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38000" t="-8000" r="-16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04665"/>
            <a:ext cx="5004048" cy="46085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Классификаторы изображений,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4000" dirty="0" smtClean="0"/>
              <a:t>обучаемые на маленьком количестве данных,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4000" dirty="0" smtClean="0"/>
              <a:t>низкого разрешения.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301208"/>
            <a:ext cx="5508104" cy="1296144"/>
          </a:xfrm>
        </p:spPr>
        <p:txBody>
          <a:bodyPr>
            <a:normAutofit fontScale="85000" lnSpcReduction="20000"/>
          </a:bodyPr>
          <a:lstStyle/>
          <a:p>
            <a:r>
              <a:rPr lang="ru-RU" sz="3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Подготовил </a:t>
            </a:r>
            <a:r>
              <a:rPr lang="en-US" sz="3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ru-RU" sz="3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Моисеев Арсений</a:t>
            </a:r>
          </a:p>
          <a:p>
            <a:r>
              <a:rPr lang="ru-RU" sz="3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ФНБИК (МФТИ ГУ)</a:t>
            </a:r>
          </a:p>
          <a:p>
            <a:r>
              <a:rPr lang="ru-RU" sz="3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2016 год.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Есть фотографии.</a:t>
            </a:r>
          </a:p>
          <a:p>
            <a:r>
              <a:rPr lang="ru-RU" sz="2800" dirty="0" smtClean="0"/>
              <a:t>Сделать систему </a:t>
            </a:r>
          </a:p>
          <a:p>
            <a:pPr>
              <a:buNone/>
            </a:pPr>
            <a:r>
              <a:rPr lang="ru-RU" sz="2800" dirty="0" smtClean="0"/>
              <a:t>компьютерного зрения,</a:t>
            </a:r>
          </a:p>
          <a:p>
            <a:pPr>
              <a:buNone/>
            </a:pPr>
            <a:r>
              <a:rPr lang="ru-RU" sz="2800" dirty="0" smtClean="0"/>
              <a:t>которая будет</a:t>
            </a:r>
            <a:r>
              <a:rPr lang="en-US" sz="28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Находить свободные и</a:t>
            </a:r>
          </a:p>
          <a:p>
            <a:pPr marL="514350" indent="-514350">
              <a:buNone/>
            </a:pPr>
            <a:r>
              <a:rPr lang="ru-RU" sz="2800" dirty="0" smtClean="0"/>
              <a:t>з</a:t>
            </a:r>
            <a:r>
              <a:rPr lang="ru-RU" sz="2800" dirty="0" smtClean="0"/>
              <a:t>анятые места.</a:t>
            </a:r>
          </a:p>
          <a:p>
            <a:pPr marL="514350" indent="-514350">
              <a:buNone/>
            </a:pPr>
            <a:r>
              <a:rPr lang="ru-RU" sz="2800" dirty="0" smtClean="0"/>
              <a:t>2. Выводить в таблицу и</a:t>
            </a:r>
          </a:p>
          <a:p>
            <a:pPr marL="514350" indent="-514350">
              <a:buNone/>
            </a:pPr>
            <a:r>
              <a:rPr lang="ru-RU" sz="2800" dirty="0" smtClean="0"/>
              <a:t>в</a:t>
            </a:r>
            <a:r>
              <a:rPr lang="ru-RU" sz="2800" dirty="0" smtClean="0"/>
              <a:t>изуализировать результат</a:t>
            </a:r>
          </a:p>
          <a:p>
            <a:pPr marL="514350" indent="-514350">
              <a:buNone/>
            </a:pPr>
            <a:r>
              <a:rPr lang="ru-RU" sz="2800" dirty="0" smtClean="0"/>
              <a:t>с</a:t>
            </a:r>
            <a:r>
              <a:rPr lang="ru-RU" sz="2800" dirty="0" smtClean="0"/>
              <a:t>воей работы.</a:t>
            </a:r>
          </a:p>
          <a:p>
            <a:pPr algn="just">
              <a:buNone/>
            </a:pPr>
            <a:r>
              <a:rPr lang="ru-RU" dirty="0" smtClean="0"/>
              <a:t> </a:t>
            </a:r>
            <a:r>
              <a:rPr lang="ru-RU" dirty="0" smtClean="0"/>
              <a:t>                                                         </a:t>
            </a:r>
          </a:p>
        </p:txBody>
      </p:sp>
      <p:pic>
        <p:nvPicPr>
          <p:cNvPr id="1027" name="Picture 3" descr="C:\Users\Moses\Desktop\кино\18-01_img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628800"/>
            <a:ext cx="4408917" cy="3607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Специфика задачи.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Данные не ра</a:t>
            </a:r>
            <a:r>
              <a:rPr lang="ru-RU" dirty="0" smtClean="0"/>
              <a:t>з</a:t>
            </a:r>
            <a:r>
              <a:rPr lang="ru-RU" dirty="0" smtClean="0"/>
              <a:t>мечены.</a:t>
            </a:r>
          </a:p>
          <a:p>
            <a:r>
              <a:rPr lang="ru-RU" dirty="0" smtClean="0"/>
              <a:t>Их мало</a:t>
            </a:r>
            <a:r>
              <a:rPr lang="en-US" dirty="0" smtClean="0"/>
              <a:t>:~50 </a:t>
            </a:r>
            <a:r>
              <a:rPr lang="ru-RU" dirty="0" smtClean="0"/>
              <a:t>фото</a:t>
            </a:r>
            <a:r>
              <a:rPr lang="en-US" dirty="0" smtClean="0"/>
              <a:t>,</a:t>
            </a:r>
            <a:r>
              <a:rPr lang="ru-RU" dirty="0" smtClean="0"/>
              <a:t>пара видео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~3-9min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Низкая детализация изображений.</a:t>
            </a:r>
          </a:p>
          <a:p>
            <a:r>
              <a:rPr lang="ru-RU" dirty="0" smtClean="0"/>
              <a:t>Срочность выполнения 3-4 дня.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А теперь, о том,</a:t>
            </a:r>
          </a:p>
          <a:p>
            <a:pPr>
              <a:buNone/>
            </a:pPr>
            <a:r>
              <a:rPr lang="ru-RU" dirty="0" smtClean="0"/>
              <a:t>к</a:t>
            </a:r>
            <a:r>
              <a:rPr lang="ru-RU" dirty="0" smtClean="0"/>
              <a:t>ак это делалось…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2050" name="Picture 2" descr="C:\Users\Moses\Desktop\Jackie-Chan-WT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79" y="3861048"/>
            <a:ext cx="3552395" cy="2664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Разметка данных.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Никаких систем детектирования.</a:t>
            </a:r>
          </a:p>
          <a:p>
            <a:r>
              <a:rPr lang="ru-RU" dirty="0" smtClean="0"/>
              <a:t>Для каждого зала руками задается положение всех кресел.</a:t>
            </a:r>
          </a:p>
          <a:p>
            <a:r>
              <a:rPr lang="ru-RU" dirty="0" smtClean="0"/>
              <a:t>Дальше мы ходим </a:t>
            </a:r>
            <a:r>
              <a:rPr lang="en-US" dirty="0" smtClean="0"/>
              <a:t>WASD </a:t>
            </a:r>
            <a:r>
              <a:rPr lang="ru-RU" dirty="0" smtClean="0"/>
              <a:t>рамкой по позициям кресел</a:t>
            </a:r>
            <a:r>
              <a:rPr lang="ru-RU" dirty="0" smtClean="0"/>
              <a:t> </a:t>
            </a:r>
            <a:r>
              <a:rPr lang="ru-RU" dirty="0" smtClean="0"/>
              <a:t>и размечаем маленькие </a:t>
            </a:r>
            <a:r>
              <a:rPr lang="ru-RU" dirty="0" err="1" smtClean="0"/>
              <a:t>фоточки</a:t>
            </a:r>
            <a:r>
              <a:rPr lang="ru-RU" dirty="0" smtClean="0"/>
              <a:t> кресел на наличие людей.</a:t>
            </a:r>
          </a:p>
          <a:p>
            <a:r>
              <a:rPr lang="ru-RU" dirty="0" smtClean="0"/>
              <a:t>Находим </a:t>
            </a:r>
            <a:r>
              <a:rPr lang="ru-RU" dirty="0" err="1" smtClean="0"/>
              <a:t>фотки,где</a:t>
            </a:r>
            <a:r>
              <a:rPr lang="ru-RU" dirty="0" smtClean="0"/>
              <a:t> все на тех же местах.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автоматически размечаем так же.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like this…</a:t>
            </a:r>
            <a:endParaRPr lang="ru-RU" dirty="0"/>
          </a:p>
        </p:txBody>
      </p:sp>
      <p:pic>
        <p:nvPicPr>
          <p:cNvPr id="3074" name="Picture 2" descr="H:\cinema\prototypes\cinema_video_prototype\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7265780" cy="54493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данных.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Все маленькие фото приводим к стандартному размеру.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каждой создаем зеркально отображенный вариант ,с тем же лейблом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 Для каждой дополнительно сохраняем гистограмму яркостей.(альтернативное представление данных)</a:t>
            </a:r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1043608" y="39330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 rot="10800000">
            <a:off x="2267744" y="39330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SVM(linear kernel)</a:t>
            </a:r>
          </a:p>
          <a:p>
            <a:r>
              <a:rPr lang="en-US" dirty="0" smtClean="0"/>
              <a:t>Extra Trees Classifier</a:t>
            </a:r>
          </a:p>
          <a:p>
            <a:r>
              <a:rPr lang="en-US" dirty="0" smtClean="0"/>
              <a:t>CNN</a:t>
            </a:r>
          </a:p>
          <a:p>
            <a:endParaRPr lang="en-US" dirty="0" smtClean="0"/>
          </a:p>
        </p:txBody>
      </p:sp>
      <p:pic>
        <p:nvPicPr>
          <p:cNvPr id="4098" name="Picture 2" descr="C:\Users\Moses\Desktop\b340__06889.1372692579.1280.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0168" y="0"/>
            <a:ext cx="4583832" cy="3428999"/>
          </a:xfrm>
          <a:prstGeom prst="rect">
            <a:avLst/>
          </a:prstGeom>
          <a:noFill/>
        </p:spPr>
      </p:pic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39553" y="3645027"/>
          <a:ext cx="708044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3"/>
                <a:gridCol w="1623955"/>
                <a:gridCol w="2360149"/>
              </a:tblGrid>
              <a:tr h="943851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Модель.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Точность на</a:t>
                      </a:r>
                      <a:r>
                        <a:rPr lang="ru-RU" sz="2400" baseline="0" dirty="0" smtClean="0"/>
                        <a:t> данных </a:t>
                      </a:r>
                      <a:r>
                        <a:rPr lang="ru-RU" sz="2400" baseline="0" dirty="0" err="1" smtClean="0"/>
                        <a:t>ориг</a:t>
                      </a:r>
                      <a:r>
                        <a:rPr lang="ru-RU" sz="2400" baseline="0" dirty="0" smtClean="0"/>
                        <a:t>. сета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Точность на независимых данных.</a:t>
                      </a:r>
                      <a:endParaRPr lang="ru-RU" sz="2400" dirty="0"/>
                    </a:p>
                  </a:txBody>
                  <a:tcPr/>
                </a:tc>
              </a:tr>
              <a:tr h="39410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SVM(Linear kernel)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94.4%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77%</a:t>
                      </a:r>
                      <a:endParaRPr lang="ru-RU" sz="2400" dirty="0"/>
                    </a:p>
                  </a:txBody>
                  <a:tcPr/>
                </a:tc>
              </a:tr>
              <a:tr h="39410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Extra</a:t>
                      </a:r>
                      <a:r>
                        <a:rPr lang="en-US" sz="2400" baseline="0" dirty="0" smtClean="0"/>
                        <a:t> Trees Classifier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96.4 %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79%</a:t>
                      </a:r>
                      <a:endParaRPr lang="ru-RU" sz="2400" dirty="0"/>
                    </a:p>
                  </a:txBody>
                  <a:tcPr/>
                </a:tc>
              </a:tr>
              <a:tr h="39410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CNN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96.8%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91</a:t>
                      </a:r>
                      <a:r>
                        <a:rPr lang="en-US" sz="2400" baseline="0" dirty="0" smtClean="0"/>
                        <a:t> %</a:t>
                      </a:r>
                      <a:endParaRPr lang="ru-RU" sz="2400" dirty="0"/>
                    </a:p>
                  </a:txBody>
                  <a:tcPr/>
                </a:tc>
              </a:tr>
              <a:tr h="39410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SVM</a:t>
                      </a:r>
                      <a:r>
                        <a:rPr lang="en-US" sz="2400" baseline="0" dirty="0" smtClean="0"/>
                        <a:t> hist.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95.6%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76.5%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799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ru-RU" dirty="0" err="1" smtClean="0"/>
              <a:t>Сверточные</a:t>
            </a:r>
            <a:r>
              <a:rPr lang="ru-RU" dirty="0" smtClean="0"/>
              <a:t> </a:t>
            </a:r>
            <a:r>
              <a:rPr lang="ru-RU" dirty="0" err="1" smtClean="0"/>
              <a:t>нейросети</a:t>
            </a:r>
            <a:r>
              <a:rPr lang="ru-RU" dirty="0" smtClean="0"/>
              <a:t>, с </a:t>
            </a:r>
            <a:r>
              <a:rPr lang="ru-RU" dirty="0" err="1" smtClean="0"/>
              <a:t>полносвязными</a:t>
            </a:r>
            <a:r>
              <a:rPr lang="ru-RU" dirty="0" smtClean="0"/>
              <a:t> слоями низкой размерности неплохо обучаются классификации даже на малых объемах данных.</a:t>
            </a:r>
          </a:p>
          <a:p>
            <a:pPr marL="514350" indent="-514350">
              <a:buAutoNum type="arabicParenR"/>
            </a:pPr>
            <a:r>
              <a:rPr lang="ru-RU" dirty="0" smtClean="0"/>
              <a:t>Нормализация данных каким-то образом повышает точность работы </a:t>
            </a:r>
            <a:r>
              <a:rPr lang="en-US" dirty="0" smtClean="0"/>
              <a:t>SVM.</a:t>
            </a:r>
          </a:p>
          <a:p>
            <a:pPr marL="514350" indent="-514350">
              <a:buNone/>
            </a:pPr>
            <a:endParaRPr lang="ru-RU" dirty="0" smtClean="0"/>
          </a:p>
          <a:p>
            <a:pPr marL="514350" indent="-514350">
              <a:buAutoNum type="arabicParenR"/>
            </a:pP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пояснения.</a:t>
            </a:r>
            <a:endParaRPr lang="ru-RU" dirty="0"/>
          </a:p>
        </p:txBody>
      </p:sp>
      <p:pic>
        <p:nvPicPr>
          <p:cNvPr id="4" name="Picture 4" descr="C:\Users\Moses\Desktop\relsease_smal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052736"/>
            <a:ext cx="5138626" cy="5149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249</Words>
  <Application>Microsoft Office PowerPoint</Application>
  <PresentationFormat>Экран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Классификаторы изображений,  обучаемые на маленьком количестве данных,  низкого разрешения. </vt:lpstr>
      <vt:lpstr>Постановка задачи.</vt:lpstr>
      <vt:lpstr>Специфика задачи.</vt:lpstr>
      <vt:lpstr>Разметка данных.</vt:lpstr>
      <vt:lpstr>Something like this…</vt:lpstr>
      <vt:lpstr>Обработка данных.</vt:lpstr>
      <vt:lpstr>Модели</vt:lpstr>
      <vt:lpstr>Вывод.</vt:lpstr>
      <vt:lpstr>Вопросы и пояснения.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Moses</dc:creator>
  <cp:lastModifiedBy>Moses</cp:lastModifiedBy>
  <cp:revision>11</cp:revision>
  <dcterms:created xsi:type="dcterms:W3CDTF">2016-12-15T16:42:32Z</dcterms:created>
  <dcterms:modified xsi:type="dcterms:W3CDTF">2016-12-15T18:32:08Z</dcterms:modified>
</cp:coreProperties>
</file>