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4" d="100"/>
          <a:sy n="104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7A2D-587A-43CD-99E3-85772C779D7B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8E-BA6E-32DA-217F-AE66931F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IFJ PROJEKT - VARIANTA TRP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C371-65F9-AEF7-477F-9BEED4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Tím</a:t>
            </a:r>
            <a:r>
              <a:rPr lang="en-US" dirty="0"/>
              <a:t> xharma05</a:t>
            </a:r>
          </a:p>
          <a:p>
            <a:r>
              <a:rPr lang="en-US" dirty="0" err="1"/>
              <a:t>Jasmína</a:t>
            </a:r>
            <a:r>
              <a:rPr lang="en-US" dirty="0"/>
              <a:t> </a:t>
            </a:r>
            <a:r>
              <a:rPr lang="en-US" dirty="0" err="1"/>
              <a:t>csálová</a:t>
            </a:r>
            <a:r>
              <a:rPr lang="en-US" dirty="0"/>
              <a:t>, </a:t>
            </a:r>
            <a:r>
              <a:rPr lang="en-US" dirty="0" err="1"/>
              <a:t>Terézia</a:t>
            </a:r>
            <a:r>
              <a:rPr lang="en-US" dirty="0"/>
              <a:t> </a:t>
            </a:r>
            <a:r>
              <a:rPr lang="en-US" dirty="0" err="1"/>
              <a:t>hundákova</a:t>
            </a:r>
            <a:r>
              <a:rPr lang="en-US" dirty="0"/>
              <a:t>,</a:t>
            </a:r>
          </a:p>
          <a:p>
            <a:r>
              <a:rPr lang="en-US" dirty="0"/>
              <a:t>Richard </a:t>
            </a:r>
            <a:r>
              <a:rPr lang="en-US" dirty="0" err="1"/>
              <a:t>harman</a:t>
            </a:r>
            <a:r>
              <a:rPr lang="en-US" dirty="0"/>
              <a:t>, </a:t>
            </a:r>
            <a:r>
              <a:rPr lang="en-US" dirty="0" err="1"/>
              <a:t>marek</a:t>
            </a:r>
            <a:r>
              <a:rPr lang="en-US" dirty="0"/>
              <a:t> </a:t>
            </a:r>
            <a:r>
              <a:rPr lang="en-US" dirty="0" err="1"/>
              <a:t>špirka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EED8-1E93-6A72-5DDB-7A4D2C3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20" y="286603"/>
            <a:ext cx="7968860" cy="1450757"/>
          </a:xfrm>
        </p:spPr>
        <p:txBody>
          <a:bodyPr/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B7A1-E299-6307-08C6-665ACD5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20" y="1845734"/>
            <a:ext cx="79688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Postupnosť</a:t>
            </a:r>
            <a:r>
              <a:rPr lang="en-US" dirty="0"/>
              <a:t> </a:t>
            </a:r>
            <a:r>
              <a:rPr lang="en-US" dirty="0" err="1"/>
              <a:t>generátora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Stringy </a:t>
            </a:r>
            <a:r>
              <a:rPr lang="en-US" dirty="0" err="1"/>
              <a:t>upravujeme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F8A04-9F6B-C1C1-DFB7-80A0C43A59FB}"/>
              </a:ext>
            </a:extLst>
          </p:cNvPr>
          <p:cNvCxnSpPr>
            <a:cxnSpLocks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303A2D1-9EB0-B24C-B8B0-00A3D563E6D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GENERÁTOR KÓDU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B36C7D-46FA-003F-1C15-065D5CAD1127}"/>
              </a:ext>
            </a:extLst>
          </p:cNvPr>
          <p:cNvSpPr/>
          <p:nvPr/>
        </p:nvSpPr>
        <p:spPr>
          <a:xfrm>
            <a:off x="1216901" y="5134681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8877C-E560-30A7-38DE-DE76ABC6A7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34485" y="4106174"/>
            <a:ext cx="0" cy="10285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D3C2D79-2485-7106-B2B4-52D6C8D7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73" y="2158086"/>
            <a:ext cx="659709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gen_built_in_functions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function_gen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09600B0-8027-5AB5-1013-97C5EA23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3" y="4060841"/>
            <a:ext cx="32480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retype_string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(Token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hexa_to_octal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hex[])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6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AAF-6427-927F-E634-9D05401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7C0E-9B4F-A94B-BAAD-A8C6DCAC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Volanie</a:t>
            </a:r>
            <a:r>
              <a:rPr lang="en-US" dirty="0"/>
              <a:t> </a:t>
            </a:r>
            <a:r>
              <a:rPr lang="en-US" dirty="0" err="1"/>
              <a:t>vytvorenia</a:t>
            </a:r>
            <a:r>
              <a:rPr lang="en-US" dirty="0"/>
              <a:t>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Požiada</a:t>
            </a:r>
            <a:r>
              <a:rPr lang="en-US" dirty="0"/>
              <a:t> </a:t>
            </a:r>
            <a:r>
              <a:rPr lang="en-US" dirty="0" err="1"/>
              <a:t>lexikálnu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o </a:t>
            </a:r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nasledujúceho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DB3D8C-86A4-0F02-3EAE-BDAFC92B08FD}"/>
              </a:ext>
            </a:extLst>
          </p:cNvPr>
          <p:cNvCxnSpPr>
            <a:cxnSpLocks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96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624B-4E7E-96D5-2952-0D73E5D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58" y="286603"/>
            <a:ext cx="8589322" cy="1450757"/>
          </a:xfrm>
        </p:spPr>
        <p:txBody>
          <a:bodyPr/>
          <a:lstStyle/>
          <a:p>
            <a:r>
              <a:rPr lang="en-US" dirty="0" err="1"/>
              <a:t>Lexikálna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77BB-DED7-ABD3-6AF6-978EBE7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240" y="1845734"/>
            <a:ext cx="857543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diagram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5, </a:t>
            </a:r>
            <a:r>
              <a:rPr lang="en-US" sz="1800" i="1" dirty="0" err="1"/>
              <a:t>Príloha</a:t>
            </a:r>
            <a:r>
              <a:rPr lang="en-US" sz="1800" i="1" dirty="0"/>
              <a:t> 5.1) </a:t>
            </a:r>
            <a:r>
              <a:rPr lang="en-US" dirty="0" err="1"/>
              <a:t>vyhodnocuje</a:t>
            </a:r>
            <a:r>
              <a:rPr lang="en-US" dirty="0"/>
              <a:t> </a:t>
            </a:r>
            <a:r>
              <a:rPr lang="en-US" dirty="0" err="1"/>
              <a:t>charaktery</a:t>
            </a:r>
            <a:r>
              <a:rPr lang="en-US" dirty="0"/>
              <a:t> zo </a:t>
            </a:r>
            <a:r>
              <a:rPr lang="en-US" dirty="0" err="1"/>
              <a:t>štandardného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zastavení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v </a:t>
            </a:r>
            <a:r>
              <a:rPr lang="en-US" dirty="0" err="1"/>
              <a:t>niektorom</a:t>
            </a:r>
            <a:r>
              <a:rPr lang="en-US" dirty="0"/>
              <a:t> z </a:t>
            </a:r>
            <a:r>
              <a:rPr lang="en-US" dirty="0" err="1"/>
              <a:t>koncových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Vytvorí</a:t>
            </a:r>
            <a:r>
              <a:rPr lang="en-US" dirty="0"/>
              <a:t> token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ho </a:t>
            </a:r>
            <a:r>
              <a:rPr lang="en-US" dirty="0" err="1"/>
              <a:t>reprezentuje</a:t>
            </a:r>
            <a:r>
              <a:rPr lang="en-US" dirty="0"/>
              <a:t> a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koncového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automatu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4133DD-FD04-CA5A-686C-43C19B0B3329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A121755-1C86-3A6F-D51E-18F3B83BFCF5}"/>
              </a:ext>
            </a:extLst>
          </p:cNvPr>
          <p:cNvSpPr/>
          <p:nvPr/>
        </p:nvSpPr>
        <p:spPr>
          <a:xfrm>
            <a:off x="552091" y="2383779"/>
            <a:ext cx="1958196" cy="1764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LEXIKÁLNA ANALÝZA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95D26-C022-AFFD-2D5A-6417E81725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31189" y="840615"/>
            <a:ext cx="0" cy="1543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0EC1B-9812-6382-687A-A45E128F1843}"/>
              </a:ext>
            </a:extLst>
          </p:cNvPr>
          <p:cNvSpPr/>
          <p:nvPr/>
        </p:nvSpPr>
        <p:spPr>
          <a:xfrm>
            <a:off x="1036321" y="339822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STDIN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D16478A-1DE7-1A97-AD91-E735A05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49" y="3684533"/>
            <a:ext cx="189217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EOF_T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isKeyword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KeywordType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canBeNull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63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Pridá</a:t>
            </a:r>
            <a:r>
              <a:rPr lang="en-US" dirty="0"/>
              <a:t> token do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token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kým</a:t>
            </a:r>
            <a:r>
              <a:rPr lang="en-US" dirty="0"/>
              <a:t> </a:t>
            </a:r>
            <a:r>
              <a:rPr lang="en-US" dirty="0" err="1"/>
              <a:t>nenájde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tokenu</a:t>
            </a:r>
            <a:r>
              <a:rPr lang="en-US" dirty="0"/>
              <a:t> </a:t>
            </a:r>
            <a:r>
              <a:rPr lang="en-US" i="1" dirty="0"/>
              <a:t>“EOF_T”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7B41F-6F8B-23B9-E5E2-927EE3DBC3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6822BD-5475-95B9-F84B-98DFA9643A91}"/>
              </a:ext>
            </a:extLst>
          </p:cNvPr>
          <p:cNvSpPr txBox="1"/>
          <p:nvPr/>
        </p:nvSpPr>
        <p:spPr>
          <a:xfrm>
            <a:off x="1221982" y="2380086"/>
            <a:ext cx="6115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8C50"/>
                </a:solidFill>
                <a:effectLst/>
                <a:latin typeface="JetBrains Mono"/>
              </a:rPr>
              <a:t>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812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2945857"/>
            <a:ext cx="2679825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7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36FE-E0BA-0693-2425-92DEEE63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Výrazy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C67-21B1-751A-D373-39E7E5D3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2E1258-B905-9519-E043-8F068B2E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EBDD7A-4D95-84FA-3C66-F7066F4E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2945857"/>
            <a:ext cx="2679825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7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040-7B6B-FDC1-FEA3-92A9394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56183" cy="1450757"/>
          </a:xfrm>
        </p:spPr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elementov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C9FE-2961-A1CC-41E8-91623E2D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618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Vytvaráme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22AB0-017B-AB7A-BB15-AE016D6B16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395406" y="0"/>
            <a:ext cx="0" cy="2425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BF04B-39A6-B2DC-1C67-BC7D9940876C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ELEMENTOV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DB25A-6683-E90F-0F66-16E933837C48}"/>
              </a:ext>
            </a:extLst>
          </p:cNvPr>
          <p:cNvCxnSpPr>
            <a:cxnSpLocks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CD485443-55A2-7B47-3F02-29792DD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2" y="2205813"/>
            <a:ext cx="30238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lang="en-US" altLang="en-US" sz="1400" dirty="0"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sem_if_while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sem_identif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514573-5007-73C6-0E77-308A840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0" y="3945121"/>
            <a:ext cx="152098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ret_type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nullRet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0ED91C-C8DF-85C5-1B1E-2354185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08" y="3945121"/>
            <a:ext cx="155719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F690265-0DF5-ABFA-F2EF-7F4304C3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22" y="3945121"/>
            <a:ext cx="140328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69AA-B4A2-5E53-CFB6-920CB9C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8" y="286603"/>
            <a:ext cx="7996022" cy="1450757"/>
          </a:xfrm>
        </p:spPr>
        <p:txBody>
          <a:bodyPr/>
          <a:lstStyle/>
          <a:p>
            <a:r>
              <a:rPr lang="en-US" dirty="0" err="1"/>
              <a:t>Vkladanie</a:t>
            </a:r>
            <a:r>
              <a:rPr lang="en-US" dirty="0"/>
              <a:t> do TRP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1DF-EB3B-6A12-91AB-A1E4329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58" y="1845734"/>
            <a:ext cx="79960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Vkladáme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v </a:t>
            </a:r>
            <a:r>
              <a:rPr lang="en-US" dirty="0" err="1"/>
              <a:t>poradí</a:t>
            </a:r>
            <a:r>
              <a:rPr lang="en-US" dirty="0"/>
              <a:t> do </a:t>
            </a:r>
            <a:r>
              <a:rPr lang="en-US" dirty="0" err="1"/>
              <a:t>tabuľky</a:t>
            </a:r>
            <a:r>
              <a:rPr lang="en-US" dirty="0"/>
              <a:t> </a:t>
            </a:r>
            <a:r>
              <a:rPr lang="en-US" dirty="0" err="1"/>
              <a:t>rozptýlených</a:t>
            </a:r>
            <a:r>
              <a:rPr lang="en-US" dirty="0"/>
              <a:t> </a:t>
            </a:r>
            <a:r>
              <a:rPr lang="en-US" dirty="0" err="1"/>
              <a:t>prvkov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dirty="0" err="1"/>
              <a:t>predrobené</a:t>
            </a:r>
            <a:r>
              <a:rPr lang="en-US" dirty="0"/>
              <a:t> </a:t>
            </a:r>
            <a:r>
              <a:rPr lang="en-US" dirty="0" err="1"/>
              <a:t>vstavané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7F243F-F39B-AF2D-A320-5415C01BBABA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20852-F46F-86B9-DEA7-1FED905130B2}"/>
              </a:ext>
            </a:extLst>
          </p:cNvPr>
          <p:cNvSpPr/>
          <p:nvPr/>
        </p:nvSpPr>
        <p:spPr>
          <a:xfrm>
            <a:off x="552091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VKLADANIE DO TABUĽKY ROZPTÝLENÝCH PRVKOV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B16E30-E0FC-CB58-3A3D-CC5A1CF2A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EF2D3D1E-800F-DA8A-7081-DBD64A37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21" y="2707267"/>
            <a:ext cx="23647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23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775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Retrospect</vt:lpstr>
      <vt:lpstr>IFJ PROJEKT - VARIANTA TRP</vt:lpstr>
      <vt:lpstr>Zoznam tokenov</vt:lpstr>
      <vt:lpstr>Lexikálna analýza</vt:lpstr>
      <vt:lpstr>Zoznam tokenov</vt:lpstr>
      <vt:lpstr>Syntaktická analýza</vt:lpstr>
      <vt:lpstr>Výrazy</vt:lpstr>
      <vt:lpstr>Syntaktická analýza</vt:lpstr>
      <vt:lpstr>Vytvorenie elementov</vt:lpstr>
      <vt:lpstr>Vkladanie do TRP</vt:lpstr>
      <vt:lpstr>Sémantická analýza</vt:lpstr>
      <vt:lpstr>Generátor kódu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 - VARIANTA TRP</dc:title>
  <dc:creator>Harman Richard (230969)</dc:creator>
  <cp:lastModifiedBy>Harman Richard (230969)</cp:lastModifiedBy>
  <cp:revision>48</cp:revision>
  <dcterms:created xsi:type="dcterms:W3CDTF">2022-12-10T12:33:09Z</dcterms:created>
  <dcterms:modified xsi:type="dcterms:W3CDTF">2022-12-10T14:00:51Z</dcterms:modified>
</cp:coreProperties>
</file>