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0490B4E-6D4C-4B82-9BE1-6336DDC4BA74}" type="datetimeFigureOut">
              <a:rPr lang="en-GB" smtClean="0"/>
              <a:t>29/01/2018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E4A614-2A91-450F-B409-ADF13E45572E}" type="slidenum">
              <a:rPr lang="en-GB" smtClean="0"/>
              <a:t>‹#›</a:t>
            </a:fld>
            <a:endParaRPr lang="en-GB"/>
          </a:p>
        </p:txBody>
      </p:sp>
    </p:spTree>
    <p:extLst>
      <p:ext uri="{BB962C8B-B14F-4D97-AF65-F5344CB8AC3E}">
        <p14:creationId xmlns:p14="http://schemas.microsoft.com/office/powerpoint/2010/main" val="352509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0490B4E-6D4C-4B82-9BE1-6336DDC4BA74}" type="datetimeFigureOut">
              <a:rPr lang="en-GB" smtClean="0"/>
              <a:t>29/01/2018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E4A614-2A91-450F-B409-ADF13E45572E}" type="slidenum">
              <a:rPr lang="en-GB" smtClean="0"/>
              <a:t>‹#›</a:t>
            </a:fld>
            <a:endParaRPr lang="en-GB"/>
          </a:p>
        </p:txBody>
      </p:sp>
    </p:spTree>
    <p:extLst>
      <p:ext uri="{BB962C8B-B14F-4D97-AF65-F5344CB8AC3E}">
        <p14:creationId xmlns:p14="http://schemas.microsoft.com/office/powerpoint/2010/main" val="2813382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0490B4E-6D4C-4B82-9BE1-6336DDC4BA74}" type="datetimeFigureOut">
              <a:rPr lang="en-GB" smtClean="0"/>
              <a:t>29/01/2018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E4A614-2A91-450F-B409-ADF13E45572E}" type="slidenum">
              <a:rPr lang="en-GB" smtClean="0"/>
              <a:t>‹#›</a:t>
            </a:fld>
            <a:endParaRPr lang="en-GB"/>
          </a:p>
        </p:txBody>
      </p:sp>
    </p:spTree>
    <p:extLst>
      <p:ext uri="{BB962C8B-B14F-4D97-AF65-F5344CB8AC3E}">
        <p14:creationId xmlns:p14="http://schemas.microsoft.com/office/powerpoint/2010/main" val="7513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0490B4E-6D4C-4B82-9BE1-6336DDC4BA74}" type="datetimeFigureOut">
              <a:rPr lang="en-GB" smtClean="0"/>
              <a:t>29/01/2018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E4A614-2A91-450F-B409-ADF13E45572E}" type="slidenum">
              <a:rPr lang="en-GB" smtClean="0"/>
              <a:t>‹#›</a:t>
            </a:fld>
            <a:endParaRPr lang="en-GB"/>
          </a:p>
        </p:txBody>
      </p:sp>
    </p:spTree>
    <p:extLst>
      <p:ext uri="{BB962C8B-B14F-4D97-AF65-F5344CB8AC3E}">
        <p14:creationId xmlns:p14="http://schemas.microsoft.com/office/powerpoint/2010/main" val="114493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490B4E-6D4C-4B82-9BE1-6336DDC4BA74}" type="datetimeFigureOut">
              <a:rPr lang="en-GB" smtClean="0"/>
              <a:t>29/01/2018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E4A614-2A91-450F-B409-ADF13E45572E}" type="slidenum">
              <a:rPr lang="en-GB" smtClean="0"/>
              <a:t>‹#›</a:t>
            </a:fld>
            <a:endParaRPr lang="en-GB"/>
          </a:p>
        </p:txBody>
      </p:sp>
    </p:spTree>
    <p:extLst>
      <p:ext uri="{BB962C8B-B14F-4D97-AF65-F5344CB8AC3E}">
        <p14:creationId xmlns:p14="http://schemas.microsoft.com/office/powerpoint/2010/main" val="3246220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0490B4E-6D4C-4B82-9BE1-6336DDC4BA74}" type="datetimeFigureOut">
              <a:rPr lang="en-GB" smtClean="0"/>
              <a:t>29/01/2018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E4A614-2A91-450F-B409-ADF13E45572E}" type="slidenum">
              <a:rPr lang="en-GB" smtClean="0"/>
              <a:t>‹#›</a:t>
            </a:fld>
            <a:endParaRPr lang="en-GB"/>
          </a:p>
        </p:txBody>
      </p:sp>
    </p:spTree>
    <p:extLst>
      <p:ext uri="{BB962C8B-B14F-4D97-AF65-F5344CB8AC3E}">
        <p14:creationId xmlns:p14="http://schemas.microsoft.com/office/powerpoint/2010/main" val="338686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0490B4E-6D4C-4B82-9BE1-6336DDC4BA74}" type="datetimeFigureOut">
              <a:rPr lang="en-GB" smtClean="0"/>
              <a:t>29/01/2018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4E4A614-2A91-450F-B409-ADF13E45572E}" type="slidenum">
              <a:rPr lang="en-GB" smtClean="0"/>
              <a:t>‹#›</a:t>
            </a:fld>
            <a:endParaRPr lang="en-GB"/>
          </a:p>
        </p:txBody>
      </p:sp>
    </p:spTree>
    <p:extLst>
      <p:ext uri="{BB962C8B-B14F-4D97-AF65-F5344CB8AC3E}">
        <p14:creationId xmlns:p14="http://schemas.microsoft.com/office/powerpoint/2010/main" val="370123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0490B4E-6D4C-4B82-9BE1-6336DDC4BA74}" type="datetimeFigureOut">
              <a:rPr lang="en-GB" smtClean="0"/>
              <a:t>29/01/2018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4E4A614-2A91-450F-B409-ADF13E45572E}" type="slidenum">
              <a:rPr lang="en-GB" smtClean="0"/>
              <a:t>‹#›</a:t>
            </a:fld>
            <a:endParaRPr lang="en-GB"/>
          </a:p>
        </p:txBody>
      </p:sp>
    </p:spTree>
    <p:extLst>
      <p:ext uri="{BB962C8B-B14F-4D97-AF65-F5344CB8AC3E}">
        <p14:creationId xmlns:p14="http://schemas.microsoft.com/office/powerpoint/2010/main" val="230737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90B4E-6D4C-4B82-9BE1-6336DDC4BA74}" type="datetimeFigureOut">
              <a:rPr lang="en-GB" smtClean="0"/>
              <a:t>29/01/2018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4E4A614-2A91-450F-B409-ADF13E45572E}" type="slidenum">
              <a:rPr lang="en-GB" smtClean="0"/>
              <a:t>‹#›</a:t>
            </a:fld>
            <a:endParaRPr lang="en-GB"/>
          </a:p>
        </p:txBody>
      </p:sp>
    </p:spTree>
    <p:extLst>
      <p:ext uri="{BB962C8B-B14F-4D97-AF65-F5344CB8AC3E}">
        <p14:creationId xmlns:p14="http://schemas.microsoft.com/office/powerpoint/2010/main" val="3049647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490B4E-6D4C-4B82-9BE1-6336DDC4BA74}" type="datetimeFigureOut">
              <a:rPr lang="en-GB" smtClean="0"/>
              <a:t>29/01/2018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E4A614-2A91-450F-B409-ADF13E45572E}" type="slidenum">
              <a:rPr lang="en-GB" smtClean="0"/>
              <a:t>‹#›</a:t>
            </a:fld>
            <a:endParaRPr lang="en-GB"/>
          </a:p>
        </p:txBody>
      </p:sp>
    </p:spTree>
    <p:extLst>
      <p:ext uri="{BB962C8B-B14F-4D97-AF65-F5344CB8AC3E}">
        <p14:creationId xmlns:p14="http://schemas.microsoft.com/office/powerpoint/2010/main" val="248374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490B4E-6D4C-4B82-9BE1-6336DDC4BA74}" type="datetimeFigureOut">
              <a:rPr lang="en-GB" smtClean="0"/>
              <a:t>29/01/2018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E4A614-2A91-450F-B409-ADF13E45572E}" type="slidenum">
              <a:rPr lang="en-GB" smtClean="0"/>
              <a:t>‹#›</a:t>
            </a:fld>
            <a:endParaRPr lang="en-GB"/>
          </a:p>
        </p:txBody>
      </p:sp>
    </p:spTree>
    <p:extLst>
      <p:ext uri="{BB962C8B-B14F-4D97-AF65-F5344CB8AC3E}">
        <p14:creationId xmlns:p14="http://schemas.microsoft.com/office/powerpoint/2010/main" val="368111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90B4E-6D4C-4B82-9BE1-6336DDC4BA74}" type="datetimeFigureOut">
              <a:rPr lang="en-GB" smtClean="0"/>
              <a:t>29/01/2018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4A614-2A91-450F-B409-ADF13E45572E}" type="slidenum">
              <a:rPr lang="en-GB" smtClean="0"/>
              <a:t>‹#›</a:t>
            </a:fld>
            <a:endParaRPr lang="en-GB"/>
          </a:p>
        </p:txBody>
      </p:sp>
    </p:spTree>
    <p:extLst>
      <p:ext uri="{BB962C8B-B14F-4D97-AF65-F5344CB8AC3E}">
        <p14:creationId xmlns:p14="http://schemas.microsoft.com/office/powerpoint/2010/main" val="111124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smtClean="0"/>
              <a:t>RPG </a:t>
            </a:r>
            <a:r>
              <a:rPr lang="en-GB" dirty="0" smtClean="0"/>
              <a:t/>
            </a:r>
            <a:br>
              <a:rPr lang="en-GB" dirty="0" smtClean="0"/>
            </a:br>
            <a:r>
              <a:rPr lang="en-GB" b="1" dirty="0" smtClean="0"/>
              <a:t>Text Base</a:t>
            </a:r>
            <a:br>
              <a:rPr lang="en-GB" b="1" dirty="0" smtClean="0"/>
            </a:br>
            <a:r>
              <a:rPr lang="en-GB" b="1" dirty="0" smtClean="0"/>
              <a:t>Game</a:t>
            </a:r>
            <a:endParaRPr lang="en-GB" b="1" dirty="0"/>
          </a:p>
        </p:txBody>
      </p:sp>
      <p:sp>
        <p:nvSpPr>
          <p:cNvPr id="3" name="Subtitle 2"/>
          <p:cNvSpPr>
            <a:spLocks noGrp="1"/>
          </p:cNvSpPr>
          <p:nvPr>
            <p:ph type="subTitle" idx="1"/>
          </p:nvPr>
        </p:nvSpPr>
        <p:spPr/>
        <p:txBody>
          <a:bodyPr/>
          <a:lstStyle/>
          <a:p>
            <a:r>
              <a:rPr lang="en-GB" dirty="0" smtClean="0"/>
              <a:t>D5 Something</a:t>
            </a:r>
            <a:endParaRPr lang="en-GB" dirty="0"/>
          </a:p>
        </p:txBody>
      </p:sp>
    </p:spTree>
    <p:extLst>
      <p:ext uri="{BB962C8B-B14F-4D97-AF65-F5344CB8AC3E}">
        <p14:creationId xmlns:p14="http://schemas.microsoft.com/office/powerpoint/2010/main" val="286523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Game:</a:t>
            </a:r>
            <a:endParaRPr lang="en-GB" dirty="0"/>
          </a:p>
        </p:txBody>
      </p:sp>
      <p:sp>
        <p:nvSpPr>
          <p:cNvPr id="3" name="Content Placeholder 2"/>
          <p:cNvSpPr>
            <a:spLocks noGrp="1"/>
          </p:cNvSpPr>
          <p:nvPr>
            <p:ph idx="1"/>
          </p:nvPr>
        </p:nvSpPr>
        <p:spPr/>
        <p:txBody>
          <a:bodyPr/>
          <a:lstStyle/>
          <a:p>
            <a:r>
              <a:rPr lang="en-GB" b="1" dirty="0" smtClean="0"/>
              <a:t>Story</a:t>
            </a:r>
            <a:r>
              <a:rPr lang="en-GB" dirty="0" smtClean="0"/>
              <a:t> – unknown so far</a:t>
            </a:r>
          </a:p>
          <a:p>
            <a:r>
              <a:rPr lang="en-GB" b="1" dirty="0" smtClean="0"/>
              <a:t>Genre</a:t>
            </a:r>
            <a:r>
              <a:rPr lang="en-GB" dirty="0" smtClean="0"/>
              <a:t> – fantasy </a:t>
            </a:r>
          </a:p>
          <a:p>
            <a:r>
              <a:rPr lang="en-GB" b="1" dirty="0" smtClean="0"/>
              <a:t>Type of game </a:t>
            </a:r>
            <a:r>
              <a:rPr lang="en-GB" dirty="0" smtClean="0"/>
              <a:t>– RPG</a:t>
            </a:r>
          </a:p>
          <a:p>
            <a:r>
              <a:rPr lang="en-GB" b="1" dirty="0" smtClean="0"/>
              <a:t>Multiple choice/open world </a:t>
            </a:r>
            <a:r>
              <a:rPr lang="en-GB" dirty="0" smtClean="0"/>
              <a:t>(text based)</a:t>
            </a:r>
          </a:p>
          <a:p>
            <a:endParaRPr lang="en-GB" dirty="0"/>
          </a:p>
        </p:txBody>
      </p:sp>
    </p:spTree>
    <p:extLst>
      <p:ext uri="{BB962C8B-B14F-4D97-AF65-F5344CB8AC3E}">
        <p14:creationId xmlns:p14="http://schemas.microsoft.com/office/powerpoint/2010/main" val="251080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Design… So far…</a:t>
            </a:r>
            <a:endParaRPr lang="en-GB" dirty="0"/>
          </a:p>
        </p:txBody>
      </p:sp>
      <p:sp>
        <p:nvSpPr>
          <p:cNvPr id="3" name="Content Placeholder 2"/>
          <p:cNvSpPr>
            <a:spLocks noGrp="1"/>
          </p:cNvSpPr>
          <p:nvPr>
            <p:ph idx="1"/>
          </p:nvPr>
        </p:nvSpPr>
        <p:spPr/>
        <p:txBody>
          <a:bodyPr>
            <a:normAutofit lnSpcReduction="10000"/>
          </a:bodyPr>
          <a:lstStyle/>
          <a:p>
            <a:r>
              <a:rPr lang="en-GB" b="1" dirty="0" smtClean="0"/>
              <a:t>Fantasy game </a:t>
            </a:r>
            <a:r>
              <a:rPr lang="en-GB" dirty="0" smtClean="0"/>
              <a:t>which the story has not yet been completely decided just yet but the player would have the option as the game progresses to pick a certain type of </a:t>
            </a:r>
            <a:r>
              <a:rPr lang="en-GB" b="1" dirty="0" smtClean="0"/>
              <a:t>class</a:t>
            </a:r>
            <a:r>
              <a:rPr lang="en-GB" dirty="0" smtClean="0"/>
              <a:t> that they would want to keep for the rest of the game, undecided if there will be a way for them to be able to change this later on in the game.</a:t>
            </a:r>
          </a:p>
          <a:p>
            <a:r>
              <a:rPr lang="en-GB" dirty="0" smtClean="0"/>
              <a:t>Game would be set in the past currently so currency would be called </a:t>
            </a:r>
            <a:r>
              <a:rPr lang="en-GB" b="1" dirty="0" err="1" smtClean="0"/>
              <a:t>Tamriel</a:t>
            </a:r>
            <a:r>
              <a:rPr lang="en-GB" b="1" dirty="0" smtClean="0"/>
              <a:t>.</a:t>
            </a:r>
          </a:p>
          <a:p>
            <a:r>
              <a:rPr lang="en-GB" dirty="0"/>
              <a:t> </a:t>
            </a:r>
            <a:r>
              <a:rPr lang="en-GB" dirty="0" smtClean="0"/>
              <a:t>there can also be some type of strange language that would be only known depending on how the character would have started or things they would have gone through the game. This can be a race or translation spell they wanted to do.</a:t>
            </a:r>
            <a:endParaRPr lang="en-GB" dirty="0"/>
          </a:p>
        </p:txBody>
      </p:sp>
    </p:spTree>
    <p:extLst>
      <p:ext uri="{BB962C8B-B14F-4D97-AF65-F5344CB8AC3E}">
        <p14:creationId xmlns:p14="http://schemas.microsoft.com/office/powerpoint/2010/main" val="54846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 story:</a:t>
            </a:r>
            <a:endParaRPr lang="en-GB" dirty="0"/>
          </a:p>
        </p:txBody>
      </p:sp>
      <p:sp>
        <p:nvSpPr>
          <p:cNvPr id="3" name="Content Placeholder 2"/>
          <p:cNvSpPr>
            <a:spLocks noGrp="1"/>
          </p:cNvSpPr>
          <p:nvPr>
            <p:ph idx="1"/>
          </p:nvPr>
        </p:nvSpPr>
        <p:spPr/>
        <p:txBody>
          <a:bodyPr/>
          <a:lstStyle/>
          <a:p>
            <a:r>
              <a:rPr lang="en-GB" dirty="0" smtClean="0"/>
              <a:t>Character lives a normal life when something tragic happens to their village. They are then given the choice to do something about the situation or back down and let their village still scum to abuse and mistreatment. </a:t>
            </a:r>
          </a:p>
          <a:p>
            <a:r>
              <a:rPr lang="en-GB" dirty="0"/>
              <a:t/>
            </a:r>
            <a:br>
              <a:rPr lang="en-GB" dirty="0"/>
            </a:br>
            <a:r>
              <a:rPr lang="en-GB" dirty="0" smtClean="0"/>
              <a:t>THIS IS UNFINISHED. DAMN You SIMON!!!!</a:t>
            </a:r>
            <a:endParaRPr lang="en-GB" dirty="0"/>
          </a:p>
        </p:txBody>
      </p:sp>
    </p:spTree>
    <p:extLst>
      <p:ext uri="{BB962C8B-B14F-4D97-AF65-F5344CB8AC3E}">
        <p14:creationId xmlns:p14="http://schemas.microsoft.com/office/powerpoint/2010/main" val="15982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193" y="2434994"/>
            <a:ext cx="10515600" cy="1325563"/>
          </a:xfrm>
        </p:spPr>
        <p:txBody>
          <a:bodyPr/>
          <a:lstStyle/>
          <a:p>
            <a:pPr algn="ctr"/>
            <a:r>
              <a:rPr lang="en-GB" dirty="0" smtClean="0"/>
              <a:t>Pitch 2: Simple Snake</a:t>
            </a:r>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679" t="2298" r="14233"/>
          <a:stretch/>
        </p:blipFill>
        <p:spPr>
          <a:xfrm>
            <a:off x="10075024" y="4763193"/>
            <a:ext cx="1687485" cy="1679170"/>
          </a:xfrm>
          <a:prstGeom prst="rect">
            <a:avLst/>
          </a:prstGeom>
        </p:spPr>
      </p:pic>
    </p:spTree>
    <p:extLst>
      <p:ext uri="{BB962C8B-B14F-4D97-AF65-F5344CB8AC3E}">
        <p14:creationId xmlns:p14="http://schemas.microsoft.com/office/powerpoint/2010/main" val="206488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b="1" dirty="0"/>
              <a:t>Story</a:t>
            </a:r>
            <a:r>
              <a:rPr lang="en-GB" dirty="0"/>
              <a:t> – </a:t>
            </a:r>
            <a:r>
              <a:rPr lang="en-GB" dirty="0" smtClean="0"/>
              <a:t>Inline with the original snake game but chasing letters instead</a:t>
            </a:r>
            <a:endParaRPr lang="en-GB" dirty="0"/>
          </a:p>
          <a:p>
            <a:r>
              <a:rPr lang="en-GB" b="1" dirty="0"/>
              <a:t>Genre</a:t>
            </a:r>
            <a:r>
              <a:rPr lang="en-GB" dirty="0"/>
              <a:t> – </a:t>
            </a:r>
            <a:r>
              <a:rPr lang="en-GB" dirty="0" smtClean="0"/>
              <a:t> Arcade </a:t>
            </a:r>
            <a:endParaRPr lang="en-GB" dirty="0"/>
          </a:p>
          <a:p>
            <a:r>
              <a:rPr lang="en-GB" b="1" dirty="0"/>
              <a:t>Type of game </a:t>
            </a:r>
            <a:r>
              <a:rPr lang="en-GB" dirty="0" smtClean="0"/>
              <a:t>– Strategy Game</a:t>
            </a:r>
          </a:p>
          <a:p>
            <a:r>
              <a:rPr lang="en-GB" b="1" dirty="0" smtClean="0"/>
              <a:t>Open World (Text based)</a:t>
            </a:r>
            <a:endParaRPr lang="en-GB" dirty="0"/>
          </a:p>
          <a:p>
            <a:endParaRPr lang="en-GB" dirty="0"/>
          </a:p>
        </p:txBody>
      </p:sp>
      <p:sp>
        <p:nvSpPr>
          <p:cNvPr id="4" name="Title 1"/>
          <p:cNvSpPr>
            <a:spLocks noGrp="1"/>
          </p:cNvSpPr>
          <p:nvPr>
            <p:ph type="title"/>
          </p:nvPr>
        </p:nvSpPr>
        <p:spPr>
          <a:xfrm>
            <a:off x="838200" y="365125"/>
            <a:ext cx="10515600" cy="1325563"/>
          </a:xfrm>
        </p:spPr>
        <p:txBody>
          <a:bodyPr/>
          <a:lstStyle/>
          <a:p>
            <a:r>
              <a:rPr lang="en-GB" dirty="0" smtClean="0"/>
              <a:t>The Game:</a:t>
            </a:r>
            <a:endParaRPr lang="en-GB" dirty="0"/>
          </a:p>
        </p:txBody>
      </p:sp>
    </p:spTree>
    <p:extLst>
      <p:ext uri="{BB962C8B-B14F-4D97-AF65-F5344CB8AC3E}">
        <p14:creationId xmlns:p14="http://schemas.microsoft.com/office/powerpoint/2010/main" val="297516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b="1" dirty="0" smtClean="0"/>
              <a:t>Similar to the original snake game but the snake replaced with letters (as opposed to a snake in the original version). The main aim of the game is for the user to control the snake and chase the letters, which will be the food.</a:t>
            </a:r>
          </a:p>
          <a:p>
            <a:r>
              <a:rPr lang="en-GB" b="1" dirty="0" smtClean="0"/>
              <a:t>User score – </a:t>
            </a:r>
            <a:r>
              <a:rPr lang="en-GB" dirty="0" smtClean="0"/>
              <a:t>Every time the user collects a letter it is added to the score. The score is then presented at the end of the game and stored on the leader board.</a:t>
            </a:r>
          </a:p>
          <a:p>
            <a:r>
              <a:rPr lang="en-GB" b="1" dirty="0" smtClean="0"/>
              <a:t>Lives</a:t>
            </a:r>
            <a:r>
              <a:rPr lang="en-GB" dirty="0" smtClean="0"/>
              <a:t> – The user will be given 3 chances (lives).</a:t>
            </a:r>
          </a:p>
          <a:p>
            <a:endParaRPr lang="en-GB" dirty="0" smtClean="0"/>
          </a:p>
          <a:p>
            <a:endParaRPr lang="en-GB" b="1" dirty="0" smtClean="0"/>
          </a:p>
          <a:p>
            <a:endParaRPr lang="en-GB" dirty="0"/>
          </a:p>
        </p:txBody>
      </p:sp>
      <p:sp>
        <p:nvSpPr>
          <p:cNvPr id="4" name="Title 1"/>
          <p:cNvSpPr>
            <a:spLocks noGrp="1"/>
          </p:cNvSpPr>
          <p:nvPr>
            <p:ph type="title"/>
          </p:nvPr>
        </p:nvSpPr>
        <p:spPr>
          <a:xfrm>
            <a:off x="838200" y="365125"/>
            <a:ext cx="10515600" cy="1325563"/>
          </a:xfrm>
        </p:spPr>
        <p:txBody>
          <a:bodyPr/>
          <a:lstStyle/>
          <a:p>
            <a:r>
              <a:rPr lang="en-GB" dirty="0" smtClean="0"/>
              <a:t>The Design… So far…</a:t>
            </a:r>
            <a:endParaRPr lang="en-GB" dirty="0"/>
          </a:p>
        </p:txBody>
      </p:sp>
    </p:spTree>
    <p:extLst>
      <p:ext uri="{BB962C8B-B14F-4D97-AF65-F5344CB8AC3E}">
        <p14:creationId xmlns:p14="http://schemas.microsoft.com/office/powerpoint/2010/main" val="2757820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336</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RPG  Text Base Game</vt:lpstr>
      <vt:lpstr>The Game:</vt:lpstr>
      <vt:lpstr>The Design… So far…</vt:lpstr>
      <vt:lpstr>Temp story:</vt:lpstr>
      <vt:lpstr>Pitch 2: Simple Snake</vt:lpstr>
      <vt:lpstr>The Game:</vt:lpstr>
      <vt:lpstr>The Design… So far…</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RPG  Text Base Game</dc:title>
  <dc:creator>Qais Khan</dc:creator>
  <cp:lastModifiedBy>Mohammed Choudhury</cp:lastModifiedBy>
  <cp:revision>5</cp:revision>
  <dcterms:created xsi:type="dcterms:W3CDTF">2018-01-24T12:22:14Z</dcterms:created>
  <dcterms:modified xsi:type="dcterms:W3CDTF">2018-01-29T16:35:04Z</dcterms:modified>
</cp:coreProperties>
</file>