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27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2023</a:t>
            </a:r>
            <a:r>
              <a:rPr lang="en-US" altLang="zh-CN"/>
              <a:t>cgj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咖啡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游戏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游戏是一款模拟盲人咖啡师的经营模拟类游戏，类似老爹汉堡店。玩家在规定时间内完成指定咖啡的制作，然后</a:t>
            </a:r>
            <a:r>
              <a:rPr lang="zh-CN" altLang="en-US"/>
              <a:t>完成订单。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制作咖啡的过程类似与堆叠大陆，玩家将代表材料的卡片按顺序组合放置产生新的半成品、成品。但玩家的视野有限，玩家平时只有鼠标部分具有一小部分的视野，只有当玩家在一点长按时才能具有更多的视野。当玩家触摸到的东西具有形状、有声音的东西也会显示形状。玩家需要在有限的视野中完成制作咖啡的</a:t>
            </a:r>
            <a:r>
              <a:rPr lang="zh-CN" altLang="en-US"/>
              <a:t>工作。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zh-CN" altLang="en-US"/>
              <a:t>待定，会有猫干扰制作咖啡的</a:t>
            </a:r>
            <a:r>
              <a:rPr lang="zh-CN" altLang="en-US"/>
              <a:t>过程）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另一方面，玩家在制作咖啡的过程中会有人前来咖啡台与玩家对话，玩家可以抬头，但由于玩家是视障人士，因此无法看到人的形象，只能以幻想的形象来代替，随着玩家的想象和游戏的推进会具有更加明确的</a:t>
            </a:r>
            <a:r>
              <a:rPr lang="zh-CN" altLang="en-US"/>
              <a:t>形象。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制作咖啡的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玩家在制作咖啡时，会在一个桌子上进行工作，桌子上会具有很多的材料和</a:t>
            </a:r>
            <a:r>
              <a:rPr lang="zh-CN" altLang="en-US"/>
              <a:t>器械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（这里需要补充桌子上的器械种类和材料</a:t>
            </a:r>
            <a:r>
              <a:rPr lang="zh-CN" altLang="en-US"/>
              <a:t>种类）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玩家根据合成表利用材料和器械制作</a:t>
            </a:r>
            <a:r>
              <a:rPr lang="zh-CN" altLang="en-US"/>
              <a:t>咖啡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（这些需要补充咖啡的</a:t>
            </a:r>
            <a:r>
              <a:rPr lang="zh-CN" altLang="en-US"/>
              <a:t>合成表）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同一时间会有最多三（数值待定）订单，每个订单都有</a:t>
            </a:r>
            <a:r>
              <a:rPr lang="zh-CN" altLang="en-US"/>
              <a:t>时间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在制作咖啡时，工作台的顶上显示订单和对话框，对话框是咖啡的购买者与你的</a:t>
            </a:r>
            <a:r>
              <a:rPr lang="zh-CN" altLang="en-US"/>
              <a:t>对话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72795" y="1555115"/>
            <a:ext cx="10685780" cy="462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制作台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2635" y="501015"/>
            <a:ext cx="115506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175510" y="501015"/>
            <a:ext cx="1988185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354830" y="501015"/>
            <a:ext cx="111442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5686425" y="501015"/>
            <a:ext cx="2133600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011160" y="501015"/>
            <a:ext cx="84010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9042400" y="501015"/>
            <a:ext cx="2392680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76070" y="2388870"/>
            <a:ext cx="1536700" cy="1386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932555" y="2244725"/>
            <a:ext cx="1536700" cy="1386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6162040" y="2515870"/>
            <a:ext cx="1536700" cy="1386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8492490" y="2244725"/>
            <a:ext cx="1536700" cy="1386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2315845" y="4618990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3668395" y="4491355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11"/>
            </p:custDataLst>
          </p:nvPr>
        </p:nvSpPr>
        <p:spPr>
          <a:xfrm>
            <a:off x="7898130" y="4424680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12"/>
            </p:custDataLst>
          </p:nvPr>
        </p:nvSpPr>
        <p:spPr>
          <a:xfrm>
            <a:off x="6501765" y="4926330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13"/>
            </p:custDataLst>
          </p:nvPr>
        </p:nvSpPr>
        <p:spPr>
          <a:xfrm>
            <a:off x="5020945" y="4022725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4"/>
            </p:custDataLst>
          </p:nvPr>
        </p:nvSpPr>
        <p:spPr>
          <a:xfrm>
            <a:off x="5231765" y="5057140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对话的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玩家可以点击对话框，回应对话框，以提升与购买者的好感度，同时推进</a:t>
            </a:r>
            <a:r>
              <a:rPr lang="zh-CN" altLang="en-US"/>
              <a:t>剧情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现在有以下的角色和</a:t>
            </a:r>
            <a:r>
              <a:rPr lang="zh-CN" altLang="en-US"/>
              <a:t>剧情：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外卖小哥</a:t>
            </a:r>
            <a:r>
              <a:rPr lang="en-US" altLang="zh-CN"/>
              <a:t>A</a:t>
            </a:r>
            <a:r>
              <a:rPr lang="zh-CN" altLang="en-US"/>
              <a:t>：依赖于外卖工作生活，没喝过咖啡但很希望</a:t>
            </a:r>
            <a:r>
              <a:rPr lang="zh-CN" altLang="en-US"/>
              <a:t>喝咖啡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小说家：和主角讨论小说的</a:t>
            </a:r>
            <a:r>
              <a:rPr lang="zh-CN" altLang="en-US"/>
              <a:t>题材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盲人</a:t>
            </a:r>
            <a:r>
              <a:rPr lang="zh-CN" altLang="en-US"/>
              <a:t>女孩：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（其他</a:t>
            </a:r>
            <a:r>
              <a:rPr lang="zh-CN" altLang="en-US"/>
              <a:t>可以增加）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还有一个固定的外卖</a:t>
            </a:r>
            <a:r>
              <a:rPr lang="zh-CN" altLang="en-US"/>
              <a:t>小哥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62635" y="4568190"/>
            <a:ext cx="115506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175510" y="4568190"/>
            <a:ext cx="1988185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354830" y="4568190"/>
            <a:ext cx="111442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5686425" y="4568190"/>
            <a:ext cx="2133600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011160" y="4568190"/>
            <a:ext cx="84010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9042400" y="4568190"/>
            <a:ext cx="2392680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772795" y="5663565"/>
            <a:ext cx="10685780" cy="81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制作台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74420" y="492125"/>
            <a:ext cx="2424430" cy="3895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立绘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7"/>
            </p:custDataLst>
          </p:nvPr>
        </p:nvSpPr>
        <p:spPr>
          <a:xfrm>
            <a:off x="4883785" y="461010"/>
            <a:ext cx="2424430" cy="3895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立绘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8"/>
            </p:custDataLst>
          </p:nvPr>
        </p:nvSpPr>
        <p:spPr>
          <a:xfrm>
            <a:off x="8402955" y="461010"/>
            <a:ext cx="2424430" cy="3895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立绘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72795" y="1555115"/>
            <a:ext cx="10685780" cy="462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制作台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2795" y="501015"/>
            <a:ext cx="1211580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175510" y="501015"/>
            <a:ext cx="1988185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354830" y="501015"/>
            <a:ext cx="111442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5686425" y="501015"/>
            <a:ext cx="2133600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011160" y="501015"/>
            <a:ext cx="84010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9042400" y="501015"/>
            <a:ext cx="2392680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76070" y="2388870"/>
            <a:ext cx="1536700" cy="1386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932555" y="2244725"/>
            <a:ext cx="1536700" cy="1386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6162040" y="2515870"/>
            <a:ext cx="1536700" cy="1386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8492490" y="2244725"/>
            <a:ext cx="1536700" cy="1386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2315845" y="4618990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3668395" y="4491355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11"/>
            </p:custDataLst>
          </p:nvPr>
        </p:nvSpPr>
        <p:spPr>
          <a:xfrm>
            <a:off x="7898130" y="4424680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12"/>
            </p:custDataLst>
          </p:nvPr>
        </p:nvSpPr>
        <p:spPr>
          <a:xfrm>
            <a:off x="6501765" y="4926330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13"/>
            </p:custDataLst>
          </p:nvPr>
        </p:nvSpPr>
        <p:spPr>
          <a:xfrm>
            <a:off x="5020945" y="4022725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4"/>
            </p:custDataLst>
          </p:nvPr>
        </p:nvSpPr>
        <p:spPr>
          <a:xfrm>
            <a:off x="5231765" y="5057140"/>
            <a:ext cx="857250" cy="843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5"/>
            </p:custDataLst>
          </p:nvPr>
        </p:nvSpPr>
        <p:spPr>
          <a:xfrm>
            <a:off x="1074420" y="-3677920"/>
            <a:ext cx="2424430" cy="3895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立绘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6"/>
            </p:custDataLst>
          </p:nvPr>
        </p:nvSpPr>
        <p:spPr>
          <a:xfrm>
            <a:off x="4883785" y="-3709035"/>
            <a:ext cx="2424430" cy="3895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立绘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7"/>
            </p:custDataLst>
          </p:nvPr>
        </p:nvSpPr>
        <p:spPr>
          <a:xfrm>
            <a:off x="8402955" y="-3709035"/>
            <a:ext cx="2424430" cy="3895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立绘</a:t>
            </a:r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18"/>
            </p:custDataLst>
          </p:nvPr>
        </p:nvSpPr>
        <p:spPr>
          <a:xfrm>
            <a:off x="5202555" y="-1284605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19"/>
            </p:custDataLst>
          </p:nvPr>
        </p:nvSpPr>
        <p:spPr>
          <a:xfrm>
            <a:off x="5202555" y="-671195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20"/>
            </p:custDataLst>
          </p:nvPr>
        </p:nvSpPr>
        <p:spPr>
          <a:xfrm>
            <a:off x="5202555" y="-199390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21"/>
            </p:custDataLst>
          </p:nvPr>
        </p:nvSpPr>
        <p:spPr>
          <a:xfrm>
            <a:off x="8693150" y="-1198245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22"/>
            </p:custDataLst>
          </p:nvPr>
        </p:nvSpPr>
        <p:spPr>
          <a:xfrm>
            <a:off x="8693150" y="-584835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23"/>
            </p:custDataLst>
          </p:nvPr>
        </p:nvSpPr>
        <p:spPr>
          <a:xfrm>
            <a:off x="8693150" y="-113030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24"/>
            </p:custDataLst>
          </p:nvPr>
        </p:nvSpPr>
        <p:spPr>
          <a:xfrm>
            <a:off x="1434465" y="-1198245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25"/>
            </p:custDataLst>
          </p:nvPr>
        </p:nvSpPr>
        <p:spPr>
          <a:xfrm>
            <a:off x="1434465" y="-584835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30" name="矩形 29"/>
          <p:cNvSpPr/>
          <p:nvPr>
            <p:custDataLst>
              <p:tags r:id="rId26"/>
            </p:custDataLst>
          </p:nvPr>
        </p:nvSpPr>
        <p:spPr>
          <a:xfrm>
            <a:off x="1434465" y="-113030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</p:spTree>
    <p:custDataLst>
      <p:tags r:id="rId2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772160" y="4568190"/>
            <a:ext cx="3865245" cy="883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4883785" y="4568190"/>
            <a:ext cx="6574790" cy="8832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对话</a:t>
            </a:r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772795" y="5663565"/>
            <a:ext cx="10685780" cy="81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制作台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4883785" y="461010"/>
            <a:ext cx="2424430" cy="3895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立绘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02555" y="2885440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5202555" y="3498850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5202555" y="3970655"/>
            <a:ext cx="1704340" cy="3854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选择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7.xml><?xml version="1.0" encoding="utf-8"?>
<p:tagLst xmlns:p="http://schemas.openxmlformats.org/presentationml/2006/main">
  <p:tag name="KSO_WPP_MARK_KEY" val="003428ac-815d-48c5-aba4-cb55b7563b7a"/>
  <p:tag name="COMMONDATA" val="eyJoZGlkIjoiM2U4N2RkNmMwNjNjN2U5ZjAwYTNkY2YzZWQzOTkwNTg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WPS 演示</Application>
  <PresentationFormat>宽屏</PresentationFormat>
  <Paragraphs>117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2.制作咖啡的过程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墨则清</cp:lastModifiedBy>
  <cp:revision>179</cp:revision>
  <dcterms:created xsi:type="dcterms:W3CDTF">2019-06-19T02:08:00Z</dcterms:created>
  <dcterms:modified xsi:type="dcterms:W3CDTF">2023-07-07T12:23:15Z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D95033D940B741CEBF48D64DDA67B54E_11</vt:lpwstr>
  </property>
</Properties>
</file>