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401" r:id="rId3"/>
    <p:sldId id="403" r:id="rId4"/>
    <p:sldId id="296" r:id="rId5"/>
    <p:sldId id="300" r:id="rId6"/>
    <p:sldId id="302" r:id="rId7"/>
    <p:sldId id="404" r:id="rId8"/>
    <p:sldId id="408" r:id="rId9"/>
    <p:sldId id="409" r:id="rId10"/>
    <p:sldId id="410" r:id="rId11"/>
    <p:sldId id="411" r:id="rId12"/>
    <p:sldId id="303" r:id="rId13"/>
    <p:sldId id="308" r:id="rId14"/>
    <p:sldId id="412" r:id="rId15"/>
    <p:sldId id="413" r:id="rId16"/>
    <p:sldId id="405" r:id="rId17"/>
    <p:sldId id="406" r:id="rId18"/>
    <p:sldId id="424" r:id="rId19"/>
    <p:sldId id="420" r:id="rId20"/>
    <p:sldId id="421" r:id="rId21"/>
    <p:sldId id="414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023"/>
    <a:srgbClr val="007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artholomeus" userId="fdad893c-ea0f-4e18-a760-ac9a83339ccd" providerId="ADAL" clId="{7311B322-6D12-447F-AD65-64FEDE38D6E4}"/>
    <pc:docChg chg="undo custSel addSld modSld">
      <pc:chgData name="Hans Bartholomeus" userId="fdad893c-ea0f-4e18-a760-ac9a83339ccd" providerId="ADAL" clId="{7311B322-6D12-447F-AD65-64FEDE38D6E4}" dt="2023-02-15T18:14:39.365" v="418" actId="20577"/>
      <pc:docMkLst>
        <pc:docMk/>
      </pc:docMkLst>
      <pc:sldChg chg="addSp delSp modSp mod">
        <pc:chgData name="Hans Bartholomeus" userId="fdad893c-ea0f-4e18-a760-ac9a83339ccd" providerId="ADAL" clId="{7311B322-6D12-447F-AD65-64FEDE38D6E4}" dt="2023-02-12T20:53:49.875" v="76" actId="1076"/>
        <pc:sldMkLst>
          <pc:docMk/>
          <pc:sldMk cId="217879020" sldId="303"/>
        </pc:sldMkLst>
        <pc:spChg chg="mod">
          <ac:chgData name="Hans Bartholomeus" userId="fdad893c-ea0f-4e18-a760-ac9a83339ccd" providerId="ADAL" clId="{7311B322-6D12-447F-AD65-64FEDE38D6E4}" dt="2023-02-12T20:53:47.416" v="75" actId="27636"/>
          <ac:spMkLst>
            <pc:docMk/>
            <pc:sldMk cId="217879020" sldId="303"/>
            <ac:spMk id="3" creationId="{BE789E5D-F844-4DDD-8259-A52E487034FD}"/>
          </ac:spMkLst>
        </pc:spChg>
        <pc:spChg chg="add del mod">
          <ac:chgData name="Hans Bartholomeus" userId="fdad893c-ea0f-4e18-a760-ac9a83339ccd" providerId="ADAL" clId="{7311B322-6D12-447F-AD65-64FEDE38D6E4}" dt="2023-02-12T20:53:34.137" v="66" actId="478"/>
          <ac:spMkLst>
            <pc:docMk/>
            <pc:sldMk cId="217879020" sldId="303"/>
            <ac:spMk id="5" creationId="{EC6A9C86-EAA8-EFC1-267C-099858162F7B}"/>
          </ac:spMkLst>
        </pc:spChg>
        <pc:spChg chg="mod">
          <ac:chgData name="Hans Bartholomeus" userId="fdad893c-ea0f-4e18-a760-ac9a83339ccd" providerId="ADAL" clId="{7311B322-6D12-447F-AD65-64FEDE38D6E4}" dt="2023-02-12T20:53:40.752" v="71"/>
          <ac:spMkLst>
            <pc:docMk/>
            <pc:sldMk cId="217879020" sldId="303"/>
            <ac:spMk id="8" creationId="{6CFAA9C6-AF6A-D2A5-B65B-134B9B4D2027}"/>
          </ac:spMkLst>
        </pc:spChg>
        <pc:spChg chg="mod">
          <ac:chgData name="Hans Bartholomeus" userId="fdad893c-ea0f-4e18-a760-ac9a83339ccd" providerId="ADAL" clId="{7311B322-6D12-447F-AD65-64FEDE38D6E4}" dt="2023-02-12T20:53:40.752" v="71"/>
          <ac:spMkLst>
            <pc:docMk/>
            <pc:sldMk cId="217879020" sldId="303"/>
            <ac:spMk id="9" creationId="{E9EE4510-DDF0-7AE8-5BB2-E4094F76B68C}"/>
          </ac:spMkLst>
        </pc:spChg>
        <pc:grpChg chg="add mod">
          <ac:chgData name="Hans Bartholomeus" userId="fdad893c-ea0f-4e18-a760-ac9a83339ccd" providerId="ADAL" clId="{7311B322-6D12-447F-AD65-64FEDE38D6E4}" dt="2023-02-12T20:53:40.752" v="71"/>
          <ac:grpSpMkLst>
            <pc:docMk/>
            <pc:sldMk cId="217879020" sldId="303"/>
            <ac:grpSpMk id="7" creationId="{8C9285B1-C19E-C620-DFCD-447106650196}"/>
          </ac:grpSpMkLst>
        </pc:grpChg>
        <pc:picChg chg="mod">
          <ac:chgData name="Hans Bartholomeus" userId="fdad893c-ea0f-4e18-a760-ac9a83339ccd" providerId="ADAL" clId="{7311B322-6D12-447F-AD65-64FEDE38D6E4}" dt="2023-02-12T20:53:49.875" v="76" actId="1076"/>
          <ac:picMkLst>
            <pc:docMk/>
            <pc:sldMk cId="217879020" sldId="303"/>
            <ac:picMk id="6" creationId="{D5EE736A-4DC8-4F2E-8210-2032C9B468C1}"/>
          </ac:picMkLst>
        </pc:picChg>
      </pc:sldChg>
      <pc:sldChg chg="addSp modSp mod">
        <pc:chgData name="Hans Bartholomeus" userId="fdad893c-ea0f-4e18-a760-ac9a83339ccd" providerId="ADAL" clId="{7311B322-6D12-447F-AD65-64FEDE38D6E4}" dt="2023-02-12T20:53:25.732" v="63" actId="164"/>
        <pc:sldMkLst>
          <pc:docMk/>
          <pc:sldMk cId="44948337" sldId="308"/>
        </pc:sldMkLst>
        <pc:spChg chg="mod">
          <ac:chgData name="Hans Bartholomeus" userId="fdad893c-ea0f-4e18-a760-ac9a83339ccd" providerId="ADAL" clId="{7311B322-6D12-447F-AD65-64FEDE38D6E4}" dt="2023-02-12T20:52:16.013" v="16" actId="6549"/>
          <ac:spMkLst>
            <pc:docMk/>
            <pc:sldMk cId="44948337" sldId="308"/>
            <ac:spMk id="3" creationId="{BE789E5D-F844-4DDD-8259-A52E487034FD}"/>
          </ac:spMkLst>
        </pc:spChg>
        <pc:spChg chg="add mod">
          <ac:chgData name="Hans Bartholomeus" userId="fdad893c-ea0f-4e18-a760-ac9a83339ccd" providerId="ADAL" clId="{7311B322-6D12-447F-AD65-64FEDE38D6E4}" dt="2023-02-12T20:53:25.732" v="63" actId="164"/>
          <ac:spMkLst>
            <pc:docMk/>
            <pc:sldMk cId="44948337" sldId="308"/>
            <ac:spMk id="5" creationId="{F7003CC3-8106-FCA8-A58C-9A5FD7BDEA68}"/>
          </ac:spMkLst>
        </pc:spChg>
        <pc:spChg chg="add mod">
          <ac:chgData name="Hans Bartholomeus" userId="fdad893c-ea0f-4e18-a760-ac9a83339ccd" providerId="ADAL" clId="{7311B322-6D12-447F-AD65-64FEDE38D6E4}" dt="2023-02-12T20:53:25.732" v="63" actId="164"/>
          <ac:spMkLst>
            <pc:docMk/>
            <pc:sldMk cId="44948337" sldId="308"/>
            <ac:spMk id="7" creationId="{22B190C3-C911-EED5-9803-D66AA2B42B46}"/>
          </ac:spMkLst>
        </pc:spChg>
        <pc:grpChg chg="add mod">
          <ac:chgData name="Hans Bartholomeus" userId="fdad893c-ea0f-4e18-a760-ac9a83339ccd" providerId="ADAL" clId="{7311B322-6D12-447F-AD65-64FEDE38D6E4}" dt="2023-02-12T20:53:25.732" v="63" actId="164"/>
          <ac:grpSpMkLst>
            <pc:docMk/>
            <pc:sldMk cId="44948337" sldId="308"/>
            <ac:grpSpMk id="8" creationId="{77158D49-80FD-D4A0-4E0C-451F51E6D9B8}"/>
          </ac:grpSpMkLst>
        </pc:grpChg>
        <pc:picChg chg="mod">
          <ac:chgData name="Hans Bartholomeus" userId="fdad893c-ea0f-4e18-a760-ac9a83339ccd" providerId="ADAL" clId="{7311B322-6D12-447F-AD65-64FEDE38D6E4}" dt="2023-02-12T20:52:38.442" v="22" actId="1076"/>
          <ac:picMkLst>
            <pc:docMk/>
            <pc:sldMk cId="44948337" sldId="308"/>
            <ac:picMk id="6" creationId="{CBEBB490-0D60-4BB7-8B89-6A8E56A14E83}"/>
          </ac:picMkLst>
        </pc:picChg>
        <pc:picChg chg="mod">
          <ac:chgData name="Hans Bartholomeus" userId="fdad893c-ea0f-4e18-a760-ac9a83339ccd" providerId="ADAL" clId="{7311B322-6D12-447F-AD65-64FEDE38D6E4}" dt="2023-02-12T20:52:41.600" v="23" actId="1076"/>
          <ac:picMkLst>
            <pc:docMk/>
            <pc:sldMk cId="44948337" sldId="308"/>
            <ac:picMk id="9" creationId="{1D226342-23CB-4E1D-86B9-F01088F74C26}"/>
          </ac:picMkLst>
        </pc:picChg>
        <pc:picChg chg="mod">
          <ac:chgData name="Hans Bartholomeus" userId="fdad893c-ea0f-4e18-a760-ac9a83339ccd" providerId="ADAL" clId="{7311B322-6D12-447F-AD65-64FEDE38D6E4}" dt="2023-02-12T20:52:10.358" v="13" actId="14100"/>
          <ac:picMkLst>
            <pc:docMk/>
            <pc:sldMk cId="44948337" sldId="308"/>
            <ac:picMk id="13" creationId="{B0833562-CFB0-4AF7-A402-D7C5280FC349}"/>
          </ac:picMkLst>
        </pc:picChg>
        <pc:picChg chg="mod">
          <ac:chgData name="Hans Bartholomeus" userId="fdad893c-ea0f-4e18-a760-ac9a83339ccd" providerId="ADAL" clId="{7311B322-6D12-447F-AD65-64FEDE38D6E4}" dt="2023-02-12T20:52:30.929" v="19" actId="14100"/>
          <ac:picMkLst>
            <pc:docMk/>
            <pc:sldMk cId="44948337" sldId="308"/>
            <ac:picMk id="16" creationId="{D5D20449-B934-431C-9743-02E64389D094}"/>
          </ac:picMkLst>
        </pc:picChg>
        <pc:picChg chg="mod">
          <ac:chgData name="Hans Bartholomeus" userId="fdad893c-ea0f-4e18-a760-ac9a83339ccd" providerId="ADAL" clId="{7311B322-6D12-447F-AD65-64FEDE38D6E4}" dt="2023-02-12T20:52:36.244" v="21" actId="1076"/>
          <ac:picMkLst>
            <pc:docMk/>
            <pc:sldMk cId="44948337" sldId="308"/>
            <ac:picMk id="18" creationId="{ABC7DEC2-A5FE-411E-878C-BCD32455E1A4}"/>
          </ac:picMkLst>
        </pc:picChg>
      </pc:sldChg>
      <pc:sldChg chg="addSp modSp add mod">
        <pc:chgData name="Hans Bartholomeus" userId="fdad893c-ea0f-4e18-a760-ac9a83339ccd" providerId="ADAL" clId="{7311B322-6D12-447F-AD65-64FEDE38D6E4}" dt="2023-02-15T18:14:39.365" v="418" actId="20577"/>
        <pc:sldMkLst>
          <pc:docMk/>
          <pc:sldMk cId="2564473573" sldId="414"/>
        </pc:sldMkLst>
        <pc:spChg chg="mod">
          <ac:chgData name="Hans Bartholomeus" userId="fdad893c-ea0f-4e18-a760-ac9a83339ccd" providerId="ADAL" clId="{7311B322-6D12-447F-AD65-64FEDE38D6E4}" dt="2023-02-15T18:07:16.906" v="108" actId="5793"/>
          <ac:spMkLst>
            <pc:docMk/>
            <pc:sldMk cId="2564473573" sldId="414"/>
            <ac:spMk id="2" creationId="{2CC9F7D1-B3B0-47CB-9E4A-291B899D499D}"/>
          </ac:spMkLst>
        </pc:spChg>
        <pc:spChg chg="mod">
          <ac:chgData name="Hans Bartholomeus" userId="fdad893c-ea0f-4e18-a760-ac9a83339ccd" providerId="ADAL" clId="{7311B322-6D12-447F-AD65-64FEDE38D6E4}" dt="2023-02-15T18:14:39.365" v="418" actId="20577"/>
          <ac:spMkLst>
            <pc:docMk/>
            <pc:sldMk cId="2564473573" sldId="414"/>
            <ac:spMk id="3" creationId="{4AFE1466-5AD5-4720-9555-14AEDD1FFE7A}"/>
          </ac:spMkLst>
        </pc:spChg>
        <pc:spChg chg="mod">
          <ac:chgData name="Hans Bartholomeus" userId="fdad893c-ea0f-4e18-a760-ac9a83339ccd" providerId="ADAL" clId="{7311B322-6D12-447F-AD65-64FEDE38D6E4}" dt="2023-02-15T18:09:45.136" v="370"/>
          <ac:spMkLst>
            <pc:docMk/>
            <pc:sldMk cId="2564473573" sldId="414"/>
            <ac:spMk id="7" creationId="{E1AD78A3-9EC5-ADC1-8D48-036322A8A39C}"/>
          </ac:spMkLst>
        </pc:spChg>
        <pc:spChg chg="mod">
          <ac:chgData name="Hans Bartholomeus" userId="fdad893c-ea0f-4e18-a760-ac9a83339ccd" providerId="ADAL" clId="{7311B322-6D12-447F-AD65-64FEDE38D6E4}" dt="2023-02-15T18:09:45.136" v="370"/>
          <ac:spMkLst>
            <pc:docMk/>
            <pc:sldMk cId="2564473573" sldId="414"/>
            <ac:spMk id="8" creationId="{8A6994C8-60E9-365F-01F6-3A44D4DD041F}"/>
          </ac:spMkLst>
        </pc:spChg>
        <pc:grpChg chg="add mod">
          <ac:chgData name="Hans Bartholomeus" userId="fdad893c-ea0f-4e18-a760-ac9a83339ccd" providerId="ADAL" clId="{7311B322-6D12-447F-AD65-64FEDE38D6E4}" dt="2023-02-15T18:09:45.136" v="370"/>
          <ac:grpSpMkLst>
            <pc:docMk/>
            <pc:sldMk cId="2564473573" sldId="414"/>
            <ac:grpSpMk id="6" creationId="{9652D6EB-6527-2F6B-3A8B-43BBA47EB4C5}"/>
          </ac:grpSpMkLst>
        </pc:grpChg>
        <pc:picChg chg="add mod">
          <ac:chgData name="Hans Bartholomeus" userId="fdad893c-ea0f-4e18-a760-ac9a83339ccd" providerId="ADAL" clId="{7311B322-6D12-447F-AD65-64FEDE38D6E4}" dt="2023-02-15T18:10:25.087" v="398" actId="1076"/>
          <ac:picMkLst>
            <pc:docMk/>
            <pc:sldMk cId="2564473573" sldId="414"/>
            <ac:picMk id="5" creationId="{C8A72464-0502-8859-FB6F-85D413226AC8}"/>
          </ac:picMkLst>
        </pc:picChg>
      </pc:sldChg>
    </pc:docChg>
  </pc:docChgLst>
  <pc:docChgLst>
    <pc:chgData name="Christine Smeets" userId="38d7c675-8b60-463a-888f-f2c44a750a19" providerId="ADAL" clId="{47DC6019-B7B0-44DE-933F-8B90910ED237}"/>
    <pc:docChg chg="custSel addSld modSld">
      <pc:chgData name="Christine Smeets" userId="38d7c675-8b60-463a-888f-f2c44a750a19" providerId="ADAL" clId="{47DC6019-B7B0-44DE-933F-8B90910ED237}" dt="2023-02-24T07:47:44.260" v="16" actId="1076"/>
      <pc:docMkLst>
        <pc:docMk/>
      </pc:docMkLst>
      <pc:sldChg chg="addSp delSp modSp mod">
        <pc:chgData name="Christine Smeets" userId="38d7c675-8b60-463a-888f-f2c44a750a19" providerId="ADAL" clId="{47DC6019-B7B0-44DE-933F-8B90910ED237}" dt="2023-02-24T07:47:44.260" v="16" actId="1076"/>
        <pc:sldMkLst>
          <pc:docMk/>
          <pc:sldMk cId="2564473573" sldId="414"/>
        </pc:sldMkLst>
        <pc:spChg chg="mod">
          <ac:chgData name="Christine Smeets" userId="38d7c675-8b60-463a-888f-f2c44a750a19" providerId="ADAL" clId="{47DC6019-B7B0-44DE-933F-8B90910ED237}" dt="2023-02-24T07:47:17.386" v="9" actId="20577"/>
          <ac:spMkLst>
            <pc:docMk/>
            <pc:sldMk cId="2564473573" sldId="414"/>
            <ac:spMk id="3" creationId="{4AFE1466-5AD5-4720-9555-14AEDD1FFE7A}"/>
          </ac:spMkLst>
        </pc:spChg>
        <pc:grpChg chg="mod">
          <ac:chgData name="Christine Smeets" userId="38d7c675-8b60-463a-888f-f2c44a750a19" providerId="ADAL" clId="{47DC6019-B7B0-44DE-933F-8B90910ED237}" dt="2023-02-24T07:47:44.260" v="16" actId="1076"/>
          <ac:grpSpMkLst>
            <pc:docMk/>
            <pc:sldMk cId="2564473573" sldId="414"/>
            <ac:grpSpMk id="6" creationId="{9652D6EB-6527-2F6B-3A8B-43BBA47EB4C5}"/>
          </ac:grpSpMkLst>
        </pc:grpChg>
        <pc:picChg chg="del">
          <ac:chgData name="Christine Smeets" userId="38d7c675-8b60-463a-888f-f2c44a750a19" providerId="ADAL" clId="{47DC6019-B7B0-44DE-933F-8B90910ED237}" dt="2023-02-24T07:46:43.051" v="1" actId="478"/>
          <ac:picMkLst>
            <pc:docMk/>
            <pc:sldMk cId="2564473573" sldId="414"/>
            <ac:picMk id="5" creationId="{C8A72464-0502-8859-FB6F-85D413226AC8}"/>
          </ac:picMkLst>
        </pc:picChg>
        <pc:picChg chg="add mod">
          <ac:chgData name="Christine Smeets" userId="38d7c675-8b60-463a-888f-f2c44a750a19" providerId="ADAL" clId="{47DC6019-B7B0-44DE-933F-8B90910ED237}" dt="2023-02-24T07:47:33.348" v="15" actId="208"/>
          <ac:picMkLst>
            <pc:docMk/>
            <pc:sldMk cId="2564473573" sldId="414"/>
            <ac:picMk id="10" creationId="{A054DD40-F1E8-441F-F913-52404D169B26}"/>
          </ac:picMkLst>
        </pc:picChg>
      </pc:sldChg>
      <pc:sldChg chg="add">
        <pc:chgData name="Christine Smeets" userId="38d7c675-8b60-463a-888f-f2c44a750a19" providerId="ADAL" clId="{47DC6019-B7B0-44DE-933F-8B90910ED237}" dt="2023-02-24T06:30:55.339" v="0"/>
        <pc:sldMkLst>
          <pc:docMk/>
          <pc:sldMk cId="1609440299" sldId="420"/>
        </pc:sldMkLst>
      </pc:sldChg>
      <pc:sldChg chg="add">
        <pc:chgData name="Christine Smeets" userId="38d7c675-8b60-463a-888f-f2c44a750a19" providerId="ADAL" clId="{47DC6019-B7B0-44DE-933F-8B90910ED237}" dt="2023-02-24T06:30:55.339" v="0"/>
        <pc:sldMkLst>
          <pc:docMk/>
          <pc:sldMk cId="2305963980" sldId="421"/>
        </pc:sldMkLst>
      </pc:sldChg>
      <pc:sldChg chg="add">
        <pc:chgData name="Christine Smeets" userId="38d7c675-8b60-463a-888f-f2c44a750a19" providerId="ADAL" clId="{47DC6019-B7B0-44DE-933F-8B90910ED237}" dt="2023-02-24T06:30:55.339" v="0"/>
        <pc:sldMkLst>
          <pc:docMk/>
          <pc:sldMk cId="1759531601" sldId="424"/>
        </pc:sldMkLst>
      </pc:sldChg>
    </pc:docChg>
  </pc:docChgLst>
  <pc:docChgLst>
    <pc:chgData name="Christine Smeets" userId="38d7c675-8b60-463a-888f-f2c44a750a19" providerId="ADAL" clId="{A30C1AF6-423D-4163-8744-F93191A1CD6F}"/>
    <pc:docChg chg="undo custSel addSld delSld modSld sldOrd">
      <pc:chgData name="Christine Smeets" userId="38d7c675-8b60-463a-888f-f2c44a750a19" providerId="ADAL" clId="{A30C1AF6-423D-4163-8744-F93191A1CD6F}" dt="2022-01-14T13:40:16.333" v="3588" actId="20577"/>
      <pc:docMkLst>
        <pc:docMk/>
      </pc:docMkLst>
      <pc:sldChg chg="modSp mod">
        <pc:chgData name="Christine Smeets" userId="38d7c675-8b60-463a-888f-f2c44a750a19" providerId="ADAL" clId="{A30C1AF6-423D-4163-8744-F93191A1CD6F}" dt="2022-01-13T11:39:05.483" v="144" actId="20577"/>
        <pc:sldMkLst>
          <pc:docMk/>
          <pc:sldMk cId="2317333483" sldId="256"/>
        </pc:sldMkLst>
        <pc:spChg chg="mod">
          <ac:chgData name="Christine Smeets" userId="38d7c675-8b60-463a-888f-f2c44a750a19" providerId="ADAL" clId="{A30C1AF6-423D-4163-8744-F93191A1CD6F}" dt="2022-01-13T11:39:05.483" v="144" actId="20577"/>
          <ac:spMkLst>
            <pc:docMk/>
            <pc:sldMk cId="2317333483" sldId="256"/>
            <ac:spMk id="2" creationId="{00000000-0000-0000-0000-000000000000}"/>
          </ac:spMkLst>
        </pc:spChg>
      </pc:sldChg>
      <pc:sldChg chg="addSp delSp modSp add mod">
        <pc:chgData name="Christine Smeets" userId="38d7c675-8b60-463a-888f-f2c44a750a19" providerId="ADAL" clId="{A30C1AF6-423D-4163-8744-F93191A1CD6F}" dt="2022-01-13T13:33:22.665" v="418" actId="1076"/>
        <pc:sldMkLst>
          <pc:docMk/>
          <pc:sldMk cId="39853784" sldId="296"/>
        </pc:sldMkLst>
        <pc:spChg chg="mod">
          <ac:chgData name="Christine Smeets" userId="38d7c675-8b60-463a-888f-f2c44a750a19" providerId="ADAL" clId="{A30C1AF6-423D-4163-8744-F93191A1CD6F}" dt="2022-01-13T13:25:24.317" v="283" actId="20577"/>
          <ac:spMkLst>
            <pc:docMk/>
            <pc:sldMk cId="39853784" sldId="296"/>
            <ac:spMk id="4098" creationId="{00000000-0000-0000-0000-000000000000}"/>
          </ac:spMkLst>
        </pc:spChg>
        <pc:spChg chg="mod">
          <ac:chgData name="Christine Smeets" userId="38d7c675-8b60-463a-888f-f2c44a750a19" providerId="ADAL" clId="{A30C1AF6-423D-4163-8744-F93191A1CD6F}" dt="2022-01-13T13:32:10.362" v="401" actId="20577"/>
          <ac:spMkLst>
            <pc:docMk/>
            <pc:sldMk cId="39853784" sldId="296"/>
            <ac:spMk id="4099" creationId="{00000000-0000-0000-0000-000000000000}"/>
          </ac:spMkLst>
        </pc:spChg>
        <pc:picChg chg="mod">
          <ac:chgData name="Christine Smeets" userId="38d7c675-8b60-463a-888f-f2c44a750a19" providerId="ADAL" clId="{A30C1AF6-423D-4163-8744-F93191A1CD6F}" dt="2022-01-13T13:27:34.596" v="310" actId="1076"/>
          <ac:picMkLst>
            <pc:docMk/>
            <pc:sldMk cId="39853784" sldId="296"/>
            <ac:picMk id="3" creationId="{4D58D19B-1F80-4B88-A4C1-FD694511C32F}"/>
          </ac:picMkLst>
        </pc:picChg>
        <pc:picChg chg="add mod">
          <ac:chgData name="Christine Smeets" userId="38d7c675-8b60-463a-888f-f2c44a750a19" providerId="ADAL" clId="{A30C1AF6-423D-4163-8744-F93191A1CD6F}" dt="2022-01-13T13:29:35.304" v="342" actId="1076"/>
          <ac:picMkLst>
            <pc:docMk/>
            <pc:sldMk cId="39853784" sldId="296"/>
            <ac:picMk id="4" creationId="{162247EA-2E25-443D-81C2-E4AB8101B97A}"/>
          </ac:picMkLst>
        </pc:picChg>
        <pc:picChg chg="del">
          <ac:chgData name="Christine Smeets" userId="38d7c675-8b60-463a-888f-f2c44a750a19" providerId="ADAL" clId="{A30C1AF6-423D-4163-8744-F93191A1CD6F}" dt="2022-01-13T13:27:36.597" v="311" actId="478"/>
          <ac:picMkLst>
            <pc:docMk/>
            <pc:sldMk cId="39853784" sldId="296"/>
            <ac:picMk id="5" creationId="{3FC7BABD-1AF7-4B9B-9673-820283078B80}"/>
          </ac:picMkLst>
        </pc:picChg>
        <pc:picChg chg="add mod modCrop">
          <ac:chgData name="Christine Smeets" userId="38d7c675-8b60-463a-888f-f2c44a750a19" providerId="ADAL" clId="{A30C1AF6-423D-4163-8744-F93191A1CD6F}" dt="2022-01-13T13:33:18.247" v="416" actId="1076"/>
          <ac:picMkLst>
            <pc:docMk/>
            <pc:sldMk cId="39853784" sldId="296"/>
            <ac:picMk id="9" creationId="{D583B4B8-206B-436B-B1A6-DBBBEE34A376}"/>
          </ac:picMkLst>
        </pc:picChg>
        <pc:picChg chg="add mod">
          <ac:chgData name="Christine Smeets" userId="38d7c675-8b60-463a-888f-f2c44a750a19" providerId="ADAL" clId="{A30C1AF6-423D-4163-8744-F93191A1CD6F}" dt="2022-01-13T13:33:22.665" v="418" actId="1076"/>
          <ac:picMkLst>
            <pc:docMk/>
            <pc:sldMk cId="39853784" sldId="296"/>
            <ac:picMk id="11" creationId="{ABD143C9-2F58-4DD6-A135-1926D7A0BC71}"/>
          </ac:picMkLst>
        </pc:picChg>
        <pc:picChg chg="add mod">
          <ac:chgData name="Christine Smeets" userId="38d7c675-8b60-463a-888f-f2c44a750a19" providerId="ADAL" clId="{A30C1AF6-423D-4163-8744-F93191A1CD6F}" dt="2022-01-13T13:32:57.260" v="408" actId="1076"/>
          <ac:picMkLst>
            <pc:docMk/>
            <pc:sldMk cId="39853784" sldId="296"/>
            <ac:picMk id="13" creationId="{58A1AFE5-E2F2-4AFE-A01F-3CAB68E0DC9A}"/>
          </ac:picMkLst>
        </pc:picChg>
        <pc:picChg chg="add mod">
          <ac:chgData name="Christine Smeets" userId="38d7c675-8b60-463a-888f-f2c44a750a19" providerId="ADAL" clId="{A30C1AF6-423D-4163-8744-F93191A1CD6F}" dt="2022-01-13T13:30:03.629" v="358" actId="1076"/>
          <ac:picMkLst>
            <pc:docMk/>
            <pc:sldMk cId="39853784" sldId="296"/>
            <ac:picMk id="15" creationId="{379BD4CF-13CA-44B0-A80B-7BB92C186F93}"/>
          </ac:picMkLst>
        </pc:picChg>
        <pc:picChg chg="add mod">
          <ac:chgData name="Christine Smeets" userId="38d7c675-8b60-463a-888f-f2c44a750a19" providerId="ADAL" clId="{A30C1AF6-423D-4163-8744-F93191A1CD6F}" dt="2022-01-13T13:33:19.979" v="417" actId="1076"/>
          <ac:picMkLst>
            <pc:docMk/>
            <pc:sldMk cId="39853784" sldId="296"/>
            <ac:picMk id="16" creationId="{D1C7C4F0-68B6-4CFD-93A0-679BB4F4221E}"/>
          </ac:picMkLst>
        </pc:picChg>
        <pc:cxnChg chg="del">
          <ac:chgData name="Christine Smeets" userId="38d7c675-8b60-463a-888f-f2c44a750a19" providerId="ADAL" clId="{A30C1AF6-423D-4163-8744-F93191A1CD6F}" dt="2022-01-13T13:27:43.961" v="314" actId="478"/>
          <ac:cxnSpMkLst>
            <pc:docMk/>
            <pc:sldMk cId="39853784" sldId="296"/>
            <ac:cxnSpMk id="7" creationId="{AA3AFF62-24DD-4CD9-8453-D175FF425D65}"/>
          </ac:cxnSpMkLst>
        </pc:cxnChg>
      </pc:sldChg>
      <pc:sldChg chg="add del">
        <pc:chgData name="Christine Smeets" userId="38d7c675-8b60-463a-888f-f2c44a750a19" providerId="ADAL" clId="{A30C1AF6-423D-4163-8744-F93191A1CD6F}" dt="2022-01-13T13:36:50.698" v="629" actId="47"/>
        <pc:sldMkLst>
          <pc:docMk/>
          <pc:sldMk cId="1167020211" sldId="297"/>
        </pc:sldMkLst>
      </pc:sldChg>
      <pc:sldChg chg="modSp add mod">
        <pc:chgData name="Christine Smeets" userId="38d7c675-8b60-463a-888f-f2c44a750a19" providerId="ADAL" clId="{A30C1AF6-423D-4163-8744-F93191A1CD6F}" dt="2022-01-13T13:44:36.938" v="756" actId="20577"/>
        <pc:sldMkLst>
          <pc:docMk/>
          <pc:sldMk cId="3762808562" sldId="298"/>
        </pc:sldMkLst>
        <pc:spChg chg="mod">
          <ac:chgData name="Christine Smeets" userId="38d7c675-8b60-463a-888f-f2c44a750a19" providerId="ADAL" clId="{A30C1AF6-423D-4163-8744-F93191A1CD6F}" dt="2022-01-13T13:44:14.367" v="755"/>
          <ac:spMkLst>
            <pc:docMk/>
            <pc:sldMk cId="3762808562" sldId="298"/>
            <ac:spMk id="2" creationId="{4B82D70C-D3A9-47C6-AC09-4FAFE221DA10}"/>
          </ac:spMkLst>
        </pc:spChg>
        <pc:spChg chg="mod">
          <ac:chgData name="Christine Smeets" userId="38d7c675-8b60-463a-888f-f2c44a750a19" providerId="ADAL" clId="{A30C1AF6-423D-4163-8744-F93191A1CD6F}" dt="2022-01-13T13:44:36.938" v="756" actId="20577"/>
          <ac:spMkLst>
            <pc:docMk/>
            <pc:sldMk cId="3762808562" sldId="298"/>
            <ac:spMk id="3" creationId="{CDBAF467-96F5-4B0C-86A7-8E1751C2A82D}"/>
          </ac:spMkLst>
        </pc:spChg>
      </pc:sldChg>
      <pc:sldChg chg="modSp add del mod">
        <pc:chgData name="Christine Smeets" userId="38d7c675-8b60-463a-888f-f2c44a750a19" providerId="ADAL" clId="{A30C1AF6-423D-4163-8744-F93191A1CD6F}" dt="2022-01-13T13:45:39.524" v="769" actId="47"/>
        <pc:sldMkLst>
          <pc:docMk/>
          <pc:sldMk cId="1721049769" sldId="299"/>
        </pc:sldMkLst>
        <pc:spChg chg="mod">
          <ac:chgData name="Christine Smeets" userId="38d7c675-8b60-463a-888f-f2c44a750a19" providerId="ADAL" clId="{A30C1AF6-423D-4163-8744-F93191A1CD6F}" dt="2022-01-13T13:45:24.730" v="768" actId="20577"/>
          <ac:spMkLst>
            <pc:docMk/>
            <pc:sldMk cId="1721049769" sldId="299"/>
            <ac:spMk id="3" creationId="{921AB45A-51A4-46B1-BC5B-7639B3B8D588}"/>
          </ac:spMkLst>
        </pc:spChg>
      </pc:sldChg>
      <pc:sldChg chg="addSp delSp modSp add mod">
        <pc:chgData name="Christine Smeets" userId="38d7c675-8b60-463a-888f-f2c44a750a19" providerId="ADAL" clId="{A30C1AF6-423D-4163-8744-F93191A1CD6F}" dt="2022-01-13T13:43:40.962" v="753" actId="478"/>
        <pc:sldMkLst>
          <pc:docMk/>
          <pc:sldMk cId="2691668847" sldId="300"/>
        </pc:sldMkLst>
        <pc:spChg chg="del">
          <ac:chgData name="Christine Smeets" userId="38d7c675-8b60-463a-888f-f2c44a750a19" providerId="ADAL" clId="{A30C1AF6-423D-4163-8744-F93191A1CD6F}" dt="2022-01-13T13:43:40.962" v="753" actId="478"/>
          <ac:spMkLst>
            <pc:docMk/>
            <pc:sldMk cId="2691668847" sldId="300"/>
            <ac:spMk id="8" creationId="{AF53AD58-C596-44C7-AE93-DCC8AE8C6524}"/>
          </ac:spMkLst>
        </pc:spChg>
        <pc:spChg chg="mod">
          <ac:chgData name="Christine Smeets" userId="38d7c675-8b60-463a-888f-f2c44a750a19" providerId="ADAL" clId="{A30C1AF6-423D-4163-8744-F93191A1CD6F}" dt="2022-01-13T13:40:14.380" v="651" actId="20577"/>
          <ac:spMkLst>
            <pc:docMk/>
            <pc:sldMk cId="2691668847" sldId="300"/>
            <ac:spMk id="4098" creationId="{00000000-0000-0000-0000-000000000000}"/>
          </ac:spMkLst>
        </pc:spChg>
        <pc:spChg chg="mod">
          <ac:chgData name="Christine Smeets" userId="38d7c675-8b60-463a-888f-f2c44a750a19" providerId="ADAL" clId="{A30C1AF6-423D-4163-8744-F93191A1CD6F}" dt="2022-01-13T13:43:07.813" v="749" actId="20577"/>
          <ac:spMkLst>
            <pc:docMk/>
            <pc:sldMk cId="2691668847" sldId="300"/>
            <ac:spMk id="4099" creationId="{00000000-0000-0000-0000-000000000000}"/>
          </ac:spMkLst>
        </pc:spChg>
        <pc:picChg chg="del mod">
          <ac:chgData name="Christine Smeets" userId="38d7c675-8b60-463a-888f-f2c44a750a19" providerId="ADAL" clId="{A30C1AF6-423D-4163-8744-F93191A1CD6F}" dt="2022-01-13T13:42:56.091" v="742" actId="478"/>
          <ac:picMkLst>
            <pc:docMk/>
            <pc:sldMk cId="2691668847" sldId="300"/>
            <ac:picMk id="4" creationId="{B4D42A5A-5E77-47B8-BE06-DF4B3115056D}"/>
          </ac:picMkLst>
        </pc:picChg>
        <pc:picChg chg="del">
          <ac:chgData name="Christine Smeets" userId="38d7c675-8b60-463a-888f-f2c44a750a19" providerId="ADAL" clId="{A30C1AF6-423D-4163-8744-F93191A1CD6F}" dt="2022-01-13T13:36:17.307" v="614" actId="478"/>
          <ac:picMkLst>
            <pc:docMk/>
            <pc:sldMk cId="2691668847" sldId="300"/>
            <ac:picMk id="9" creationId="{85827521-CDAA-4FB4-8951-2C53844A4CEC}"/>
          </ac:picMkLst>
        </pc:picChg>
        <pc:picChg chg="add mod">
          <ac:chgData name="Christine Smeets" userId="38d7c675-8b60-463a-888f-f2c44a750a19" providerId="ADAL" clId="{A30C1AF6-423D-4163-8744-F93191A1CD6F}" dt="2022-01-13T13:43:24.549" v="751" actId="1076"/>
          <ac:picMkLst>
            <pc:docMk/>
            <pc:sldMk cId="2691668847" sldId="300"/>
            <ac:picMk id="10" creationId="{876E98FE-0A83-4BAD-9BC7-F208BF096D4A}"/>
          </ac:picMkLst>
        </pc:picChg>
      </pc:sldChg>
      <pc:sldChg chg="add del">
        <pc:chgData name="Christine Smeets" userId="38d7c675-8b60-463a-888f-f2c44a750a19" providerId="ADAL" clId="{A30C1AF6-423D-4163-8744-F93191A1CD6F}" dt="2022-01-13T13:43:33.362" v="752" actId="47"/>
        <pc:sldMkLst>
          <pc:docMk/>
          <pc:sldMk cId="2401981767" sldId="301"/>
        </pc:sldMkLst>
      </pc:sldChg>
      <pc:sldChg chg="modSp add mod">
        <pc:chgData name="Christine Smeets" userId="38d7c675-8b60-463a-888f-f2c44a750a19" providerId="ADAL" clId="{A30C1AF6-423D-4163-8744-F93191A1CD6F}" dt="2022-01-13T13:43:51.111" v="754"/>
        <pc:sldMkLst>
          <pc:docMk/>
          <pc:sldMk cId="2329901490" sldId="302"/>
        </pc:sldMkLst>
        <pc:spChg chg="mod">
          <ac:chgData name="Christine Smeets" userId="38d7c675-8b60-463a-888f-f2c44a750a19" providerId="ADAL" clId="{A30C1AF6-423D-4163-8744-F93191A1CD6F}" dt="2022-01-13T13:43:51.111" v="754"/>
          <ac:spMkLst>
            <pc:docMk/>
            <pc:sldMk cId="2329901490" sldId="302"/>
            <ac:spMk id="4098" creationId="{00000000-0000-0000-0000-000000000000}"/>
          </ac:spMkLst>
        </pc:spChg>
      </pc:sldChg>
      <pc:sldChg chg="addSp delSp modSp add mod">
        <pc:chgData name="Christine Smeets" userId="38d7c675-8b60-463a-888f-f2c44a750a19" providerId="ADAL" clId="{A30C1AF6-423D-4163-8744-F93191A1CD6F}" dt="2022-01-14T08:00:01.368" v="3117" actId="20577"/>
        <pc:sldMkLst>
          <pc:docMk/>
          <pc:sldMk cId="217879020" sldId="303"/>
        </pc:sldMkLst>
        <pc:spChg chg="mod">
          <ac:chgData name="Christine Smeets" userId="38d7c675-8b60-463a-888f-f2c44a750a19" providerId="ADAL" clId="{A30C1AF6-423D-4163-8744-F93191A1CD6F}" dt="2022-01-13T13:53:01.366" v="1133" actId="20577"/>
          <ac:spMkLst>
            <pc:docMk/>
            <pc:sldMk cId="217879020" sldId="303"/>
            <ac:spMk id="2" creationId="{96F39E98-85AD-42B8-97AD-2946CF351709}"/>
          </ac:spMkLst>
        </pc:spChg>
        <pc:spChg chg="mod">
          <ac:chgData name="Christine Smeets" userId="38d7c675-8b60-463a-888f-f2c44a750a19" providerId="ADAL" clId="{A30C1AF6-423D-4163-8744-F93191A1CD6F}" dt="2022-01-14T08:00:01.368" v="3117" actId="20577"/>
          <ac:spMkLst>
            <pc:docMk/>
            <pc:sldMk cId="217879020" sldId="303"/>
            <ac:spMk id="3" creationId="{BE789E5D-F844-4DDD-8259-A52E487034FD}"/>
          </ac:spMkLst>
        </pc:spChg>
        <pc:picChg chg="add mod">
          <ac:chgData name="Christine Smeets" userId="38d7c675-8b60-463a-888f-f2c44a750a19" providerId="ADAL" clId="{A30C1AF6-423D-4163-8744-F93191A1CD6F}" dt="2022-01-13T13:49:45.831" v="859" actId="1076"/>
          <ac:picMkLst>
            <pc:docMk/>
            <pc:sldMk cId="217879020" sldId="303"/>
            <ac:picMk id="6" creationId="{D5EE736A-4DC8-4F2E-8210-2032C9B468C1}"/>
          </ac:picMkLst>
        </pc:picChg>
        <pc:picChg chg="del">
          <ac:chgData name="Christine Smeets" userId="38d7c675-8b60-463a-888f-f2c44a750a19" providerId="ADAL" clId="{A30C1AF6-423D-4163-8744-F93191A1CD6F}" dt="2022-01-13T13:48:38.435" v="837" actId="478"/>
          <ac:picMkLst>
            <pc:docMk/>
            <pc:sldMk cId="217879020" sldId="303"/>
            <ac:picMk id="8" creationId="{6A3F8EEE-5400-4EEB-AC73-2DA5D2A63D86}"/>
          </ac:picMkLst>
        </pc:picChg>
      </pc:sldChg>
      <pc:sldChg chg="modSp add mod">
        <pc:chgData name="Christine Smeets" userId="38d7c675-8b60-463a-888f-f2c44a750a19" providerId="ADAL" clId="{A30C1AF6-423D-4163-8744-F93191A1CD6F}" dt="2022-01-13T13:56:13.226" v="1352" actId="1036"/>
        <pc:sldMkLst>
          <pc:docMk/>
          <pc:sldMk cId="44948337" sldId="308"/>
        </pc:sldMkLst>
        <pc:spChg chg="mod">
          <ac:chgData name="Christine Smeets" userId="38d7c675-8b60-463a-888f-f2c44a750a19" providerId="ADAL" clId="{A30C1AF6-423D-4163-8744-F93191A1CD6F}" dt="2022-01-13T13:54:17.795" v="1225" actId="20577"/>
          <ac:spMkLst>
            <pc:docMk/>
            <pc:sldMk cId="44948337" sldId="308"/>
            <ac:spMk id="2" creationId="{96F39E98-85AD-42B8-97AD-2946CF351709}"/>
          </ac:spMkLst>
        </pc:spChg>
        <pc:spChg chg="mod">
          <ac:chgData name="Christine Smeets" userId="38d7c675-8b60-463a-888f-f2c44a750a19" providerId="ADAL" clId="{A30C1AF6-423D-4163-8744-F93191A1CD6F}" dt="2022-01-13T13:55:58.801" v="1342" actId="313"/>
          <ac:spMkLst>
            <pc:docMk/>
            <pc:sldMk cId="44948337" sldId="308"/>
            <ac:spMk id="3" creationId="{BE789E5D-F844-4DDD-8259-A52E487034FD}"/>
          </ac:spMkLst>
        </pc:spChg>
        <pc:picChg chg="mod">
          <ac:chgData name="Christine Smeets" userId="38d7c675-8b60-463a-888f-f2c44a750a19" providerId="ADAL" clId="{A30C1AF6-423D-4163-8744-F93191A1CD6F}" dt="2022-01-13T13:54:55.723" v="1228" actId="1076"/>
          <ac:picMkLst>
            <pc:docMk/>
            <pc:sldMk cId="44948337" sldId="308"/>
            <ac:picMk id="6" creationId="{CBEBB490-0D60-4BB7-8B89-6A8E56A14E83}"/>
          </ac:picMkLst>
        </pc:picChg>
        <pc:picChg chg="mod">
          <ac:chgData name="Christine Smeets" userId="38d7c675-8b60-463a-888f-f2c44a750a19" providerId="ADAL" clId="{A30C1AF6-423D-4163-8744-F93191A1CD6F}" dt="2022-01-13T13:55:10.798" v="1231" actId="1076"/>
          <ac:picMkLst>
            <pc:docMk/>
            <pc:sldMk cId="44948337" sldId="308"/>
            <ac:picMk id="9" creationId="{1D226342-23CB-4E1D-86B9-F01088F74C26}"/>
          </ac:picMkLst>
        </pc:picChg>
        <pc:picChg chg="mod">
          <ac:chgData name="Christine Smeets" userId="38d7c675-8b60-463a-888f-f2c44a750a19" providerId="ADAL" clId="{A30C1AF6-423D-4163-8744-F93191A1CD6F}" dt="2022-01-13T13:56:13.226" v="1352" actId="1036"/>
          <ac:picMkLst>
            <pc:docMk/>
            <pc:sldMk cId="44948337" sldId="308"/>
            <ac:picMk id="13" creationId="{B0833562-CFB0-4AF7-A402-D7C5280FC349}"/>
          </ac:picMkLst>
        </pc:picChg>
        <pc:picChg chg="mod">
          <ac:chgData name="Christine Smeets" userId="38d7c675-8b60-463a-888f-f2c44a750a19" providerId="ADAL" clId="{A30C1AF6-423D-4163-8744-F93191A1CD6F}" dt="2022-01-13T13:54:58.243" v="1229" actId="1076"/>
          <ac:picMkLst>
            <pc:docMk/>
            <pc:sldMk cId="44948337" sldId="308"/>
            <ac:picMk id="16" creationId="{D5D20449-B934-431C-9743-02E64389D094}"/>
          </ac:picMkLst>
        </pc:picChg>
        <pc:picChg chg="mod">
          <ac:chgData name="Christine Smeets" userId="38d7c675-8b60-463a-888f-f2c44a750a19" providerId="ADAL" clId="{A30C1AF6-423D-4163-8744-F93191A1CD6F}" dt="2022-01-13T13:55:00.520" v="1230" actId="1076"/>
          <ac:picMkLst>
            <pc:docMk/>
            <pc:sldMk cId="44948337" sldId="308"/>
            <ac:picMk id="18" creationId="{ABC7DEC2-A5FE-411E-878C-BCD32455E1A4}"/>
          </ac:picMkLst>
        </pc:picChg>
      </pc:sldChg>
      <pc:sldChg chg="add del">
        <pc:chgData name="Christine Smeets" userId="38d7c675-8b60-463a-888f-f2c44a750a19" providerId="ADAL" clId="{A30C1AF6-423D-4163-8744-F93191A1CD6F}" dt="2022-01-13T13:56:27.086" v="1353" actId="47"/>
        <pc:sldMkLst>
          <pc:docMk/>
          <pc:sldMk cId="523740699" sldId="309"/>
        </pc:sldMkLst>
      </pc:sldChg>
      <pc:sldChg chg="del">
        <pc:chgData name="Christine Smeets" userId="38d7c675-8b60-463a-888f-f2c44a750a19" providerId="ADAL" clId="{A30C1AF6-423D-4163-8744-F93191A1CD6F}" dt="2022-01-14T08:18:15.940" v="3587" actId="47"/>
        <pc:sldMkLst>
          <pc:docMk/>
          <pc:sldMk cId="3003977078" sldId="402"/>
        </pc:sldMkLst>
      </pc:sldChg>
      <pc:sldChg chg="modSp mod">
        <pc:chgData name="Christine Smeets" userId="38d7c675-8b60-463a-888f-f2c44a750a19" providerId="ADAL" clId="{A30C1AF6-423D-4163-8744-F93191A1CD6F}" dt="2022-01-13T13:22:39.650" v="170" actId="20577"/>
        <pc:sldMkLst>
          <pc:docMk/>
          <pc:sldMk cId="223383974" sldId="403"/>
        </pc:sldMkLst>
        <pc:spChg chg="mod">
          <ac:chgData name="Christine Smeets" userId="38d7c675-8b60-463a-888f-f2c44a750a19" providerId="ADAL" clId="{A30C1AF6-423D-4163-8744-F93191A1CD6F}" dt="2022-01-13T13:22:39.650" v="170" actId="20577"/>
          <ac:spMkLst>
            <pc:docMk/>
            <pc:sldMk cId="223383974" sldId="403"/>
            <ac:spMk id="3" creationId="{B56F1A5F-DEBE-402A-8B58-1C40014DC0EB}"/>
          </ac:spMkLst>
        </pc:spChg>
      </pc:sldChg>
      <pc:sldChg chg="addSp delSp modSp mod ord">
        <pc:chgData name="Christine Smeets" userId="38d7c675-8b60-463a-888f-f2c44a750a19" providerId="ADAL" clId="{A30C1AF6-423D-4163-8744-F93191A1CD6F}" dt="2022-01-13T14:19:38.583" v="2086" actId="5793"/>
        <pc:sldMkLst>
          <pc:docMk/>
          <pc:sldMk cId="1843779826" sldId="404"/>
        </pc:sldMkLst>
        <pc:spChg chg="mod">
          <ac:chgData name="Christine Smeets" userId="38d7c675-8b60-463a-888f-f2c44a750a19" providerId="ADAL" clId="{A30C1AF6-423D-4163-8744-F93191A1CD6F}" dt="2022-01-13T13:57:35.757" v="1374" actId="20577"/>
          <ac:spMkLst>
            <pc:docMk/>
            <pc:sldMk cId="1843779826" sldId="404"/>
            <ac:spMk id="2" creationId="{2CC9F7D1-B3B0-47CB-9E4A-291B899D499D}"/>
          </ac:spMkLst>
        </pc:spChg>
        <pc:spChg chg="mod">
          <ac:chgData name="Christine Smeets" userId="38d7c675-8b60-463a-888f-f2c44a750a19" providerId="ADAL" clId="{A30C1AF6-423D-4163-8744-F93191A1CD6F}" dt="2022-01-13T14:19:38.583" v="2086" actId="5793"/>
          <ac:spMkLst>
            <pc:docMk/>
            <pc:sldMk cId="1843779826" sldId="404"/>
            <ac:spMk id="3" creationId="{4AFE1466-5AD5-4720-9555-14AEDD1FFE7A}"/>
          </ac:spMkLst>
        </pc:spChg>
        <pc:picChg chg="add mod">
          <ac:chgData name="Christine Smeets" userId="38d7c675-8b60-463a-888f-f2c44a750a19" providerId="ADAL" clId="{A30C1AF6-423D-4163-8744-F93191A1CD6F}" dt="2022-01-13T14:18:54.651" v="1998" actId="1076"/>
          <ac:picMkLst>
            <pc:docMk/>
            <pc:sldMk cId="1843779826" sldId="404"/>
            <ac:picMk id="6" creationId="{59C83FC1-6680-4D41-86A7-1A4C971142D6}"/>
          </ac:picMkLst>
        </pc:picChg>
        <pc:picChg chg="add del mod">
          <ac:chgData name="Christine Smeets" userId="38d7c675-8b60-463a-888f-f2c44a750a19" providerId="ADAL" clId="{A30C1AF6-423D-4163-8744-F93191A1CD6F}" dt="2022-01-13T14:18:52.412" v="1997" actId="478"/>
          <ac:picMkLst>
            <pc:docMk/>
            <pc:sldMk cId="1843779826" sldId="404"/>
            <ac:picMk id="8" creationId="{6B8979B4-2B0A-48EA-9BB0-A04167AC3955}"/>
          </ac:picMkLst>
        </pc:picChg>
      </pc:sldChg>
      <pc:sldChg chg="modSp mod">
        <pc:chgData name="Christine Smeets" userId="38d7c675-8b60-463a-888f-f2c44a750a19" providerId="ADAL" clId="{A30C1AF6-423D-4163-8744-F93191A1CD6F}" dt="2022-01-14T13:40:16.333" v="3588" actId="20577"/>
        <pc:sldMkLst>
          <pc:docMk/>
          <pc:sldMk cId="710723336" sldId="406"/>
        </pc:sldMkLst>
        <pc:spChg chg="mod">
          <ac:chgData name="Christine Smeets" userId="38d7c675-8b60-463a-888f-f2c44a750a19" providerId="ADAL" clId="{A30C1AF6-423D-4163-8744-F93191A1CD6F}" dt="2022-01-14T13:40:16.333" v="3588" actId="20577"/>
          <ac:spMkLst>
            <pc:docMk/>
            <pc:sldMk cId="710723336" sldId="406"/>
            <ac:spMk id="3" creationId="{4AFE1466-5AD5-4720-9555-14AEDD1FFE7A}"/>
          </ac:spMkLst>
        </pc:spChg>
      </pc:sldChg>
      <pc:sldChg chg="modSp add mod">
        <pc:chgData name="Christine Smeets" userId="38d7c675-8b60-463a-888f-f2c44a750a19" providerId="ADAL" clId="{A30C1AF6-423D-4163-8744-F93191A1CD6F}" dt="2022-01-13T13:45:11.334" v="757"/>
        <pc:sldMkLst>
          <pc:docMk/>
          <pc:sldMk cId="2525227658" sldId="407"/>
        </pc:sldMkLst>
        <pc:spChg chg="mod">
          <ac:chgData name="Christine Smeets" userId="38d7c675-8b60-463a-888f-f2c44a750a19" providerId="ADAL" clId="{A30C1AF6-423D-4163-8744-F93191A1CD6F}" dt="2022-01-13T13:45:11.334" v="757"/>
          <ac:spMkLst>
            <pc:docMk/>
            <pc:sldMk cId="2525227658" sldId="407"/>
            <ac:spMk id="2" creationId="{4B82D70C-D3A9-47C6-AC09-4FAFE221DA10}"/>
          </ac:spMkLst>
        </pc:spChg>
      </pc:sldChg>
      <pc:sldChg chg="addSp delSp modSp add mod">
        <pc:chgData name="Christine Smeets" userId="38d7c675-8b60-463a-888f-f2c44a750a19" providerId="ADAL" clId="{A30C1AF6-423D-4163-8744-F93191A1CD6F}" dt="2022-01-13T14:12:10.750" v="1750" actId="478"/>
        <pc:sldMkLst>
          <pc:docMk/>
          <pc:sldMk cId="3194990245" sldId="408"/>
        </pc:sldMkLst>
        <pc:spChg chg="mod">
          <ac:chgData name="Christine Smeets" userId="38d7c675-8b60-463a-888f-f2c44a750a19" providerId="ADAL" clId="{A30C1AF6-423D-4163-8744-F93191A1CD6F}" dt="2022-01-13T14:08:25.753" v="1747" actId="5793"/>
          <ac:spMkLst>
            <pc:docMk/>
            <pc:sldMk cId="3194990245" sldId="408"/>
            <ac:spMk id="3" creationId="{4AFE1466-5AD5-4720-9555-14AEDD1FFE7A}"/>
          </ac:spMkLst>
        </pc:spChg>
        <pc:picChg chg="del">
          <ac:chgData name="Christine Smeets" userId="38d7c675-8b60-463a-888f-f2c44a750a19" providerId="ADAL" clId="{A30C1AF6-423D-4163-8744-F93191A1CD6F}" dt="2022-01-13T14:05:33.080" v="1428" actId="478"/>
          <ac:picMkLst>
            <pc:docMk/>
            <pc:sldMk cId="3194990245" sldId="408"/>
            <ac:picMk id="6" creationId="{59C83FC1-6680-4D41-86A7-1A4C971142D6}"/>
          </ac:picMkLst>
        </pc:picChg>
        <pc:picChg chg="add del">
          <ac:chgData name="Christine Smeets" userId="38d7c675-8b60-463a-888f-f2c44a750a19" providerId="ADAL" clId="{A30C1AF6-423D-4163-8744-F93191A1CD6F}" dt="2022-01-13T14:12:10.750" v="1750" actId="478"/>
          <ac:picMkLst>
            <pc:docMk/>
            <pc:sldMk cId="3194990245" sldId="408"/>
            <ac:picMk id="7" creationId="{4EF08826-20FF-42D2-A34A-9E5A12AAD7F9}"/>
          </ac:picMkLst>
        </pc:picChg>
        <pc:picChg chg="mod">
          <ac:chgData name="Christine Smeets" userId="38d7c675-8b60-463a-888f-f2c44a750a19" providerId="ADAL" clId="{A30C1AF6-423D-4163-8744-F93191A1CD6F}" dt="2022-01-13T14:05:36.296" v="1429" actId="1076"/>
          <ac:picMkLst>
            <pc:docMk/>
            <pc:sldMk cId="3194990245" sldId="408"/>
            <ac:picMk id="8" creationId="{6B8979B4-2B0A-48EA-9BB0-A04167AC3955}"/>
          </ac:picMkLst>
        </pc:picChg>
      </pc:sldChg>
      <pc:sldChg chg="add del">
        <pc:chgData name="Christine Smeets" userId="38d7c675-8b60-463a-888f-f2c44a750a19" providerId="ADAL" clId="{A30C1AF6-423D-4163-8744-F93191A1CD6F}" dt="2022-01-13T13:42:17.564" v="738" actId="47"/>
        <pc:sldMkLst>
          <pc:docMk/>
          <pc:sldMk cId="4114032090" sldId="408"/>
        </pc:sldMkLst>
      </pc:sldChg>
      <pc:sldChg chg="delSp modSp add mod">
        <pc:chgData name="Christine Smeets" userId="38d7c675-8b60-463a-888f-f2c44a750a19" providerId="ADAL" clId="{A30C1AF6-423D-4163-8744-F93191A1CD6F}" dt="2022-01-13T14:19:49.969" v="2090" actId="20577"/>
        <pc:sldMkLst>
          <pc:docMk/>
          <pc:sldMk cId="2415747750" sldId="409"/>
        </pc:sldMkLst>
        <pc:spChg chg="mod">
          <ac:chgData name="Christine Smeets" userId="38d7c675-8b60-463a-888f-f2c44a750a19" providerId="ADAL" clId="{A30C1AF6-423D-4163-8744-F93191A1CD6F}" dt="2022-01-13T14:19:49.969" v="2090" actId="20577"/>
          <ac:spMkLst>
            <pc:docMk/>
            <pc:sldMk cId="2415747750" sldId="409"/>
            <ac:spMk id="3" creationId="{4AFE1466-5AD5-4720-9555-14AEDD1FFE7A}"/>
          </ac:spMkLst>
        </pc:spChg>
        <pc:picChg chg="mod">
          <ac:chgData name="Christine Smeets" userId="38d7c675-8b60-463a-888f-f2c44a750a19" providerId="ADAL" clId="{A30C1AF6-423D-4163-8744-F93191A1CD6F}" dt="2022-01-13T14:12:23.317" v="1753" actId="1076"/>
          <ac:picMkLst>
            <pc:docMk/>
            <pc:sldMk cId="2415747750" sldId="409"/>
            <ac:picMk id="7" creationId="{4EF08826-20FF-42D2-A34A-9E5A12AAD7F9}"/>
          </ac:picMkLst>
        </pc:picChg>
        <pc:picChg chg="del">
          <ac:chgData name="Christine Smeets" userId="38d7c675-8b60-463a-888f-f2c44a750a19" providerId="ADAL" clId="{A30C1AF6-423D-4163-8744-F93191A1CD6F}" dt="2022-01-13T14:12:15.257" v="1751" actId="478"/>
          <ac:picMkLst>
            <pc:docMk/>
            <pc:sldMk cId="2415747750" sldId="409"/>
            <ac:picMk id="8" creationId="{6B8979B4-2B0A-48EA-9BB0-A04167AC3955}"/>
          </ac:picMkLst>
        </pc:picChg>
      </pc:sldChg>
      <pc:sldChg chg="addSp delSp modSp add mod">
        <pc:chgData name="Christine Smeets" userId="38d7c675-8b60-463a-888f-f2c44a750a19" providerId="ADAL" clId="{A30C1AF6-423D-4163-8744-F93191A1CD6F}" dt="2022-01-13T14:17:10.945" v="1996" actId="20577"/>
        <pc:sldMkLst>
          <pc:docMk/>
          <pc:sldMk cId="1470376097" sldId="410"/>
        </pc:sldMkLst>
        <pc:spChg chg="mod">
          <ac:chgData name="Christine Smeets" userId="38d7c675-8b60-463a-888f-f2c44a750a19" providerId="ADAL" clId="{A30C1AF6-423D-4163-8744-F93191A1CD6F}" dt="2022-01-13T14:17:10.945" v="1996" actId="20577"/>
          <ac:spMkLst>
            <pc:docMk/>
            <pc:sldMk cId="1470376097" sldId="410"/>
            <ac:spMk id="3" creationId="{4AFE1466-5AD5-4720-9555-14AEDD1FFE7A}"/>
          </ac:spMkLst>
        </pc:spChg>
        <pc:picChg chg="add mod">
          <ac:chgData name="Christine Smeets" userId="38d7c675-8b60-463a-888f-f2c44a750a19" providerId="ADAL" clId="{A30C1AF6-423D-4163-8744-F93191A1CD6F}" dt="2022-01-13T14:16:02.325" v="1872" actId="1076"/>
          <ac:picMkLst>
            <pc:docMk/>
            <pc:sldMk cId="1470376097" sldId="410"/>
            <ac:picMk id="6" creationId="{DD208B90-63EE-4E8B-A918-1EFA9D689EFD}"/>
          </ac:picMkLst>
        </pc:picChg>
        <pc:picChg chg="del">
          <ac:chgData name="Christine Smeets" userId="38d7c675-8b60-463a-888f-f2c44a750a19" providerId="ADAL" clId="{A30C1AF6-423D-4163-8744-F93191A1CD6F}" dt="2022-01-13T14:15:56.043" v="1869" actId="478"/>
          <ac:picMkLst>
            <pc:docMk/>
            <pc:sldMk cId="1470376097" sldId="410"/>
            <ac:picMk id="7" creationId="{4EF08826-20FF-42D2-A34A-9E5A12AAD7F9}"/>
          </ac:picMkLst>
        </pc:picChg>
      </pc:sldChg>
      <pc:sldChg chg="add del">
        <pc:chgData name="Christine Smeets" userId="38d7c675-8b60-463a-888f-f2c44a750a19" providerId="ADAL" clId="{A30C1AF6-423D-4163-8744-F93191A1CD6F}" dt="2022-01-13T14:14:59.325" v="1867" actId="47"/>
        <pc:sldMkLst>
          <pc:docMk/>
          <pc:sldMk cId="3514955247" sldId="410"/>
        </pc:sldMkLst>
      </pc:sldChg>
      <pc:sldChg chg="addSp delSp modSp add mod">
        <pc:chgData name="Christine Smeets" userId="38d7c675-8b60-463a-888f-f2c44a750a19" providerId="ADAL" clId="{A30C1AF6-423D-4163-8744-F93191A1CD6F}" dt="2022-01-13T14:30:08.979" v="2584" actId="20577"/>
        <pc:sldMkLst>
          <pc:docMk/>
          <pc:sldMk cId="631171721" sldId="411"/>
        </pc:sldMkLst>
        <pc:spChg chg="mod">
          <ac:chgData name="Christine Smeets" userId="38d7c675-8b60-463a-888f-f2c44a750a19" providerId="ADAL" clId="{A30C1AF6-423D-4163-8744-F93191A1CD6F}" dt="2022-01-13T14:30:08.979" v="2584" actId="20577"/>
          <ac:spMkLst>
            <pc:docMk/>
            <pc:sldMk cId="631171721" sldId="411"/>
            <ac:spMk id="3" creationId="{4AFE1466-5AD5-4720-9555-14AEDD1FFE7A}"/>
          </ac:spMkLst>
        </pc:spChg>
        <pc:picChg chg="del">
          <ac:chgData name="Christine Smeets" userId="38d7c675-8b60-463a-888f-f2c44a750a19" providerId="ADAL" clId="{A30C1AF6-423D-4163-8744-F93191A1CD6F}" dt="2022-01-13T14:20:31.694" v="2092" actId="478"/>
          <ac:picMkLst>
            <pc:docMk/>
            <pc:sldMk cId="631171721" sldId="411"/>
            <ac:picMk id="6" creationId="{DD208B90-63EE-4E8B-A918-1EFA9D689EFD}"/>
          </ac:picMkLst>
        </pc:picChg>
        <pc:picChg chg="add mod">
          <ac:chgData name="Christine Smeets" userId="38d7c675-8b60-463a-888f-f2c44a750a19" providerId="ADAL" clId="{A30C1AF6-423D-4163-8744-F93191A1CD6F}" dt="2022-01-13T14:20:36.562" v="2095" actId="208"/>
          <ac:picMkLst>
            <pc:docMk/>
            <pc:sldMk cId="631171721" sldId="411"/>
            <ac:picMk id="7" creationId="{EBC27E74-059E-4410-8AAE-CBACE9106979}"/>
          </ac:picMkLst>
        </pc:picChg>
      </pc:sldChg>
      <pc:sldChg chg="addSp modSp new mod">
        <pc:chgData name="Christine Smeets" userId="38d7c675-8b60-463a-888f-f2c44a750a19" providerId="ADAL" clId="{A30C1AF6-423D-4163-8744-F93191A1CD6F}" dt="2022-01-13T14:39:58.627" v="3062" actId="1076"/>
        <pc:sldMkLst>
          <pc:docMk/>
          <pc:sldMk cId="1641723488" sldId="412"/>
        </pc:sldMkLst>
        <pc:spChg chg="mod">
          <ac:chgData name="Christine Smeets" userId="38d7c675-8b60-463a-888f-f2c44a750a19" providerId="ADAL" clId="{A30C1AF6-423D-4163-8744-F93191A1CD6F}" dt="2022-01-13T14:35:24.740" v="2599" actId="20577"/>
          <ac:spMkLst>
            <pc:docMk/>
            <pc:sldMk cId="1641723488" sldId="412"/>
            <ac:spMk id="2" creationId="{BCB033F4-5A8A-4A79-9A7A-2C1DF1B6BDE9}"/>
          </ac:spMkLst>
        </pc:spChg>
        <pc:spChg chg="mod">
          <ac:chgData name="Christine Smeets" userId="38d7c675-8b60-463a-888f-f2c44a750a19" providerId="ADAL" clId="{A30C1AF6-423D-4163-8744-F93191A1CD6F}" dt="2022-01-13T14:39:32.662" v="3058" actId="20577"/>
          <ac:spMkLst>
            <pc:docMk/>
            <pc:sldMk cId="1641723488" sldId="412"/>
            <ac:spMk id="3" creationId="{B53C8EE2-15CF-4A1F-BE73-BE55DDFA64FF}"/>
          </ac:spMkLst>
        </pc:spChg>
        <pc:picChg chg="add mod">
          <ac:chgData name="Christine Smeets" userId="38d7c675-8b60-463a-888f-f2c44a750a19" providerId="ADAL" clId="{A30C1AF6-423D-4163-8744-F93191A1CD6F}" dt="2022-01-13T14:36:10.901" v="2660" actId="1076"/>
          <ac:picMkLst>
            <pc:docMk/>
            <pc:sldMk cId="1641723488" sldId="412"/>
            <ac:picMk id="5" creationId="{7B89057B-971F-41B6-B455-11829F5D0270}"/>
          </ac:picMkLst>
        </pc:picChg>
        <pc:picChg chg="add mod">
          <ac:chgData name="Christine Smeets" userId="38d7c675-8b60-463a-888f-f2c44a750a19" providerId="ADAL" clId="{A30C1AF6-423D-4163-8744-F93191A1CD6F}" dt="2022-01-13T14:39:58.627" v="3062" actId="1076"/>
          <ac:picMkLst>
            <pc:docMk/>
            <pc:sldMk cId="1641723488" sldId="412"/>
            <ac:picMk id="6" creationId="{2B1ADBCA-06AF-4D91-B206-26CB90611DA9}"/>
          </ac:picMkLst>
        </pc:picChg>
        <pc:picChg chg="add mod">
          <ac:chgData name="Christine Smeets" userId="38d7c675-8b60-463a-888f-f2c44a750a19" providerId="ADAL" clId="{A30C1AF6-423D-4163-8744-F93191A1CD6F}" dt="2022-01-13T14:39:46.771" v="3060" actId="1076"/>
          <ac:picMkLst>
            <pc:docMk/>
            <pc:sldMk cId="1641723488" sldId="412"/>
            <ac:picMk id="7" creationId="{A22290DE-EBF0-4B6F-AE7B-28FDF6DEC5EF}"/>
          </ac:picMkLst>
        </pc:picChg>
        <pc:picChg chg="add mod">
          <ac:chgData name="Christine Smeets" userId="38d7c675-8b60-463a-888f-f2c44a750a19" providerId="ADAL" clId="{A30C1AF6-423D-4163-8744-F93191A1CD6F}" dt="2022-01-13T14:39:51.730" v="3061" actId="1076"/>
          <ac:picMkLst>
            <pc:docMk/>
            <pc:sldMk cId="1641723488" sldId="412"/>
            <ac:picMk id="8" creationId="{5AC78510-1C8C-4819-819C-25B8AD71A917}"/>
          </ac:picMkLst>
        </pc:picChg>
      </pc:sldChg>
      <pc:sldChg chg="addSp modSp new mod">
        <pc:chgData name="Christine Smeets" userId="38d7c675-8b60-463a-888f-f2c44a750a19" providerId="ADAL" clId="{A30C1AF6-423D-4163-8744-F93191A1CD6F}" dt="2022-01-14T08:15:23.128" v="3586" actId="20577"/>
        <pc:sldMkLst>
          <pc:docMk/>
          <pc:sldMk cId="2184274506" sldId="413"/>
        </pc:sldMkLst>
        <pc:spChg chg="mod">
          <ac:chgData name="Christine Smeets" userId="38d7c675-8b60-463a-888f-f2c44a750a19" providerId="ADAL" clId="{A30C1AF6-423D-4163-8744-F93191A1CD6F}" dt="2022-01-13T14:40:48.341" v="3077" actId="20577"/>
          <ac:spMkLst>
            <pc:docMk/>
            <pc:sldMk cId="2184274506" sldId="413"/>
            <ac:spMk id="2" creationId="{4BACE9F8-F077-44E2-87CA-C23E2512DA45}"/>
          </ac:spMkLst>
        </pc:spChg>
        <pc:spChg chg="mod">
          <ac:chgData name="Christine Smeets" userId="38d7c675-8b60-463a-888f-f2c44a750a19" providerId="ADAL" clId="{A30C1AF6-423D-4163-8744-F93191A1CD6F}" dt="2022-01-14T08:15:23.128" v="3586" actId="20577"/>
          <ac:spMkLst>
            <pc:docMk/>
            <pc:sldMk cId="2184274506" sldId="413"/>
            <ac:spMk id="3" creationId="{8EEA3A8B-7CA4-4C47-BC34-48E898B673ED}"/>
          </ac:spMkLst>
        </pc:spChg>
        <pc:picChg chg="add mod">
          <ac:chgData name="Christine Smeets" userId="38d7c675-8b60-463a-888f-f2c44a750a19" providerId="ADAL" clId="{A30C1AF6-423D-4163-8744-F93191A1CD6F}" dt="2022-01-14T08:11:12.429" v="3147" actId="208"/>
          <ac:picMkLst>
            <pc:docMk/>
            <pc:sldMk cId="2184274506" sldId="413"/>
            <ac:picMk id="6" creationId="{038E17A7-83FB-421E-8860-67AEAC5C583D}"/>
          </ac:picMkLst>
        </pc:picChg>
      </pc:sldChg>
    </pc:docChg>
  </pc:docChgLst>
  <pc:docChgLst>
    <pc:chgData name="Christine Smeets" userId="38d7c675-8b60-463a-888f-f2c44a750a19" providerId="ADAL" clId="{3098AE13-FF5B-4726-8508-A17D3DB96BA4}"/>
    <pc:docChg chg="custSel delSld modSld">
      <pc:chgData name="Christine Smeets" userId="38d7c675-8b60-463a-888f-f2c44a750a19" providerId="ADAL" clId="{3098AE13-FF5B-4726-8508-A17D3DB96BA4}" dt="2023-03-15T10:30:48.939" v="546" actId="20577"/>
      <pc:docMkLst>
        <pc:docMk/>
      </pc:docMkLst>
      <pc:sldChg chg="del">
        <pc:chgData name="Christine Smeets" userId="38d7c675-8b60-463a-888f-f2c44a750a19" providerId="ADAL" clId="{3098AE13-FF5B-4726-8508-A17D3DB96BA4}" dt="2023-03-15T10:25:39.184" v="520" actId="47"/>
        <pc:sldMkLst>
          <pc:docMk/>
          <pc:sldMk cId="3762808562" sldId="298"/>
        </pc:sldMkLst>
      </pc:sldChg>
      <pc:sldChg chg="modSp mod">
        <pc:chgData name="Christine Smeets" userId="38d7c675-8b60-463a-888f-f2c44a750a19" providerId="ADAL" clId="{3098AE13-FF5B-4726-8508-A17D3DB96BA4}" dt="2023-03-15T10:22:25.896" v="519" actId="20577"/>
        <pc:sldMkLst>
          <pc:docMk/>
          <pc:sldMk cId="2691668847" sldId="300"/>
        </pc:sldMkLst>
        <pc:spChg chg="mod">
          <ac:chgData name="Christine Smeets" userId="38d7c675-8b60-463a-888f-f2c44a750a19" providerId="ADAL" clId="{3098AE13-FF5B-4726-8508-A17D3DB96BA4}" dt="2023-03-15T10:22:25.896" v="519" actId="20577"/>
          <ac:spMkLst>
            <pc:docMk/>
            <pc:sldMk cId="2691668847" sldId="300"/>
            <ac:spMk id="4099" creationId="{00000000-0000-0000-0000-000000000000}"/>
          </ac:spMkLst>
        </pc:spChg>
      </pc:sldChg>
      <pc:sldChg chg="modSp mod">
        <pc:chgData name="Christine Smeets" userId="38d7c675-8b60-463a-888f-f2c44a750a19" providerId="ADAL" clId="{3098AE13-FF5B-4726-8508-A17D3DB96BA4}" dt="2023-03-15T10:30:48.939" v="546" actId="20577"/>
        <pc:sldMkLst>
          <pc:docMk/>
          <pc:sldMk cId="2329901490" sldId="302"/>
        </pc:sldMkLst>
        <pc:spChg chg="mod">
          <ac:chgData name="Christine Smeets" userId="38d7c675-8b60-463a-888f-f2c44a750a19" providerId="ADAL" clId="{3098AE13-FF5B-4726-8508-A17D3DB96BA4}" dt="2023-03-15T10:30:48.939" v="546" actId="20577"/>
          <ac:spMkLst>
            <pc:docMk/>
            <pc:sldMk cId="2329901490" sldId="302"/>
            <ac:spMk id="4099" creationId="{00000000-0000-0000-0000-000000000000}"/>
          </ac:spMkLst>
        </pc:spChg>
      </pc:sldChg>
      <pc:sldChg chg="del">
        <pc:chgData name="Christine Smeets" userId="38d7c675-8b60-463a-888f-f2c44a750a19" providerId="ADAL" clId="{3098AE13-FF5B-4726-8508-A17D3DB96BA4}" dt="2023-03-15T10:25:47.694" v="521" actId="47"/>
        <pc:sldMkLst>
          <pc:docMk/>
          <pc:sldMk cId="2525227658" sldId="407"/>
        </pc:sldMkLst>
      </pc:sldChg>
      <pc:sldChg chg="modSp mod">
        <pc:chgData name="Christine Smeets" userId="38d7c675-8b60-463a-888f-f2c44a750a19" providerId="ADAL" clId="{3098AE13-FF5B-4726-8508-A17D3DB96BA4}" dt="2023-03-12T14:58:31.606" v="445" actId="20577"/>
        <pc:sldMkLst>
          <pc:docMk/>
          <pc:sldMk cId="2564473573" sldId="414"/>
        </pc:sldMkLst>
        <pc:spChg chg="mod">
          <ac:chgData name="Christine Smeets" userId="38d7c675-8b60-463a-888f-f2c44a750a19" providerId="ADAL" clId="{3098AE13-FF5B-4726-8508-A17D3DB96BA4}" dt="2023-03-12T14:58:31.606" v="445" actId="20577"/>
          <ac:spMkLst>
            <pc:docMk/>
            <pc:sldMk cId="2564473573" sldId="414"/>
            <ac:spMk id="3" creationId="{4AFE1466-5AD5-4720-9555-14AEDD1FFE7A}"/>
          </ac:spMkLst>
        </pc:spChg>
        <pc:picChg chg="mod">
          <ac:chgData name="Christine Smeets" userId="38d7c675-8b60-463a-888f-f2c44a750a19" providerId="ADAL" clId="{3098AE13-FF5B-4726-8508-A17D3DB96BA4}" dt="2023-03-09T08:24:19.897" v="411" actId="1076"/>
          <ac:picMkLst>
            <pc:docMk/>
            <pc:sldMk cId="2564473573" sldId="414"/>
            <ac:picMk id="10" creationId="{A054DD40-F1E8-441F-F913-52404D169B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FDA4D-E740-4809-A718-E847CD66EAEE}" type="datetimeFigureOut">
              <a:rPr lang="nl-BE" smtClean="0"/>
              <a:t>15/03/2023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 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244CB-536E-43D7-BC92-2DF2A8C2087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870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244CB-536E-43D7-BC92-2DF2A8C2087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642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347407" y="2476238"/>
            <a:ext cx="9144000" cy="1224878"/>
          </a:xfrm>
        </p:spPr>
        <p:txBody>
          <a:bodyPr anchor="b"/>
          <a:lstStyle>
            <a:lvl1pPr algn="ctr">
              <a:defRPr sz="6000">
                <a:solidFill>
                  <a:srgbClr val="D02023"/>
                </a:solidFill>
              </a:defRPr>
            </a:lvl1pPr>
          </a:lstStyle>
          <a:p>
            <a:r>
              <a:rPr lang="nl-BE" sz="6000">
                <a:solidFill>
                  <a:srgbClr val="EC242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Titel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793" y="4187613"/>
            <a:ext cx="1569229" cy="2353843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 flipH="1">
            <a:off x="0" y="-3175"/>
            <a:ext cx="108000" cy="6858000"/>
          </a:xfrm>
          <a:prstGeom prst="rect">
            <a:avLst/>
          </a:prstGeom>
          <a:solidFill>
            <a:srgbClr val="0074BD"/>
          </a:solidFill>
          <a:ln>
            <a:solidFill>
              <a:srgbClr val="0074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 flipH="1">
            <a:off x="108000" y="-3175"/>
            <a:ext cx="108000" cy="6858000"/>
          </a:xfrm>
          <a:prstGeom prst="rect">
            <a:avLst/>
          </a:prstGeom>
          <a:solidFill>
            <a:srgbClr val="EC2427"/>
          </a:solidFill>
          <a:ln>
            <a:solidFill>
              <a:srgbClr val="EC2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1179" y="243840"/>
            <a:ext cx="3401187" cy="17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8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012" y="78920"/>
            <a:ext cx="11102788" cy="817552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74B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D02023"/>
              </a:buClr>
              <a:defRPr sz="2400"/>
            </a:lvl1pPr>
            <a:lvl2pPr>
              <a:buClr>
                <a:srgbClr val="0074BD"/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EFF0E678-5659-4256-A5F3-A2CF1765060C}" type="slidenum">
              <a:rPr lang="nl-BE" smtClean="0"/>
              <a:pPr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4446" y="109056"/>
            <a:ext cx="1997776" cy="1011532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 userDrawn="1"/>
        </p:nvCxnSpPr>
        <p:spPr>
          <a:xfrm flipV="1">
            <a:off x="179295" y="896471"/>
            <a:ext cx="9975151" cy="1"/>
          </a:xfrm>
          <a:prstGeom prst="line">
            <a:avLst/>
          </a:prstGeom>
          <a:ln w="15875">
            <a:solidFill>
              <a:srgbClr val="D0202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49624" y="78920"/>
            <a:ext cx="11004176" cy="81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the style 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51012" y="1129554"/>
            <a:ext cx="11743764" cy="530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 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352188" y="6463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EFF0E678-5659-4256-A5F3-A2CF1765060C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8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bCgzjatcr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err="1"/>
              <a:t>Testing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Debugging</a:t>
            </a:r>
            <a:br>
              <a:rPr lang="nl-BE"/>
            </a:br>
            <a:r>
              <a:rPr lang="nl-BE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31733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9F7D1-B3B0-47CB-9E4A-291B899D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Compilation</a:t>
            </a:r>
            <a:r>
              <a:rPr lang="nl-BE"/>
              <a:t> </a:t>
            </a:r>
            <a:r>
              <a:rPr lang="nl-BE" err="1"/>
              <a:t>errors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FE1466-5AD5-4720-9555-14AEDD1F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err="1"/>
              <a:t>Some</a:t>
            </a:r>
            <a:r>
              <a:rPr lang="nl-BE"/>
              <a:t> common </a:t>
            </a:r>
            <a:r>
              <a:rPr lang="nl-BE" err="1"/>
              <a:t>examples</a:t>
            </a:r>
            <a:r>
              <a:rPr lang="nl-BE"/>
              <a:t>:</a:t>
            </a:r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r>
              <a:rPr lang="nl-BE" err="1"/>
              <a:t>the</a:t>
            </a:r>
            <a:r>
              <a:rPr lang="nl-BE"/>
              <a:t> class “Bicycle” is </a:t>
            </a:r>
            <a:r>
              <a:rPr lang="nl-BE" err="1"/>
              <a:t>not</a:t>
            </a:r>
            <a:r>
              <a:rPr lang="nl-BE"/>
              <a:t> </a:t>
            </a:r>
            <a:r>
              <a:rPr lang="nl-BE" err="1"/>
              <a:t>imported</a:t>
            </a:r>
            <a:r>
              <a:rPr lang="nl-BE"/>
              <a:t> in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application</a:t>
            </a:r>
            <a:r>
              <a:rPr lang="nl-BE"/>
              <a:t> </a:t>
            </a:r>
            <a:br>
              <a:rPr lang="nl-BE"/>
            </a:br>
            <a:r>
              <a:rPr lang="nl-BE"/>
              <a:t>Solution: </a:t>
            </a:r>
          </a:p>
          <a:p>
            <a:pPr lvl="2"/>
            <a:r>
              <a:rPr lang="nl-BE" err="1"/>
              <a:t>press</a:t>
            </a:r>
            <a:r>
              <a:rPr lang="nl-BE"/>
              <a:t> </a:t>
            </a:r>
            <a:r>
              <a:rPr lang="nl-BE" err="1"/>
              <a:t>Alt+Enter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class </a:t>
            </a:r>
            <a:r>
              <a:rPr lang="nl-BE" err="1"/>
              <a:t>will</a:t>
            </a:r>
            <a:r>
              <a:rPr lang="nl-BE"/>
              <a:t>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imported</a:t>
            </a:r>
            <a:r>
              <a:rPr lang="nl-BE"/>
              <a:t> </a:t>
            </a:r>
            <a:r>
              <a:rPr lang="nl-BE" err="1"/>
              <a:t>by</a:t>
            </a:r>
            <a:r>
              <a:rPr lang="nl-BE"/>
              <a:t> </a:t>
            </a:r>
            <a:r>
              <a:rPr lang="nl-BE" err="1"/>
              <a:t>IntelliJ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7BF9BF-7E18-4EA6-8630-C0D6FBF3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10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D208B90-63EE-4E8B-A918-1EFA9D68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06" y="1630267"/>
            <a:ext cx="680085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037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9F7D1-B3B0-47CB-9E4A-291B899D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Compilation</a:t>
            </a:r>
            <a:r>
              <a:rPr lang="nl-BE"/>
              <a:t> </a:t>
            </a:r>
            <a:r>
              <a:rPr lang="nl-BE" err="1"/>
              <a:t>errors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FE1466-5AD5-4720-9555-14AEDD1F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err="1"/>
              <a:t>Some</a:t>
            </a:r>
            <a:r>
              <a:rPr lang="nl-BE"/>
              <a:t> common </a:t>
            </a:r>
            <a:r>
              <a:rPr lang="nl-BE" err="1"/>
              <a:t>examples</a:t>
            </a:r>
            <a:r>
              <a:rPr lang="nl-BE"/>
              <a:t>:</a:t>
            </a:r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method</a:t>
            </a:r>
            <a:r>
              <a:rPr lang="nl-BE"/>
              <a:t> “</a:t>
            </a:r>
            <a:r>
              <a:rPr lang="nl-BE" err="1"/>
              <a:t>getEmailAddres</a:t>
            </a:r>
            <a:r>
              <a:rPr lang="nl-BE"/>
              <a:t>()” does </a:t>
            </a:r>
            <a:r>
              <a:rPr lang="nl-BE" err="1"/>
              <a:t>not</a:t>
            </a:r>
            <a:r>
              <a:rPr lang="nl-BE"/>
              <a:t> </a:t>
            </a:r>
            <a:r>
              <a:rPr lang="nl-BE" err="1"/>
              <a:t>exist</a:t>
            </a:r>
            <a:r>
              <a:rPr lang="nl-BE"/>
              <a:t>. 2 </a:t>
            </a:r>
            <a:r>
              <a:rPr lang="nl-BE" err="1"/>
              <a:t>possible</a:t>
            </a:r>
            <a:r>
              <a:rPr lang="nl-BE"/>
              <a:t> </a:t>
            </a:r>
            <a:r>
              <a:rPr lang="nl-BE" err="1"/>
              <a:t>solutions</a:t>
            </a:r>
            <a:r>
              <a:rPr lang="nl-BE"/>
              <a:t>: </a:t>
            </a:r>
          </a:p>
          <a:p>
            <a:pPr lvl="2"/>
            <a:r>
              <a:rPr lang="nl-BE"/>
              <a:t>=&gt; check </a:t>
            </a:r>
            <a:r>
              <a:rPr lang="nl-BE" err="1"/>
              <a:t>the</a:t>
            </a:r>
            <a:r>
              <a:rPr lang="nl-BE"/>
              <a:t> name of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method</a:t>
            </a:r>
            <a:r>
              <a:rPr lang="nl-BE"/>
              <a:t>. </a:t>
            </a:r>
            <a:r>
              <a:rPr lang="nl-BE" err="1"/>
              <a:t>If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is </a:t>
            </a:r>
            <a:r>
              <a:rPr lang="nl-BE" err="1"/>
              <a:t>the</a:t>
            </a:r>
            <a:r>
              <a:rPr lang="nl-BE"/>
              <a:t> wrong name, correct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getEmailAddres</a:t>
            </a:r>
            <a:r>
              <a:rPr lang="nl-BE" b="1" err="1"/>
              <a:t>s</a:t>
            </a:r>
            <a:r>
              <a:rPr lang="nl-BE"/>
              <a:t>()</a:t>
            </a:r>
          </a:p>
          <a:p>
            <a:pPr lvl="2"/>
            <a:r>
              <a:rPr lang="nl-BE"/>
              <a:t>=&gt; </a:t>
            </a:r>
            <a:r>
              <a:rPr lang="nl-BE" err="1"/>
              <a:t>create</a:t>
            </a:r>
            <a:r>
              <a:rPr lang="nl-BE"/>
              <a:t> a new </a:t>
            </a:r>
            <a:r>
              <a:rPr lang="nl-BE" err="1"/>
              <a:t>method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this</a:t>
            </a:r>
            <a:r>
              <a:rPr lang="nl-BE"/>
              <a:t> name.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let </a:t>
            </a:r>
            <a:r>
              <a:rPr lang="nl-BE" err="1"/>
              <a:t>IntelliJ</a:t>
            </a:r>
            <a:r>
              <a:rPr lang="nl-BE"/>
              <a:t> do </a:t>
            </a:r>
            <a:r>
              <a:rPr lang="nl-BE" err="1"/>
              <a:t>this</a:t>
            </a:r>
            <a:r>
              <a:rPr lang="nl-BE"/>
              <a:t> </a:t>
            </a:r>
            <a:r>
              <a:rPr lang="nl-BE" err="1"/>
              <a:t>for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by</a:t>
            </a:r>
            <a:r>
              <a:rPr lang="nl-BE"/>
              <a:t> pressing </a:t>
            </a:r>
            <a:r>
              <a:rPr lang="nl-BE" err="1"/>
              <a:t>Alt+Shift+Enter</a:t>
            </a:r>
            <a:r>
              <a:rPr lang="nl-BE"/>
              <a:t> BUT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careful</a:t>
            </a:r>
            <a:r>
              <a:rPr lang="nl-BE"/>
              <a:t>! The </a:t>
            </a:r>
            <a:r>
              <a:rPr lang="nl-BE" err="1"/>
              <a:t>compilation</a:t>
            </a:r>
            <a:r>
              <a:rPr lang="nl-BE"/>
              <a:t> error </a:t>
            </a:r>
            <a:r>
              <a:rPr lang="nl-BE" err="1"/>
              <a:t>will</a:t>
            </a:r>
            <a:r>
              <a:rPr lang="nl-BE"/>
              <a:t> </a:t>
            </a:r>
            <a:r>
              <a:rPr lang="nl-BE" err="1"/>
              <a:t>disappear</a:t>
            </a:r>
            <a:r>
              <a:rPr lang="nl-BE"/>
              <a:t> but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possibly</a:t>
            </a:r>
            <a:r>
              <a:rPr lang="nl-BE"/>
              <a:t> </a:t>
            </a:r>
            <a:r>
              <a:rPr lang="nl-BE" err="1"/>
              <a:t>create</a:t>
            </a:r>
            <a:r>
              <a:rPr lang="nl-BE"/>
              <a:t> </a:t>
            </a:r>
            <a:r>
              <a:rPr lang="nl-BE" err="1"/>
              <a:t>errors</a:t>
            </a:r>
            <a:r>
              <a:rPr lang="nl-BE"/>
              <a:t> later on…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7BF9BF-7E18-4EA6-8630-C0D6FBF3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BC27E74-059E-4410-8AAE-CBACE910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13" y="1685925"/>
            <a:ext cx="802957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117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39E98-85AD-42B8-97AD-2946CF35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Test </a:t>
            </a:r>
            <a:r>
              <a:rPr lang="nl-BE" err="1"/>
              <a:t>errors</a:t>
            </a:r>
            <a:r>
              <a:rPr lang="nl-BE"/>
              <a:t> – tests do </a:t>
            </a:r>
            <a:r>
              <a:rPr lang="nl-BE" err="1"/>
              <a:t>not</a:t>
            </a:r>
            <a:r>
              <a:rPr lang="nl-BE"/>
              <a:t> run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789E5D-F844-4DDD-8259-A52E4870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12" y="1129554"/>
            <a:ext cx="11743764" cy="464358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nl-NL" err="1"/>
              <a:t>If</a:t>
            </a:r>
            <a:r>
              <a:rPr lang="nl-NL"/>
              <a:t> </a:t>
            </a:r>
            <a:r>
              <a:rPr lang="nl-NL" err="1"/>
              <a:t>you</a:t>
            </a:r>
            <a:r>
              <a:rPr lang="nl-NL"/>
              <a:t> </a:t>
            </a:r>
            <a:r>
              <a:rPr lang="nl-NL" err="1"/>
              <a:t>haven’t</a:t>
            </a:r>
            <a:r>
              <a:rPr lang="nl-NL"/>
              <a:t> </a:t>
            </a:r>
            <a:r>
              <a:rPr lang="nl-NL" err="1"/>
              <a:t>programmed</a:t>
            </a:r>
            <a:r>
              <a:rPr lang="nl-NL"/>
              <a:t> </a:t>
            </a:r>
            <a:r>
              <a:rPr lang="nl-NL" err="1"/>
              <a:t>all</a:t>
            </a:r>
            <a:r>
              <a:rPr lang="nl-NL"/>
              <a:t> </a:t>
            </a:r>
            <a:r>
              <a:rPr lang="nl-NL" err="1"/>
              <a:t>methods</a:t>
            </a:r>
            <a:r>
              <a:rPr lang="nl-NL"/>
              <a:t> OR a wrong </a:t>
            </a:r>
            <a:r>
              <a:rPr lang="nl-NL" err="1"/>
              <a:t>method’s</a:t>
            </a:r>
            <a:r>
              <a:rPr lang="nl-NL"/>
              <a:t> name is </a:t>
            </a:r>
            <a:r>
              <a:rPr lang="nl-NL" err="1"/>
              <a:t>used</a:t>
            </a:r>
            <a:r>
              <a:rPr lang="nl-NL"/>
              <a:t> </a:t>
            </a:r>
            <a:r>
              <a:rPr lang="nl-NL" err="1"/>
              <a:t>somewhere</a:t>
            </a:r>
            <a:r>
              <a:rPr lang="nl-NL"/>
              <a:t> in </a:t>
            </a:r>
            <a:r>
              <a:rPr lang="nl-NL" err="1"/>
              <a:t>the</a:t>
            </a:r>
            <a:r>
              <a:rPr lang="nl-NL"/>
              <a:t> program, </a:t>
            </a:r>
            <a:r>
              <a:rPr lang="nl-NL" err="1"/>
              <a:t>the</a:t>
            </a:r>
            <a:r>
              <a:rPr lang="nl-NL"/>
              <a:t> tests </a:t>
            </a:r>
            <a:r>
              <a:rPr lang="nl-NL" err="1">
                <a:solidFill>
                  <a:srgbClr val="D02023"/>
                </a:solidFill>
              </a:rPr>
              <a:t>will</a:t>
            </a:r>
            <a:r>
              <a:rPr lang="nl-NL">
                <a:solidFill>
                  <a:srgbClr val="D02023"/>
                </a:solidFill>
              </a:rPr>
              <a:t> </a:t>
            </a:r>
            <a:r>
              <a:rPr lang="nl-NL" err="1">
                <a:solidFill>
                  <a:srgbClr val="D02023"/>
                </a:solidFill>
              </a:rPr>
              <a:t>not</a:t>
            </a:r>
            <a:r>
              <a:rPr lang="nl-NL">
                <a:solidFill>
                  <a:srgbClr val="D02023"/>
                </a:solidFill>
              </a:rPr>
              <a:t> run</a:t>
            </a:r>
            <a:r>
              <a:rPr lang="nl-NL"/>
              <a:t>. </a:t>
            </a:r>
          </a:p>
          <a:p>
            <a:pPr>
              <a:spcBef>
                <a:spcPts val="0"/>
              </a:spcBef>
            </a:pPr>
            <a:endParaRPr lang="nl-NL"/>
          </a:p>
          <a:p>
            <a:pPr>
              <a:spcBef>
                <a:spcPts val="0"/>
              </a:spcBef>
            </a:pPr>
            <a:r>
              <a:rPr lang="nl-NL"/>
              <a:t>E.g. </a:t>
            </a:r>
          </a:p>
          <a:p>
            <a:pPr marL="457200" lvl="1" indent="0">
              <a:spcBef>
                <a:spcPts val="0"/>
              </a:spcBef>
              <a:buNone/>
            </a:pPr>
            <a:endParaRPr lang="nl-NL"/>
          </a:p>
          <a:p>
            <a:pPr lvl="1">
              <a:spcBef>
                <a:spcPts val="0"/>
              </a:spcBef>
            </a:pPr>
            <a:endParaRPr lang="nl-NL"/>
          </a:p>
          <a:p>
            <a:pPr lvl="1">
              <a:spcBef>
                <a:spcPts val="0"/>
              </a:spcBef>
            </a:pPr>
            <a:endParaRPr lang="nl-NL"/>
          </a:p>
          <a:p>
            <a:pPr lvl="1">
              <a:spcBef>
                <a:spcPts val="0"/>
              </a:spcBef>
            </a:pPr>
            <a:endParaRPr lang="nl-NL"/>
          </a:p>
          <a:p>
            <a:pPr lvl="1">
              <a:spcBef>
                <a:spcPts val="0"/>
              </a:spcBef>
            </a:pPr>
            <a:endParaRPr lang="nl-NL"/>
          </a:p>
          <a:p>
            <a:pPr marL="457200" lvl="1" indent="0">
              <a:spcBef>
                <a:spcPts val="0"/>
              </a:spcBef>
              <a:buNone/>
            </a:pPr>
            <a:endParaRPr lang="nl-NL"/>
          </a:p>
          <a:p>
            <a:pPr>
              <a:spcBef>
                <a:spcPts val="0"/>
              </a:spcBef>
            </a:pPr>
            <a:r>
              <a:rPr lang="nl-NL"/>
              <a:t>Check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names</a:t>
            </a:r>
            <a:r>
              <a:rPr lang="nl-NL"/>
              <a:t> of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methods</a:t>
            </a:r>
            <a:r>
              <a:rPr lang="nl-NL"/>
              <a:t> </a:t>
            </a:r>
            <a:r>
              <a:rPr lang="nl-NL" err="1"/>
              <a:t>you</a:t>
            </a:r>
            <a:r>
              <a:rPr lang="nl-NL"/>
              <a:t> had </a:t>
            </a:r>
            <a:r>
              <a:rPr lang="nl-NL" err="1"/>
              <a:t>to</a:t>
            </a:r>
            <a:r>
              <a:rPr lang="nl-NL"/>
              <a:t> program:</a:t>
            </a:r>
          </a:p>
          <a:p>
            <a:pPr lvl="1">
              <a:spcBef>
                <a:spcPts val="0"/>
              </a:spcBef>
            </a:pPr>
            <a:r>
              <a:rPr lang="nl-NL"/>
              <a:t>do </a:t>
            </a:r>
            <a:r>
              <a:rPr lang="nl-NL" err="1"/>
              <a:t>you</a:t>
            </a:r>
            <a:r>
              <a:rPr lang="nl-NL"/>
              <a:t> have </a:t>
            </a:r>
            <a:r>
              <a:rPr lang="nl-NL" err="1"/>
              <a:t>programmed</a:t>
            </a:r>
            <a:r>
              <a:rPr lang="nl-NL"/>
              <a:t> ALL </a:t>
            </a:r>
            <a:r>
              <a:rPr lang="nl-NL" err="1"/>
              <a:t>required</a:t>
            </a:r>
            <a:r>
              <a:rPr lang="nl-NL"/>
              <a:t> </a:t>
            </a:r>
            <a:r>
              <a:rPr lang="nl-NL" err="1"/>
              <a:t>methods</a:t>
            </a:r>
            <a:r>
              <a:rPr lang="nl-NL"/>
              <a:t>?</a:t>
            </a:r>
          </a:p>
          <a:p>
            <a:pPr lvl="1">
              <a:spcBef>
                <a:spcPts val="0"/>
              </a:spcBef>
            </a:pPr>
            <a:r>
              <a:rPr lang="nl-NL"/>
              <a:t>do </a:t>
            </a:r>
            <a:r>
              <a:rPr lang="nl-NL" err="1"/>
              <a:t>they</a:t>
            </a:r>
            <a:r>
              <a:rPr lang="nl-NL"/>
              <a:t> have </a:t>
            </a:r>
            <a:r>
              <a:rPr lang="nl-NL" err="1"/>
              <a:t>exactly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same</a:t>
            </a:r>
            <a:r>
              <a:rPr lang="nl-NL"/>
              <a:t> name as </a:t>
            </a:r>
            <a:r>
              <a:rPr lang="nl-NL" err="1"/>
              <a:t>required</a:t>
            </a:r>
            <a:r>
              <a:rPr lang="nl-NL"/>
              <a:t>?</a:t>
            </a:r>
          </a:p>
          <a:p>
            <a:pPr lvl="1">
              <a:spcBef>
                <a:spcPts val="0"/>
              </a:spcBef>
            </a:pPr>
            <a:r>
              <a:rPr lang="nl-NL"/>
              <a:t>has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method</a:t>
            </a:r>
            <a:r>
              <a:rPr lang="nl-NL"/>
              <a:t> </a:t>
            </a:r>
            <a:r>
              <a:rPr lang="nl-NL" err="1"/>
              <a:t>you</a:t>
            </a:r>
            <a:r>
              <a:rPr lang="nl-NL"/>
              <a:t> </a:t>
            </a:r>
            <a:r>
              <a:rPr lang="nl-NL" err="1"/>
              <a:t>programmed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exact </a:t>
            </a:r>
            <a:r>
              <a:rPr lang="nl-NL" err="1"/>
              <a:t>signature</a:t>
            </a:r>
            <a:r>
              <a:rPr lang="nl-NL"/>
              <a:t> (type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sequence</a:t>
            </a:r>
            <a:r>
              <a:rPr lang="nl-NL"/>
              <a:t> of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method’s</a:t>
            </a:r>
            <a:r>
              <a:rPr lang="nl-NL"/>
              <a:t> parameters) as </a:t>
            </a:r>
            <a:r>
              <a:rPr lang="nl-NL" err="1"/>
              <a:t>required</a:t>
            </a:r>
            <a:r>
              <a:rPr lang="nl-NL"/>
              <a:t>?</a:t>
            </a:r>
          </a:p>
          <a:p>
            <a:pPr>
              <a:spcBef>
                <a:spcPts val="0"/>
              </a:spcBef>
            </a:pPr>
            <a:endParaRPr lang="nl-NL">
              <a:solidFill>
                <a:srgbClr val="D02023"/>
              </a:solidFill>
            </a:endParaRPr>
          </a:p>
          <a:p>
            <a:pPr marL="0" indent="0">
              <a:buNone/>
            </a:pPr>
            <a:endParaRPr lang="nl-BE" sz="2000"/>
          </a:p>
          <a:p>
            <a:endParaRPr lang="nl-BE" sz="200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56B8E6-5AD7-4329-8003-B0239370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12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5EE736A-4DC8-4F2E-8210-2032C9B4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56" y="2377713"/>
            <a:ext cx="53340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8C9285B1-C19E-C620-DFCD-447106650196}"/>
              </a:ext>
            </a:extLst>
          </p:cNvPr>
          <p:cNvGrpSpPr/>
          <p:nvPr/>
        </p:nvGrpSpPr>
        <p:grpSpPr>
          <a:xfrm>
            <a:off x="2915216" y="5961528"/>
            <a:ext cx="6436972" cy="602234"/>
            <a:chOff x="2915216" y="5961528"/>
            <a:chExt cx="6436972" cy="602234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6CFAA9C6-AF6A-D2A5-B65B-134B9B4D2027}"/>
                </a:ext>
              </a:extLst>
            </p:cNvPr>
            <p:cNvSpPr/>
            <p:nvPr/>
          </p:nvSpPr>
          <p:spPr>
            <a:xfrm>
              <a:off x="2915216" y="5961528"/>
              <a:ext cx="6436972" cy="602234"/>
            </a:xfrm>
            <a:prstGeom prst="rect">
              <a:avLst/>
            </a:prstGeom>
            <a:noFill/>
            <a:ln w="28575">
              <a:solidFill>
                <a:srgbClr val="D020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E9EE4510-DDF0-7AE8-5BB2-E4094F76B68C}"/>
                </a:ext>
              </a:extLst>
            </p:cNvPr>
            <p:cNvSpPr txBox="1"/>
            <p:nvPr/>
          </p:nvSpPr>
          <p:spPr>
            <a:xfrm>
              <a:off x="3241141" y="6038427"/>
              <a:ext cx="5944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b="1">
                  <a:solidFill>
                    <a:srgbClr val="D02023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NEVER change code in a test-file!</a:t>
              </a:r>
              <a:endParaRPr lang="en-GB" sz="2400" b="1">
                <a:solidFill>
                  <a:srgbClr val="D02023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7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39E98-85AD-42B8-97AD-2946CF35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Test </a:t>
            </a:r>
            <a:r>
              <a:rPr lang="nl-BE" err="1"/>
              <a:t>errors</a:t>
            </a:r>
            <a:r>
              <a:rPr lang="nl-BE"/>
              <a:t> – tests do </a:t>
            </a:r>
            <a:r>
              <a:rPr lang="nl-BE" err="1"/>
              <a:t>not</a:t>
            </a:r>
            <a:r>
              <a:rPr lang="nl-BE"/>
              <a:t> </a:t>
            </a:r>
            <a:r>
              <a:rPr lang="nl-BE" err="1"/>
              <a:t>succeed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789E5D-F844-4DDD-8259-A52E4870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nl-BE" sz="2000" err="1"/>
              <a:t>If</a:t>
            </a:r>
            <a:r>
              <a:rPr lang="nl-BE" sz="2000"/>
              <a:t> </a:t>
            </a:r>
            <a:r>
              <a:rPr lang="nl-BE" sz="2000" err="1"/>
              <a:t>you</a:t>
            </a:r>
            <a:r>
              <a:rPr lang="nl-BE" sz="2000"/>
              <a:t> </a:t>
            </a:r>
            <a:r>
              <a:rPr lang="nl-BE" sz="2000" err="1"/>
              <a:t>coded</a:t>
            </a:r>
            <a:r>
              <a:rPr lang="nl-BE" sz="2000"/>
              <a:t> </a:t>
            </a:r>
            <a:r>
              <a:rPr lang="nl-BE" sz="2000" err="1"/>
              <a:t>all</a:t>
            </a:r>
            <a:r>
              <a:rPr lang="nl-BE" sz="2000"/>
              <a:t> </a:t>
            </a:r>
            <a:r>
              <a:rPr lang="nl-BE" sz="2000" err="1"/>
              <a:t>methods</a:t>
            </a:r>
            <a:r>
              <a:rPr lang="nl-BE" sz="2000"/>
              <a:t> but </a:t>
            </a:r>
            <a:r>
              <a:rPr lang="nl-BE" sz="2000" err="1"/>
              <a:t>you</a:t>
            </a:r>
            <a:r>
              <a:rPr lang="nl-BE" sz="2000"/>
              <a:t> made a </a:t>
            </a:r>
            <a:r>
              <a:rPr lang="nl-BE" sz="2000" err="1"/>
              <a:t>mistake</a:t>
            </a:r>
            <a:r>
              <a:rPr lang="nl-BE" sz="2000"/>
              <a:t> in </a:t>
            </a:r>
            <a:r>
              <a:rPr lang="nl-BE" sz="2000" err="1"/>
              <a:t>calculation</a:t>
            </a:r>
            <a:r>
              <a:rPr lang="nl-BE" sz="2000"/>
              <a:t> or </a:t>
            </a:r>
            <a:r>
              <a:rPr lang="nl-BE" sz="2000" err="1"/>
              <a:t>result</a:t>
            </a:r>
            <a:r>
              <a:rPr lang="nl-BE" sz="2000"/>
              <a:t>: </a:t>
            </a:r>
          </a:p>
          <a:p>
            <a:pPr>
              <a:spcBef>
                <a:spcPts val="0"/>
              </a:spcBef>
            </a:pPr>
            <a:endParaRPr lang="nl-BE" sz="2000"/>
          </a:p>
          <a:p>
            <a:pPr>
              <a:spcBef>
                <a:spcPts val="0"/>
              </a:spcBef>
            </a:pPr>
            <a:endParaRPr lang="nl-BE" sz="2000"/>
          </a:p>
          <a:p>
            <a:pPr>
              <a:spcBef>
                <a:spcPts val="0"/>
              </a:spcBef>
            </a:pPr>
            <a:endParaRPr lang="nl-NL" sz="2000"/>
          </a:p>
          <a:p>
            <a:pPr>
              <a:spcBef>
                <a:spcPts val="0"/>
              </a:spcBef>
            </a:pPr>
            <a:endParaRPr lang="nl-NL" sz="2000"/>
          </a:p>
          <a:p>
            <a:pPr>
              <a:spcBef>
                <a:spcPts val="0"/>
              </a:spcBef>
            </a:pPr>
            <a:endParaRPr lang="nl-NL" sz="2000"/>
          </a:p>
          <a:p>
            <a:pPr>
              <a:spcBef>
                <a:spcPts val="0"/>
              </a:spcBef>
            </a:pPr>
            <a:endParaRPr lang="nl-NL" sz="2000"/>
          </a:p>
          <a:p>
            <a:pPr>
              <a:spcBef>
                <a:spcPts val="0"/>
              </a:spcBef>
            </a:pPr>
            <a:endParaRPr lang="nl-NL" sz="2000"/>
          </a:p>
          <a:p>
            <a:pPr>
              <a:spcBef>
                <a:spcPts val="0"/>
              </a:spcBef>
            </a:pPr>
            <a:r>
              <a:rPr lang="nl-NL" sz="2000"/>
              <a:t>Correct </a:t>
            </a:r>
            <a:r>
              <a:rPr lang="nl-NL" sz="2000" err="1"/>
              <a:t>the</a:t>
            </a:r>
            <a:r>
              <a:rPr lang="nl-NL" sz="2000"/>
              <a:t> </a:t>
            </a:r>
            <a:r>
              <a:rPr lang="nl-NL" sz="2000" err="1"/>
              <a:t>mistake</a:t>
            </a:r>
            <a:r>
              <a:rPr lang="nl-NL" sz="2000"/>
              <a:t> </a:t>
            </a:r>
            <a:r>
              <a:rPr lang="nl-NL" sz="2000" err="1"/>
              <a:t>by</a:t>
            </a:r>
            <a:r>
              <a:rPr lang="nl-NL" sz="2000"/>
              <a:t> </a:t>
            </a:r>
            <a:r>
              <a:rPr lang="nl-NL" sz="2000" err="1"/>
              <a:t>looking</a:t>
            </a:r>
            <a:r>
              <a:rPr lang="nl-NL" sz="2000"/>
              <a:t> at </a:t>
            </a:r>
            <a:r>
              <a:rPr lang="nl-NL" sz="2000" err="1"/>
              <a:t>the</a:t>
            </a:r>
            <a:r>
              <a:rPr lang="nl-NL" sz="2000"/>
              <a:t> </a:t>
            </a:r>
            <a:r>
              <a:rPr lang="nl-NL" sz="2000" err="1"/>
              <a:t>difference</a:t>
            </a:r>
            <a:r>
              <a:rPr lang="nl-NL" sz="2000"/>
              <a:t> </a:t>
            </a:r>
            <a:r>
              <a:rPr lang="nl-NL" sz="2000" err="1"/>
              <a:t>between</a:t>
            </a:r>
            <a:r>
              <a:rPr lang="nl-NL" sz="2000"/>
              <a:t> </a:t>
            </a:r>
            <a:r>
              <a:rPr lang="nl-NL" sz="2000" err="1"/>
              <a:t>what</a:t>
            </a:r>
            <a:r>
              <a:rPr lang="nl-NL" sz="2000"/>
              <a:t> “</a:t>
            </a:r>
            <a:r>
              <a:rPr lang="nl-NL" sz="2000" err="1"/>
              <a:t>Expected</a:t>
            </a:r>
            <a:r>
              <a:rPr lang="nl-NL" sz="2000"/>
              <a:t>” </a:t>
            </a:r>
            <a:r>
              <a:rPr lang="nl-NL" sz="2000" err="1"/>
              <a:t>and</a:t>
            </a:r>
            <a:r>
              <a:rPr lang="nl-NL" sz="2000"/>
              <a:t> “</a:t>
            </a:r>
            <a:r>
              <a:rPr lang="nl-NL" sz="2000" err="1"/>
              <a:t>Actual</a:t>
            </a:r>
            <a:r>
              <a:rPr lang="nl-NL" sz="2000"/>
              <a:t>”</a:t>
            </a:r>
          </a:p>
          <a:p>
            <a:pPr>
              <a:spcBef>
                <a:spcPts val="0"/>
              </a:spcBef>
            </a:pPr>
            <a:endParaRPr lang="nl-BE" sz="2000"/>
          </a:p>
          <a:p>
            <a:pPr marL="0" indent="0">
              <a:buNone/>
            </a:pPr>
            <a:endParaRPr lang="nl-BE" sz="2000"/>
          </a:p>
          <a:p>
            <a:endParaRPr lang="nl-BE" sz="200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56B8E6-5AD7-4329-8003-B0239370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13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BEBB490-0D60-4BB7-8B89-6A8E56A14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399" y="4059079"/>
            <a:ext cx="178117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D226342-23CB-4E1D-86B9-F01088F74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399" y="5080803"/>
            <a:ext cx="2209800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B0833562-CFB0-4AF7-A402-D7C5280FC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937" y="1514862"/>
            <a:ext cx="5710845" cy="17728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D5D20449-B934-431C-9743-02E64389D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657" y="3727461"/>
            <a:ext cx="7969097" cy="1034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BC7DEC2-A5FE-411E-878C-BCD32455E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57" y="4828729"/>
            <a:ext cx="7380622" cy="113279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ep 7">
            <a:extLst>
              <a:ext uri="{FF2B5EF4-FFF2-40B4-BE49-F238E27FC236}">
                <a16:creationId xmlns:a16="http://schemas.microsoft.com/office/drawing/2014/main" id="{77158D49-80FD-D4A0-4E0C-451F51E6D9B8}"/>
              </a:ext>
            </a:extLst>
          </p:cNvPr>
          <p:cNvGrpSpPr/>
          <p:nvPr/>
        </p:nvGrpSpPr>
        <p:grpSpPr>
          <a:xfrm>
            <a:off x="2915216" y="5961528"/>
            <a:ext cx="6436972" cy="602234"/>
            <a:chOff x="2915216" y="5961528"/>
            <a:chExt cx="6436972" cy="602234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F7003CC3-8106-FCA8-A58C-9A5FD7BDEA68}"/>
                </a:ext>
              </a:extLst>
            </p:cNvPr>
            <p:cNvSpPr/>
            <p:nvPr/>
          </p:nvSpPr>
          <p:spPr>
            <a:xfrm>
              <a:off x="2915216" y="5961528"/>
              <a:ext cx="6436972" cy="602234"/>
            </a:xfrm>
            <a:prstGeom prst="rect">
              <a:avLst/>
            </a:prstGeom>
            <a:noFill/>
            <a:ln w="28575">
              <a:solidFill>
                <a:srgbClr val="D020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22B190C3-C911-EED5-9803-D66AA2B42B46}"/>
                </a:ext>
              </a:extLst>
            </p:cNvPr>
            <p:cNvSpPr txBox="1"/>
            <p:nvPr/>
          </p:nvSpPr>
          <p:spPr>
            <a:xfrm>
              <a:off x="3241141" y="6038427"/>
              <a:ext cx="5944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b="1">
                  <a:solidFill>
                    <a:srgbClr val="D02023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NEVER change code in a test-file!</a:t>
              </a:r>
              <a:endParaRPr lang="en-GB" sz="2400" b="1">
                <a:solidFill>
                  <a:srgbClr val="D02023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48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033F4-5A8A-4A79-9A7A-2C1DF1B6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Starting</a:t>
            </a:r>
            <a:r>
              <a:rPr lang="nl-BE"/>
              <a:t> error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3C8EE2-15CF-4A1F-BE73-BE55DDFA6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Application </a:t>
            </a:r>
            <a:r>
              <a:rPr lang="nl-BE" err="1"/>
              <a:t>failed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start </a:t>
            </a:r>
            <a:r>
              <a:rPr lang="nl-BE" err="1"/>
              <a:t>when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run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application</a:t>
            </a:r>
            <a:r>
              <a:rPr lang="nl-BE"/>
              <a:t>: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pPr marL="457200" lvl="1" indent="0">
              <a:buNone/>
            </a:pPr>
            <a:endParaRPr lang="nl-BE"/>
          </a:p>
          <a:p>
            <a:pPr lvl="1"/>
            <a:r>
              <a:rPr lang="nl-BE"/>
              <a:t>FIRST look at </a:t>
            </a:r>
            <a:r>
              <a:rPr lang="nl-BE" err="1"/>
              <a:t>all</a:t>
            </a:r>
            <a:r>
              <a:rPr lang="nl-BE"/>
              <a:t> open </a:t>
            </a:r>
            <a:r>
              <a:rPr lang="nl-BE" err="1"/>
              <a:t>windows</a:t>
            </a:r>
            <a:r>
              <a:rPr lang="nl-BE"/>
              <a:t> of </a:t>
            </a:r>
            <a:r>
              <a:rPr lang="nl-BE" err="1"/>
              <a:t>IntelliJ</a:t>
            </a:r>
            <a:r>
              <a:rPr lang="nl-BE"/>
              <a:t>. </a:t>
            </a:r>
            <a:r>
              <a:rPr lang="nl-BE" err="1"/>
              <a:t>If</a:t>
            </a:r>
            <a:r>
              <a:rPr lang="nl-BE"/>
              <a:t> </a:t>
            </a:r>
            <a:r>
              <a:rPr lang="nl-BE" err="1"/>
              <a:t>one</a:t>
            </a:r>
            <a:r>
              <a:rPr lang="nl-BE"/>
              <a:t> of these </a:t>
            </a:r>
            <a:r>
              <a:rPr lang="nl-BE" err="1"/>
              <a:t>windows</a:t>
            </a:r>
            <a:r>
              <a:rPr lang="nl-BE"/>
              <a:t> have a red icon at </a:t>
            </a:r>
            <a:r>
              <a:rPr lang="nl-BE" err="1"/>
              <a:t>the</a:t>
            </a:r>
            <a:r>
              <a:rPr lang="nl-BE"/>
              <a:t> top right:                  </a:t>
            </a:r>
            <a:r>
              <a:rPr lang="nl-BE" err="1"/>
              <a:t>another</a:t>
            </a:r>
            <a:r>
              <a:rPr lang="nl-BE"/>
              <a:t> web </a:t>
            </a:r>
            <a:r>
              <a:rPr lang="nl-BE" err="1"/>
              <a:t>application</a:t>
            </a:r>
            <a:r>
              <a:rPr lang="nl-BE"/>
              <a:t> is running. Click on </a:t>
            </a:r>
            <a:r>
              <a:rPr lang="nl-BE" err="1"/>
              <a:t>the</a:t>
            </a:r>
            <a:r>
              <a:rPr lang="nl-BE"/>
              <a:t> red square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try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run </a:t>
            </a:r>
            <a:r>
              <a:rPr lang="nl-BE" err="1"/>
              <a:t>your</a:t>
            </a:r>
            <a:r>
              <a:rPr lang="nl-BE"/>
              <a:t> </a:t>
            </a:r>
            <a:r>
              <a:rPr lang="nl-BE" err="1"/>
              <a:t>application</a:t>
            </a:r>
            <a:r>
              <a:rPr lang="nl-BE"/>
              <a:t> </a:t>
            </a:r>
            <a:r>
              <a:rPr lang="nl-BE" err="1"/>
              <a:t>again</a:t>
            </a:r>
            <a:r>
              <a:rPr lang="nl-BE"/>
              <a:t>…</a:t>
            </a:r>
          </a:p>
          <a:p>
            <a:pPr lvl="1"/>
            <a:r>
              <a:rPr lang="nl-BE" err="1"/>
              <a:t>If</a:t>
            </a:r>
            <a:r>
              <a:rPr lang="nl-BE"/>
              <a:t> </a:t>
            </a:r>
            <a:r>
              <a:rPr lang="nl-BE" err="1"/>
              <a:t>this</a:t>
            </a:r>
            <a:r>
              <a:rPr lang="nl-BE"/>
              <a:t> does </a:t>
            </a:r>
            <a:r>
              <a:rPr lang="nl-BE" err="1"/>
              <a:t>not</a:t>
            </a:r>
            <a:r>
              <a:rPr lang="nl-BE"/>
              <a:t> </a:t>
            </a:r>
            <a:r>
              <a:rPr lang="nl-BE" err="1"/>
              <a:t>work</a:t>
            </a:r>
            <a:r>
              <a:rPr lang="nl-BE"/>
              <a:t> =&gt; Change </a:t>
            </a:r>
            <a:r>
              <a:rPr lang="nl-BE" err="1"/>
              <a:t>the</a:t>
            </a:r>
            <a:r>
              <a:rPr lang="nl-BE"/>
              <a:t> port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your</a:t>
            </a:r>
            <a:r>
              <a:rPr lang="nl-BE"/>
              <a:t> </a:t>
            </a:r>
            <a:r>
              <a:rPr lang="nl-BE" err="1"/>
              <a:t>application</a:t>
            </a:r>
            <a:r>
              <a:rPr lang="nl-BE"/>
              <a:t> </a:t>
            </a:r>
            <a:r>
              <a:rPr lang="nl-BE" err="1"/>
              <a:t>uses</a:t>
            </a:r>
            <a:r>
              <a:rPr lang="nl-BE"/>
              <a:t> in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application.properties</a:t>
            </a:r>
            <a:r>
              <a:rPr lang="nl-BE"/>
              <a:t> file:</a:t>
            </a:r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B8EB24-0533-460D-9BE7-BFCBA2B9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14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B89057B-971F-41B6-B455-11829F5D0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30" y="1715770"/>
            <a:ext cx="3943350" cy="1476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B1ADBCA-06AF-4D91-B206-26CB90611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55" y="3621063"/>
            <a:ext cx="1733550" cy="3238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22290DE-EBF0-4B6F-AE7B-28FDF6DEC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30" y="5514244"/>
            <a:ext cx="1666875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5AC78510-1C8C-4819-819C-25B8AD71A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03" y="5578637"/>
            <a:ext cx="1685925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1723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CE9F8-F077-44E2-87CA-C23E2512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Runtime </a:t>
            </a:r>
            <a:r>
              <a:rPr lang="nl-BE" err="1"/>
              <a:t>errors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EA3A8B-7CA4-4C47-BC34-48E898B67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A common </a:t>
            </a:r>
            <a:r>
              <a:rPr lang="nl-BE" err="1"/>
              <a:t>example</a:t>
            </a:r>
            <a:r>
              <a:rPr lang="nl-BE"/>
              <a:t> =&gt; </a:t>
            </a:r>
            <a:r>
              <a:rPr lang="nl-BE" err="1"/>
              <a:t>NullPointerException</a:t>
            </a:r>
            <a:r>
              <a:rPr lang="nl-BE"/>
              <a:t>: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pPr lvl="1"/>
            <a:r>
              <a:rPr lang="nl-BE" err="1"/>
              <a:t>NullPointerException</a:t>
            </a:r>
            <a:r>
              <a:rPr lang="nl-BE"/>
              <a:t> </a:t>
            </a:r>
            <a:r>
              <a:rPr lang="nl-BE" err="1"/>
              <a:t>occurs</a:t>
            </a:r>
            <a:r>
              <a:rPr lang="nl-BE"/>
              <a:t> </a:t>
            </a:r>
            <a:r>
              <a:rPr lang="nl-BE" err="1"/>
              <a:t>when</a:t>
            </a:r>
            <a:r>
              <a:rPr lang="nl-BE"/>
              <a:t> </a:t>
            </a:r>
            <a:r>
              <a:rPr lang="en-US"/>
              <a:t>a method is called from an object that is "null" (i.e., not instantiated)</a:t>
            </a:r>
            <a:endParaRPr lang="nl-BE"/>
          </a:p>
          <a:p>
            <a:pPr lvl="1"/>
            <a:r>
              <a:rPr lang="nl-BE"/>
              <a:t>Solution: </a:t>
            </a:r>
          </a:p>
          <a:p>
            <a:pPr lvl="2"/>
            <a:r>
              <a:rPr lang="nl-BE"/>
              <a:t>Look/</a:t>
            </a:r>
            <a:r>
              <a:rPr lang="nl-BE" err="1"/>
              <a:t>read</a:t>
            </a:r>
            <a:r>
              <a:rPr lang="nl-BE"/>
              <a:t> </a:t>
            </a:r>
            <a:r>
              <a:rPr lang="nl-BE" err="1"/>
              <a:t>which</a:t>
            </a:r>
            <a:r>
              <a:rPr lang="nl-BE"/>
              <a:t> object = </a:t>
            </a:r>
            <a:r>
              <a:rPr lang="nl-BE" err="1"/>
              <a:t>null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find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cause</a:t>
            </a:r>
            <a:r>
              <a:rPr lang="nl-BE"/>
              <a:t>…</a:t>
            </a:r>
          </a:p>
          <a:p>
            <a:pPr lvl="2"/>
            <a:r>
              <a:rPr lang="nl-BE"/>
              <a:t>Make </a:t>
            </a:r>
            <a:r>
              <a:rPr lang="nl-BE" err="1"/>
              <a:t>sure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object is </a:t>
            </a:r>
            <a:r>
              <a:rPr lang="nl-BE" err="1"/>
              <a:t>instantiated</a:t>
            </a:r>
            <a:r>
              <a:rPr lang="nl-BE"/>
              <a:t> / </a:t>
            </a:r>
            <a:r>
              <a:rPr lang="nl-BE" err="1"/>
              <a:t>gets</a:t>
            </a:r>
            <a:r>
              <a:rPr lang="nl-BE"/>
              <a:t> a </a:t>
            </a:r>
            <a:r>
              <a:rPr lang="nl-BE" err="1"/>
              <a:t>value</a:t>
            </a:r>
            <a:r>
              <a:rPr lang="nl-BE"/>
              <a:t>… In </a:t>
            </a:r>
            <a:r>
              <a:rPr lang="nl-BE" err="1"/>
              <a:t>this</a:t>
            </a:r>
            <a:r>
              <a:rPr lang="nl-BE"/>
              <a:t> case “</a:t>
            </a:r>
            <a:r>
              <a:rPr lang="nl-BE" err="1"/>
              <a:t>surname</a:t>
            </a:r>
            <a:r>
              <a:rPr lang="nl-BE"/>
              <a:t>” is empty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needs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get a </a:t>
            </a:r>
            <a:r>
              <a:rPr lang="nl-BE" err="1"/>
              <a:t>value</a:t>
            </a:r>
            <a:r>
              <a:rPr lang="nl-BE"/>
              <a:t>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F30CB8-3757-4A6E-9861-35688E6F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15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38E17A7-83FB-421E-8860-67AEAC5C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6" y="1920840"/>
            <a:ext cx="11884002" cy="817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427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9F7D1-B3B0-47CB-9E4A-291B899D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Tips &amp; tricks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FE1466-5AD5-4720-9555-14AEDD1F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err="1"/>
              <a:t>Googling </a:t>
            </a:r>
            <a:r>
              <a:rPr lang="nl-BE"/>
              <a:t>"blindly" and doing what is suggested often causes more errors than before</a:t>
            </a:r>
          </a:p>
          <a:p>
            <a:r>
              <a:rPr lang="nl-BE"/>
              <a:t>Only start "</a:t>
            </a:r>
            <a:r>
              <a:rPr lang="nl-BE" err="1"/>
              <a:t>Googling</a:t>
            </a:r>
            <a:r>
              <a:rPr lang="nl-BE"/>
              <a:t>" </a:t>
            </a:r>
            <a:r>
              <a:rPr lang="nl-BE" u="sng"/>
              <a:t>AFTER</a:t>
            </a:r>
          </a:p>
          <a:p>
            <a:pPr lvl="1"/>
            <a:r>
              <a:rPr lang="nl-BE"/>
              <a:t>you have read the error carefully and do not find the solution on that basis </a:t>
            </a:r>
          </a:p>
          <a:p>
            <a:pPr lvl="1"/>
            <a:r>
              <a:rPr lang="nl-BE"/>
              <a:t>you have not found the solution on the basis of the above</a:t>
            </a:r>
          </a:p>
          <a:p>
            <a:r>
              <a:rPr lang="nl-BE" err="1"/>
              <a:t>"</a:t>
            </a:r>
            <a:r>
              <a:rPr lang="nl-BE"/>
              <a:t>Smart" </a:t>
            </a:r>
            <a:r>
              <a:rPr lang="nl-BE" err="1"/>
              <a:t>googling </a:t>
            </a:r>
            <a:r>
              <a:rPr lang="nl-BE"/>
              <a:t>= </a:t>
            </a:r>
          </a:p>
          <a:p>
            <a:pPr lvl="1"/>
            <a:r>
              <a:rPr lang="nl-BE"/>
              <a:t>give </a:t>
            </a:r>
            <a:r>
              <a:rPr lang="nl-BE" b="1"/>
              <a:t>context </a:t>
            </a:r>
            <a:r>
              <a:rPr lang="nl-BE"/>
              <a:t>to the error:</a:t>
            </a:r>
          </a:p>
          <a:p>
            <a:pPr lvl="2"/>
            <a:r>
              <a:rPr lang="nl-BE" err="1"/>
              <a:t>IntelliJ </a:t>
            </a:r>
          </a:p>
          <a:p>
            <a:pPr lvl="2"/>
            <a:r>
              <a:rPr lang="nl-BE"/>
              <a:t>Java </a:t>
            </a:r>
          </a:p>
          <a:p>
            <a:pPr lvl="2"/>
            <a:r>
              <a:rPr lang="nl-BE" err="1"/>
              <a:t>Thymeleaf </a:t>
            </a:r>
            <a:endParaRPr lang="nl-BE"/>
          </a:p>
          <a:p>
            <a:pPr lvl="2"/>
            <a:r>
              <a:rPr lang="nl-BE" err="1"/>
              <a:t>MySQL </a:t>
            </a:r>
            <a:endParaRPr lang="nl-BE"/>
          </a:p>
          <a:p>
            <a:pPr lvl="2"/>
            <a:r>
              <a:rPr lang="nl-BE"/>
              <a:t>…</a:t>
            </a:r>
          </a:p>
          <a:p>
            <a:pPr lvl="1"/>
            <a:r>
              <a:rPr lang="nl-BE" err="1"/>
              <a:t>copy </a:t>
            </a:r>
            <a:r>
              <a:rPr lang="nl-BE"/>
              <a:t>error message literally </a:t>
            </a:r>
          </a:p>
          <a:p>
            <a:pPr lvl="2"/>
            <a:r>
              <a:rPr lang="nl-BE"/>
              <a:t>links at the top</a:t>
            </a:r>
          </a:p>
          <a:p>
            <a:pPr lvl="2"/>
            <a:r>
              <a:rPr lang="nl-BE"/>
              <a:t>stackoverflow</a:t>
            </a:r>
          </a:p>
          <a:p>
            <a:pPr lvl="1"/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7BF9BF-7E18-4EA6-8630-C0D6FBF3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992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9F7D1-B3B0-47CB-9E4A-291B899D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Tips &amp; tricks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FE1466-5AD5-4720-9555-14AEDD1F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consulting fellow students / </a:t>
            </a:r>
            <a:r>
              <a:rPr lang="nl-BE" err="1"/>
              <a:t>social </a:t>
            </a:r>
            <a:r>
              <a:rPr lang="nl-BE"/>
              <a:t>media / ...</a:t>
            </a:r>
          </a:p>
          <a:p>
            <a:pPr lvl="1"/>
            <a:r>
              <a:rPr lang="nl-BE"/>
              <a:t>compared to the previous steps</a:t>
            </a:r>
          </a:p>
          <a:p>
            <a:pPr lvl="2"/>
            <a:r>
              <a:rPr lang="nl-BE" sz="2200"/>
              <a:t>increased risk of errors </a:t>
            </a:r>
          </a:p>
          <a:p>
            <a:pPr lvl="2"/>
            <a:r>
              <a:rPr lang="nl-BE" sz="2200" err="1"/>
              <a:t>less</a:t>
            </a:r>
            <a:r>
              <a:rPr lang="nl-BE" sz="2200"/>
              <a:t>/no learning effect: this source cannot/should not be consulted during </a:t>
            </a:r>
            <a:r>
              <a:rPr lang="nl-BE" sz="2200" err="1"/>
              <a:t>evaluation</a:t>
            </a:r>
            <a:r>
              <a:rPr lang="nl-BE" sz="2200"/>
              <a:t> </a:t>
            </a:r>
            <a:r>
              <a:rPr lang="nl-BE" sz="2200" err="1"/>
              <a:t>moments</a:t>
            </a:r>
            <a:r>
              <a:rPr lang="nl-BE" sz="2200"/>
              <a:t> =&gt; risk of </a:t>
            </a:r>
            <a:r>
              <a:rPr lang="nl-BE" sz="2200" err="1"/>
              <a:t>being</a:t>
            </a:r>
            <a:r>
              <a:rPr lang="nl-BE" sz="2200"/>
              <a:t> </a:t>
            </a:r>
            <a:r>
              <a:rPr lang="nl-BE" sz="2200" err="1"/>
              <a:t>judged</a:t>
            </a:r>
            <a:r>
              <a:rPr lang="nl-BE" sz="2200"/>
              <a:t> as “</a:t>
            </a:r>
            <a:r>
              <a:rPr lang="nl-BE" sz="2200" err="1"/>
              <a:t>fraud</a:t>
            </a:r>
            <a:r>
              <a:rPr lang="nl-BE" sz="2200"/>
              <a:t>” </a:t>
            </a:r>
          </a:p>
          <a:p>
            <a:r>
              <a:rPr lang="nl-BE"/>
              <a:t>official teaching </a:t>
            </a:r>
            <a:r>
              <a:rPr lang="nl-BE" err="1"/>
              <a:t>channels</a:t>
            </a:r>
            <a:r>
              <a:rPr lang="nl-BE"/>
              <a:t> (Canvas, Teams, Outlook Mail):</a:t>
            </a:r>
          </a:p>
          <a:p>
            <a:pPr lvl="1"/>
            <a:r>
              <a:rPr lang="nl-BE"/>
              <a:t>100% sure of correct information</a:t>
            </a:r>
          </a:p>
          <a:p>
            <a:pPr lvl="1"/>
            <a:r>
              <a:rPr lang="nl-BE"/>
              <a:t>learning effect is greater</a:t>
            </a:r>
          </a:p>
          <a:p>
            <a:pPr lvl="1"/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7BF9BF-7E18-4EA6-8630-C0D6FBF3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0723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EBA1B-8715-415E-B9ED-D0B6442D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Debugging </a:t>
            </a:r>
            <a:r>
              <a:rPr lang="nl-NL" err="1"/>
              <a:t>with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IntelliJ</a:t>
            </a:r>
            <a:r>
              <a:rPr lang="nl-NL"/>
              <a:t> Debugger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3A1151-E591-4F70-A48E-2FB8C957A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detailed demo of how to use the IntelliJ debugger to debug your program can be seen in this video:</a:t>
            </a:r>
            <a:br>
              <a:rPr lang="en-GB"/>
            </a:br>
            <a:br>
              <a:rPr lang="en-GB"/>
            </a:br>
            <a:r>
              <a:rPr lang="en-GB">
                <a:hlinkClick r:id="rId2"/>
              </a:rPr>
              <a:t>https://www.youtube.com/watch?v=1bCgzjatcr4</a:t>
            </a:r>
            <a:endParaRPr lang="en-GB"/>
          </a:p>
          <a:p>
            <a:endParaRPr lang="en-GB"/>
          </a:p>
          <a:p>
            <a:r>
              <a:rPr lang="en-GB"/>
              <a:t>In the next slides you find a summary of this content…</a:t>
            </a:r>
            <a:endParaRPr lang="nl-BE"/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98A139-05FA-40E5-B9F7-5C81F328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953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EBA1B-8715-415E-B9ED-D0B6442D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Debugging </a:t>
            </a:r>
            <a:r>
              <a:rPr lang="nl-NL" err="1"/>
              <a:t>with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IntelliJ</a:t>
            </a:r>
            <a:r>
              <a:rPr lang="nl-NL"/>
              <a:t> Debugger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3A1151-E591-4F70-A48E-2FB8C957A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you use a debugger, you put red breakpoints in the program. A breakpoint is a place in the program where it will stop.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Then you can run the program in debug mode by clicking on the bug icon at the top.</a:t>
            </a:r>
          </a:p>
          <a:p>
            <a:r>
              <a:rPr lang="en-US"/>
              <a:t>With the controls at the bottom of the Debugger/Console window you can control the execution of your program yourself: 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98A139-05FA-40E5-B9F7-5C81F328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19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54246E5-7577-47E0-A612-1CD873395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93" y="1942432"/>
            <a:ext cx="8417691" cy="1486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E60A70E-B19C-46F4-858D-5D34F6CDA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39" y="2562963"/>
            <a:ext cx="953361" cy="10755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F15E198-D21C-47F5-8803-2E8497DA9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38" y="5489526"/>
            <a:ext cx="3770454" cy="786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0F218CD-5C1A-4366-A128-56C49CD70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72" y="5027013"/>
            <a:ext cx="414338" cy="14231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944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1CE26-D407-4B90-99B3-3A9EC009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Debugging...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DBC858A-7E39-4A63-AB7A-E10E0615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787" y="1223804"/>
            <a:ext cx="5250426" cy="5162919"/>
          </a:xfrm>
          <a:prstGeom prst="rect">
            <a:avLst/>
          </a:prstGeom>
        </p:spPr>
      </p:pic>
      <p:sp>
        <p:nvSpPr>
          <p:cNvPr id="5" name="Tijdelijke aanduiding voor dianummer 3">
            <a:extLst>
              <a:ext uri="{FF2B5EF4-FFF2-40B4-BE49-F238E27FC236}">
                <a16:creationId xmlns:a16="http://schemas.microsoft.com/office/drawing/2014/main" id="{55FA31EA-FE5A-4717-A547-01981AFC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2188" y="6463926"/>
            <a:ext cx="2743200" cy="365125"/>
          </a:xfrm>
          <a:noFill/>
        </p:spPr>
        <p:txBody>
          <a:bodyPr/>
          <a:lstStyle/>
          <a:p>
            <a:fld id="{82C2F201-81A8-436D-8C65-53C722E5B7F6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4408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EBA1B-8715-415E-B9ED-D0B6442D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Debugging </a:t>
            </a:r>
            <a:r>
              <a:rPr lang="nl-NL" err="1"/>
              <a:t>with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IntelliJ</a:t>
            </a:r>
            <a:r>
              <a:rPr lang="nl-NL"/>
              <a:t> Debugger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3A1151-E591-4F70-A48E-2FB8C957A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current contents of the variables are listed at the end as information, and can be accessed by hovering over a variable: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The contents of the variables can also be viewed in the variables tab at the bottom:</a:t>
            </a:r>
          </a:p>
          <a:p>
            <a:endParaRPr lang="en-US"/>
          </a:p>
          <a:p>
            <a:endParaRPr lang="en-US"/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98A139-05FA-40E5-B9F7-5C81F328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20</a:t>
            </a:fld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DF1555C2-A394-40C6-A8ED-A3CEB90877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6"/>
          <a:stretch/>
        </p:blipFill>
        <p:spPr bwMode="auto">
          <a:xfrm>
            <a:off x="635343" y="1970170"/>
            <a:ext cx="8912573" cy="13345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7E9187E-47CA-4754-B33A-43C5CDB0B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04" y="4210410"/>
            <a:ext cx="5240102" cy="225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6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9F7D1-B3B0-47CB-9E4A-291B899D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Exercise</a:t>
            </a:r>
            <a:r>
              <a:rPr lang="nl-BE"/>
              <a:t>: </a:t>
            </a:r>
            <a:r>
              <a:rPr lang="nl-BE" err="1"/>
              <a:t>Find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error 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FE1466-5AD5-4720-9555-14AEDD1F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/>
              <a:t>On Canvas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find</a:t>
            </a:r>
            <a:r>
              <a:rPr lang="nl-BE"/>
              <a:t> </a:t>
            </a:r>
          </a:p>
          <a:p>
            <a:pPr lvl="1"/>
            <a:r>
              <a:rPr lang="nl-BE"/>
              <a:t>a </a:t>
            </a:r>
            <a:r>
              <a:rPr lang="nl-BE" err="1"/>
              <a:t>zip-file</a:t>
            </a:r>
            <a:r>
              <a:rPr lang="nl-BE"/>
              <a:t> “Debugging small </a:t>
            </a:r>
            <a:r>
              <a:rPr lang="nl-BE" err="1"/>
              <a:t>exercises</a:t>
            </a:r>
            <a:r>
              <a:rPr lang="nl-BE"/>
              <a:t>” </a:t>
            </a:r>
            <a:r>
              <a:rPr lang="nl-BE" err="1"/>
              <a:t>which</a:t>
            </a:r>
            <a:r>
              <a:rPr lang="nl-BE"/>
              <a:t> </a:t>
            </a:r>
            <a:r>
              <a:rPr lang="nl-BE" err="1"/>
              <a:t>contains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solutions</a:t>
            </a:r>
            <a:r>
              <a:rPr lang="nl-BE"/>
              <a:t> of </a:t>
            </a:r>
            <a:r>
              <a:rPr lang="nl-BE" err="1"/>
              <a:t>the</a:t>
            </a:r>
            <a:r>
              <a:rPr lang="nl-BE"/>
              <a:t> API-</a:t>
            </a:r>
            <a:r>
              <a:rPr lang="nl-BE" err="1"/>
              <a:t>exercises</a:t>
            </a:r>
            <a:r>
              <a:rPr lang="nl-BE"/>
              <a:t> but </a:t>
            </a:r>
            <a:r>
              <a:rPr lang="nl-BE" err="1"/>
              <a:t>with</a:t>
            </a:r>
            <a:r>
              <a:rPr lang="nl-BE"/>
              <a:t> “</a:t>
            </a:r>
            <a:r>
              <a:rPr lang="nl-BE" err="1"/>
              <a:t>some</a:t>
            </a:r>
            <a:r>
              <a:rPr lang="nl-BE"/>
              <a:t>” </a:t>
            </a:r>
            <a:r>
              <a:rPr lang="nl-BE" err="1"/>
              <a:t>errors</a:t>
            </a:r>
            <a:r>
              <a:rPr lang="nl-BE"/>
              <a:t> in. </a:t>
            </a:r>
            <a:r>
              <a:rPr lang="nl-BE" err="1"/>
              <a:t>Don’t</a:t>
            </a:r>
            <a:r>
              <a:rPr lang="nl-BE"/>
              <a:t> look at </a:t>
            </a:r>
            <a:r>
              <a:rPr lang="nl-BE" err="1"/>
              <a:t>your</a:t>
            </a:r>
            <a:r>
              <a:rPr lang="nl-BE"/>
              <a:t> </a:t>
            </a:r>
            <a:r>
              <a:rPr lang="nl-BE" err="1"/>
              <a:t>own</a:t>
            </a:r>
            <a:r>
              <a:rPr lang="nl-BE"/>
              <a:t> solution of these </a:t>
            </a:r>
            <a:r>
              <a:rPr lang="nl-BE" err="1"/>
              <a:t>exercises</a:t>
            </a:r>
            <a:r>
              <a:rPr lang="nl-BE"/>
              <a:t> but </a:t>
            </a:r>
            <a:r>
              <a:rPr lang="nl-BE" err="1"/>
              <a:t>try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solve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errors</a:t>
            </a:r>
            <a:r>
              <a:rPr lang="nl-BE"/>
              <a:t> in these </a:t>
            </a:r>
            <a:r>
              <a:rPr lang="nl-BE" err="1"/>
              <a:t>applications</a:t>
            </a:r>
            <a:endParaRPr lang="nl-BE"/>
          </a:p>
          <a:p>
            <a:pPr lvl="1"/>
            <a:r>
              <a:rPr lang="nl-BE"/>
              <a:t>a </a:t>
            </a:r>
            <a:r>
              <a:rPr lang="nl-BE" err="1"/>
              <a:t>zip-file</a:t>
            </a:r>
            <a:r>
              <a:rPr lang="nl-BE"/>
              <a:t>: “Debugging large </a:t>
            </a:r>
            <a:r>
              <a:rPr lang="nl-BE" err="1"/>
              <a:t>exercise</a:t>
            </a:r>
            <a:r>
              <a:rPr lang="nl-BE"/>
              <a:t>” </a:t>
            </a:r>
            <a:r>
              <a:rPr lang="nl-BE" err="1"/>
              <a:t>which</a:t>
            </a:r>
            <a:r>
              <a:rPr lang="nl-BE"/>
              <a:t> </a:t>
            </a:r>
            <a:r>
              <a:rPr lang="nl-BE" err="1"/>
              <a:t>contains</a:t>
            </a:r>
            <a:r>
              <a:rPr lang="nl-BE"/>
              <a:t> 1 </a:t>
            </a:r>
            <a:r>
              <a:rPr lang="nl-BE" err="1"/>
              <a:t>application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a lot of </a:t>
            </a:r>
            <a:r>
              <a:rPr lang="nl-BE" err="1"/>
              <a:t>errors</a:t>
            </a:r>
            <a:r>
              <a:rPr lang="nl-BE"/>
              <a:t>.</a:t>
            </a:r>
          </a:p>
          <a:p>
            <a:pPr lvl="2"/>
            <a:r>
              <a:rPr lang="nl-BE" err="1"/>
              <a:t>When</a:t>
            </a:r>
            <a:r>
              <a:rPr lang="nl-BE"/>
              <a:t> </a:t>
            </a:r>
            <a:r>
              <a:rPr lang="nl-BE" err="1"/>
              <a:t>all</a:t>
            </a:r>
            <a:r>
              <a:rPr lang="nl-BE"/>
              <a:t> </a:t>
            </a:r>
            <a:r>
              <a:rPr lang="nl-BE" err="1"/>
              <a:t>errors</a:t>
            </a:r>
            <a:r>
              <a:rPr lang="nl-BE"/>
              <a:t> are </a:t>
            </a:r>
            <a:r>
              <a:rPr lang="nl-BE" err="1"/>
              <a:t>solved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</a:t>
            </a:r>
            <a:br>
              <a:rPr lang="nl-BE"/>
            </a:b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application</a:t>
            </a:r>
            <a:r>
              <a:rPr lang="nl-BE"/>
              <a:t> runs,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result</a:t>
            </a:r>
            <a:r>
              <a:rPr lang="nl-BE"/>
              <a:t> </a:t>
            </a:r>
            <a:r>
              <a:rPr lang="nl-BE" err="1"/>
              <a:t>should</a:t>
            </a:r>
            <a:r>
              <a:rPr lang="nl-BE"/>
              <a:t> </a:t>
            </a:r>
            <a:r>
              <a:rPr lang="nl-BE" err="1"/>
              <a:t>be</a:t>
            </a:r>
            <a:r>
              <a:rPr lang="nl-BE"/>
              <a:t>: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remember</a:t>
            </a:r>
            <a:r>
              <a:rPr lang="nl-BE"/>
              <a:t>:</a:t>
            </a:r>
          </a:p>
          <a:p>
            <a:pPr lvl="1"/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7BF9BF-7E18-4EA6-8630-C0D6FBF3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21</a:t>
            </a:fld>
            <a:endParaRPr lang="nl-BE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9652D6EB-6527-2F6B-3A8B-43BBA47EB4C5}"/>
              </a:ext>
            </a:extLst>
          </p:cNvPr>
          <p:cNvGrpSpPr/>
          <p:nvPr/>
        </p:nvGrpSpPr>
        <p:grpSpPr>
          <a:xfrm>
            <a:off x="3080107" y="6044254"/>
            <a:ext cx="6436972" cy="602234"/>
            <a:chOff x="2915216" y="5961528"/>
            <a:chExt cx="6436972" cy="602234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E1AD78A3-9EC5-ADC1-8D48-036322A8A39C}"/>
                </a:ext>
              </a:extLst>
            </p:cNvPr>
            <p:cNvSpPr/>
            <p:nvPr/>
          </p:nvSpPr>
          <p:spPr>
            <a:xfrm>
              <a:off x="2915216" y="5961528"/>
              <a:ext cx="6436972" cy="602234"/>
            </a:xfrm>
            <a:prstGeom prst="rect">
              <a:avLst/>
            </a:prstGeom>
            <a:noFill/>
            <a:ln w="28575">
              <a:solidFill>
                <a:srgbClr val="D020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8A6994C8-60E9-365F-01F6-3A44D4DD041F}"/>
                </a:ext>
              </a:extLst>
            </p:cNvPr>
            <p:cNvSpPr txBox="1"/>
            <p:nvPr/>
          </p:nvSpPr>
          <p:spPr>
            <a:xfrm>
              <a:off x="3241141" y="6038427"/>
              <a:ext cx="5944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b="1">
                  <a:solidFill>
                    <a:srgbClr val="D02023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NEVER change code in a test-file!</a:t>
              </a:r>
              <a:endParaRPr lang="en-GB" sz="2400" b="1">
                <a:solidFill>
                  <a:srgbClr val="D02023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054DD40-F1E8-441F-F913-52404D16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139" y="2718922"/>
            <a:ext cx="2726149" cy="3092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447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98DDC-68F3-4F01-8132-FC2D027B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Introduction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6F1A5F-DEBE-402A-8B58-1C40014D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err="1"/>
              <a:t>Testing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Debugging = locating and fixing errors</a:t>
            </a:r>
          </a:p>
          <a:p>
            <a:r>
              <a:rPr lang="nl-BE"/>
              <a:t>5 types:</a:t>
            </a:r>
          </a:p>
          <a:p>
            <a:pPr lvl="1"/>
            <a:r>
              <a:rPr lang="nl-BE">
                <a:solidFill>
                  <a:srgbClr val="D02023"/>
                </a:solidFill>
              </a:rPr>
              <a:t>opening </a:t>
            </a:r>
            <a:r>
              <a:rPr lang="nl-BE" err="1">
                <a:solidFill>
                  <a:srgbClr val="D02023"/>
                </a:solidFill>
              </a:rPr>
              <a:t>and</a:t>
            </a:r>
            <a:r>
              <a:rPr lang="nl-BE">
                <a:solidFill>
                  <a:srgbClr val="D02023"/>
                </a:solidFill>
              </a:rPr>
              <a:t> </a:t>
            </a:r>
            <a:r>
              <a:rPr lang="nl-BE" err="1">
                <a:solidFill>
                  <a:srgbClr val="D02023"/>
                </a:solidFill>
              </a:rPr>
              <a:t>installation</a:t>
            </a:r>
            <a:r>
              <a:rPr lang="nl-BE">
                <a:solidFill>
                  <a:srgbClr val="D02023"/>
                </a:solidFill>
              </a:rPr>
              <a:t> errors:</a:t>
            </a:r>
          </a:p>
          <a:p>
            <a:pPr lvl="2"/>
            <a:r>
              <a:rPr lang="nl-BE" sz="2400"/>
              <a:t>already visible during the opening of a project</a:t>
            </a:r>
          </a:p>
          <a:p>
            <a:pPr lvl="1"/>
            <a:r>
              <a:rPr lang="nl-BE" err="1">
                <a:solidFill>
                  <a:srgbClr val="D02023"/>
                </a:solidFill>
              </a:rPr>
              <a:t>compilation</a:t>
            </a:r>
            <a:r>
              <a:rPr lang="nl-BE">
                <a:solidFill>
                  <a:srgbClr val="D02023"/>
                </a:solidFill>
              </a:rPr>
              <a:t> </a:t>
            </a:r>
            <a:r>
              <a:rPr lang="nl-BE" err="1">
                <a:solidFill>
                  <a:srgbClr val="D02023"/>
                </a:solidFill>
              </a:rPr>
              <a:t>errors</a:t>
            </a:r>
            <a:r>
              <a:rPr lang="nl-BE">
                <a:solidFill>
                  <a:srgbClr val="D02023"/>
                </a:solidFill>
              </a:rPr>
              <a:t>:</a:t>
            </a:r>
          </a:p>
          <a:p>
            <a:pPr lvl="2"/>
            <a:r>
              <a:rPr lang="nl-BE" sz="2400" err="1"/>
              <a:t>during</a:t>
            </a:r>
            <a:r>
              <a:rPr lang="nl-BE" sz="2400"/>
              <a:t> </a:t>
            </a:r>
            <a:r>
              <a:rPr lang="nl-BE" sz="2400" err="1"/>
              <a:t>programming</a:t>
            </a:r>
            <a:endParaRPr lang="nl-BE" sz="2400"/>
          </a:p>
          <a:p>
            <a:pPr lvl="1"/>
            <a:r>
              <a:rPr lang="nl-BE" err="1">
                <a:solidFill>
                  <a:srgbClr val="D02023"/>
                </a:solidFill>
              </a:rPr>
              <a:t>testing</a:t>
            </a:r>
            <a:r>
              <a:rPr lang="nl-BE">
                <a:solidFill>
                  <a:srgbClr val="D02023"/>
                </a:solidFill>
              </a:rPr>
              <a:t> </a:t>
            </a:r>
            <a:r>
              <a:rPr lang="nl-BE" err="1">
                <a:solidFill>
                  <a:srgbClr val="D02023"/>
                </a:solidFill>
              </a:rPr>
              <a:t>errors</a:t>
            </a:r>
            <a:r>
              <a:rPr lang="nl-BE">
                <a:solidFill>
                  <a:srgbClr val="D02023"/>
                </a:solidFill>
              </a:rPr>
              <a:t>:</a:t>
            </a:r>
          </a:p>
          <a:p>
            <a:pPr lvl="2"/>
            <a:r>
              <a:rPr lang="nl-BE"/>
              <a:t>tests do </a:t>
            </a:r>
            <a:r>
              <a:rPr lang="nl-BE" err="1"/>
              <a:t>not</a:t>
            </a:r>
            <a:r>
              <a:rPr lang="nl-BE"/>
              <a:t> run</a:t>
            </a:r>
          </a:p>
          <a:p>
            <a:pPr lvl="2"/>
            <a:r>
              <a:rPr lang="nl-BE"/>
              <a:t>tests do </a:t>
            </a:r>
            <a:r>
              <a:rPr lang="nl-BE" err="1"/>
              <a:t>not</a:t>
            </a:r>
            <a:r>
              <a:rPr lang="nl-BE"/>
              <a:t> </a:t>
            </a:r>
            <a:r>
              <a:rPr lang="nl-BE" err="1"/>
              <a:t>succeed</a:t>
            </a:r>
            <a:endParaRPr lang="nl-BE"/>
          </a:p>
          <a:p>
            <a:pPr lvl="1"/>
            <a:r>
              <a:rPr lang="nl-BE" err="1">
                <a:solidFill>
                  <a:srgbClr val="D02023"/>
                </a:solidFill>
              </a:rPr>
              <a:t>start-up</a:t>
            </a:r>
            <a:r>
              <a:rPr lang="nl-BE">
                <a:solidFill>
                  <a:srgbClr val="D02023"/>
                </a:solidFill>
              </a:rPr>
              <a:t> errors:</a:t>
            </a:r>
          </a:p>
          <a:p>
            <a:pPr lvl="2"/>
            <a:r>
              <a:rPr lang="nl-BE" sz="2400"/>
              <a:t>when you want to run your programme, but it does not start </a:t>
            </a:r>
          </a:p>
          <a:p>
            <a:pPr lvl="1"/>
            <a:r>
              <a:rPr lang="nl-BE" err="1">
                <a:solidFill>
                  <a:srgbClr val="D02023"/>
                </a:solidFill>
              </a:rPr>
              <a:t>runtime</a:t>
            </a:r>
            <a:r>
              <a:rPr lang="nl-BE"/>
              <a:t> </a:t>
            </a:r>
            <a:r>
              <a:rPr lang="nl-BE">
                <a:solidFill>
                  <a:srgbClr val="D02023"/>
                </a:solidFill>
              </a:rPr>
              <a:t>errors:</a:t>
            </a:r>
            <a:r>
              <a:rPr lang="nl-BE"/>
              <a:t> during the execution of your program:</a:t>
            </a:r>
          </a:p>
          <a:p>
            <a:pPr lvl="2"/>
            <a:r>
              <a:rPr lang="nl-BE" sz="2400"/>
              <a:t>your programme runs and crashes at the start or during execution</a:t>
            </a:r>
          </a:p>
          <a:p>
            <a:pPr lvl="1"/>
            <a:r>
              <a:rPr lang="nl-BE" err="1">
                <a:solidFill>
                  <a:srgbClr val="D02023"/>
                </a:solidFill>
              </a:rPr>
              <a:t>logical</a:t>
            </a:r>
            <a:r>
              <a:rPr lang="nl-BE">
                <a:solidFill>
                  <a:srgbClr val="D02023"/>
                </a:solidFill>
              </a:rPr>
              <a:t> errors:</a:t>
            </a:r>
            <a:r>
              <a:rPr lang="nl-BE"/>
              <a:t> the programme does not give the expected / logical result</a:t>
            </a:r>
          </a:p>
          <a:p>
            <a:r>
              <a:rPr lang="nl-BE"/>
              <a:t>Debugger </a:t>
            </a:r>
          </a:p>
          <a:p>
            <a:pPr lvl="1"/>
            <a:r>
              <a:rPr lang="nl-BE"/>
              <a:t>can help you detect </a:t>
            </a:r>
            <a:r>
              <a:rPr lang="nl-BE" err="1"/>
              <a:t>runtime </a:t>
            </a:r>
            <a:r>
              <a:rPr lang="nl-BE"/>
              <a:t>errors and logical errors</a:t>
            </a:r>
          </a:p>
          <a:p>
            <a:pPr lvl="2"/>
            <a:r>
              <a:rPr lang="nl-BE" sz="2400" b="1"/>
              <a:t>not </a:t>
            </a:r>
            <a:r>
              <a:rPr lang="nl-BE" sz="2400"/>
              <a:t>for installation errors, compilation errors and start-up errors</a:t>
            </a:r>
          </a:p>
          <a:p>
            <a:pPr lvl="1"/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9A091F3-81A7-4356-8A29-CB5D81B9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8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>
          <a:xfrm>
            <a:off x="338812" y="1104294"/>
            <a:ext cx="11267034" cy="53343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BE" sz="2200"/>
              <a:t>Opening error </a:t>
            </a:r>
            <a:r>
              <a:rPr lang="nl-BE" sz="2200" err="1"/>
              <a:t>appears</a:t>
            </a:r>
            <a:r>
              <a:rPr lang="nl-BE" sz="2200"/>
              <a:t> </a:t>
            </a:r>
            <a:r>
              <a:rPr lang="nl-BE" sz="2200" err="1"/>
              <a:t>when</a:t>
            </a:r>
            <a:r>
              <a:rPr lang="nl-BE" sz="2200"/>
              <a:t> opening a project </a:t>
            </a:r>
            <a:r>
              <a:rPr lang="nl-BE" sz="2200" err="1"/>
              <a:t>that</a:t>
            </a:r>
            <a:r>
              <a:rPr lang="nl-BE" sz="2200"/>
              <a:t> is </a:t>
            </a:r>
            <a:r>
              <a:rPr lang="nl-BE" sz="2200" err="1"/>
              <a:t>not</a:t>
            </a:r>
            <a:r>
              <a:rPr lang="nl-BE" sz="2200"/>
              <a:t> a project:</a:t>
            </a:r>
          </a:p>
          <a:p>
            <a:pPr lvl="1">
              <a:lnSpc>
                <a:spcPct val="100000"/>
              </a:lnSpc>
            </a:pPr>
            <a:r>
              <a:rPr lang="nl-BE" sz="2200"/>
              <a:t>Open </a:t>
            </a:r>
            <a:r>
              <a:rPr lang="nl-BE" sz="2200" err="1"/>
              <a:t>IntelliJ</a:t>
            </a:r>
            <a:endParaRPr lang="nl-BE" sz="2200"/>
          </a:p>
          <a:p>
            <a:pPr lvl="1">
              <a:lnSpc>
                <a:spcPct val="100000"/>
              </a:lnSpc>
            </a:pPr>
            <a:r>
              <a:rPr lang="nl-BE" sz="2200" err="1"/>
              <a:t>Choose</a:t>
            </a:r>
            <a:r>
              <a:rPr lang="nl-BE" sz="2200"/>
              <a:t> File&gt;Open... </a:t>
            </a:r>
          </a:p>
          <a:p>
            <a:pPr lvl="1">
              <a:lnSpc>
                <a:spcPct val="100000"/>
              </a:lnSpc>
            </a:pPr>
            <a:r>
              <a:rPr lang="nl-BE" sz="2200"/>
              <a:t>Click on </a:t>
            </a:r>
            <a:r>
              <a:rPr lang="nl-BE" sz="2200" u="sng"/>
              <a:t>a project </a:t>
            </a:r>
            <a:r>
              <a:rPr lang="nl-BE" sz="2200" err="1"/>
              <a:t>with</a:t>
            </a:r>
            <a:r>
              <a:rPr lang="nl-BE" sz="2200"/>
              <a:t> </a:t>
            </a:r>
            <a:r>
              <a:rPr lang="nl-BE" sz="2200" err="1"/>
              <a:t>the</a:t>
            </a:r>
            <a:r>
              <a:rPr lang="nl-BE" sz="2200"/>
              <a:t> special icon:</a:t>
            </a:r>
          </a:p>
          <a:p>
            <a:pPr>
              <a:lnSpc>
                <a:spcPct val="100000"/>
              </a:lnSpc>
            </a:pPr>
            <a:endParaRPr lang="nl-BE" sz="2200"/>
          </a:p>
          <a:p>
            <a:pPr>
              <a:lnSpc>
                <a:spcPct val="100000"/>
              </a:lnSpc>
            </a:pPr>
            <a:endParaRPr lang="nl-BE" sz="2200"/>
          </a:p>
          <a:p>
            <a:pPr>
              <a:lnSpc>
                <a:spcPct val="100000"/>
              </a:lnSpc>
            </a:pPr>
            <a:endParaRPr lang="nl-BE" sz="2200"/>
          </a:p>
          <a:p>
            <a:pPr lvl="1">
              <a:lnSpc>
                <a:spcPct val="100000"/>
              </a:lnSpc>
            </a:pPr>
            <a:r>
              <a:rPr lang="nl-BE" sz="2200" err="1"/>
              <a:t>If</a:t>
            </a:r>
            <a:r>
              <a:rPr lang="nl-BE" sz="2200"/>
              <a:t> </a:t>
            </a:r>
            <a:r>
              <a:rPr lang="nl-BE" sz="2200" err="1"/>
              <a:t>not</a:t>
            </a:r>
            <a:r>
              <a:rPr lang="nl-BE" sz="2200"/>
              <a:t> </a:t>
            </a:r>
            <a:r>
              <a:rPr lang="nl-BE" sz="2200" err="1"/>
              <a:t>clicked</a:t>
            </a:r>
            <a:r>
              <a:rPr lang="nl-BE" sz="2200"/>
              <a:t> on</a:t>
            </a:r>
          </a:p>
          <a:p>
            <a:pPr lvl="2">
              <a:lnSpc>
                <a:spcPct val="100000"/>
              </a:lnSpc>
            </a:pPr>
            <a:endParaRPr lang="nl-BE" sz="1800"/>
          </a:p>
          <a:p>
            <a:pPr lvl="2">
              <a:lnSpc>
                <a:spcPct val="100000"/>
              </a:lnSpc>
            </a:pPr>
            <a:r>
              <a:rPr lang="nl-BE" sz="1800"/>
              <a:t>=&gt;</a:t>
            </a:r>
          </a:p>
          <a:p>
            <a:pPr lvl="2">
              <a:lnSpc>
                <a:spcPct val="100000"/>
              </a:lnSpc>
            </a:pPr>
            <a:endParaRPr lang="nl-BE" sz="1800"/>
          </a:p>
          <a:p>
            <a:pPr lvl="2">
              <a:lnSpc>
                <a:spcPct val="100000"/>
              </a:lnSpc>
            </a:pPr>
            <a:endParaRPr lang="nl-BE" sz="1800"/>
          </a:p>
          <a:p>
            <a:pPr lvl="2">
              <a:lnSpc>
                <a:spcPct val="100000"/>
              </a:lnSpc>
            </a:pPr>
            <a:r>
              <a:rPr lang="nl-BE" sz="1800"/>
              <a:t> in </a:t>
            </a:r>
            <a:r>
              <a:rPr lang="nl-BE" sz="1800" err="1"/>
              <a:t>stead</a:t>
            </a:r>
            <a:r>
              <a:rPr lang="nl-BE" sz="1800"/>
              <a:t> of.. </a:t>
            </a:r>
          </a:p>
          <a:p>
            <a:pPr>
              <a:lnSpc>
                <a:spcPct val="100000"/>
              </a:lnSpc>
            </a:pPr>
            <a:endParaRPr lang="nl-BE" sz="2200"/>
          </a:p>
        </p:txBody>
      </p:sp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/>
              <a:t>Opening</a:t>
            </a:r>
            <a:r>
              <a:rPr lang="fr-BE"/>
              <a:t> </a:t>
            </a:r>
            <a:r>
              <a:rPr lang="fr-BE" err="1"/>
              <a:t>error</a:t>
            </a:r>
            <a:r>
              <a:rPr lang="fr-BE"/>
              <a:t> </a:t>
            </a:r>
            <a:endParaRPr lang="nl-BE"/>
          </a:p>
        </p:txBody>
      </p:sp>
      <p:sp>
        <p:nvSpPr>
          <p:cNvPr id="4100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2F201-81A8-436D-8C65-53C722E5B7F6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D58D19B-1F80-4B88-A4C1-FD694511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031" y="2181066"/>
            <a:ext cx="708039" cy="731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F53AD58-C596-44C7-AE93-DCC8AE8C6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62247EA-2E25-443D-81C2-E4AB8101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870" y="1825097"/>
            <a:ext cx="3305175" cy="1790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583B4B8-206B-436B-B1A6-DBBBEE34A3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944" b="20284"/>
          <a:stretch/>
        </p:blipFill>
        <p:spPr>
          <a:xfrm>
            <a:off x="7138122" y="4480655"/>
            <a:ext cx="3512104" cy="936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BD143C9-2F58-4DD6-A135-1926D7A0B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298" y="4818529"/>
            <a:ext cx="2800350" cy="695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379BD4CF-13CA-44B0-A80B-7BB92C18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691" y="4018876"/>
            <a:ext cx="708039" cy="731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8A1AFE5-E2F2-4AFE-A01F-3CAB68E0D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5298" y="5903273"/>
            <a:ext cx="3105150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D1C7C4F0-68B6-4CFD-93A0-679BB4F42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870" y="5498854"/>
            <a:ext cx="2505075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5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>
          <a:xfrm>
            <a:off x="338812" y="1104294"/>
            <a:ext cx="11267034" cy="53343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BE" sz="2200" dirty="0" err="1"/>
              <a:t>Following</a:t>
            </a:r>
            <a:r>
              <a:rPr lang="nl-BE" sz="2200" dirty="0"/>
              <a:t> </a:t>
            </a:r>
            <a:r>
              <a:rPr lang="nl-BE" sz="2200" dirty="0" err="1"/>
              <a:t>problems</a:t>
            </a:r>
            <a:r>
              <a:rPr lang="nl-BE" sz="2200" dirty="0"/>
              <a:t> </a:t>
            </a:r>
            <a:r>
              <a:rPr lang="nl-BE" sz="2200" dirty="0" err="1"/>
              <a:t>may</a:t>
            </a:r>
            <a:r>
              <a:rPr lang="nl-BE" sz="2200" dirty="0"/>
              <a:t> </a:t>
            </a:r>
            <a:r>
              <a:rPr lang="nl-BE" sz="2200" dirty="0" err="1"/>
              <a:t>appear</a:t>
            </a:r>
            <a:r>
              <a:rPr lang="nl-BE" sz="2200" dirty="0"/>
              <a:t> </a:t>
            </a:r>
            <a:r>
              <a:rPr lang="nl-BE" sz="2200" dirty="0" err="1"/>
              <a:t>when</a:t>
            </a:r>
            <a:r>
              <a:rPr lang="nl-BE" sz="2200" dirty="0"/>
              <a:t> </a:t>
            </a:r>
            <a:r>
              <a:rPr lang="nl-BE" sz="2200" dirty="0" err="1"/>
              <a:t>the</a:t>
            </a:r>
            <a:r>
              <a:rPr lang="nl-BE" sz="2200" dirty="0"/>
              <a:t> project </a:t>
            </a:r>
            <a:r>
              <a:rPr lang="nl-BE" sz="2200" dirty="0" err="1"/>
              <a:t>you</a:t>
            </a:r>
            <a:r>
              <a:rPr lang="nl-BE" sz="2200" dirty="0"/>
              <a:t> want </a:t>
            </a:r>
            <a:r>
              <a:rPr lang="nl-BE" sz="2200" dirty="0" err="1"/>
              <a:t>to</a:t>
            </a:r>
            <a:r>
              <a:rPr lang="nl-BE" sz="2200" dirty="0"/>
              <a:t> open has a different JDK-</a:t>
            </a:r>
            <a:r>
              <a:rPr lang="nl-BE" sz="2200" dirty="0" err="1"/>
              <a:t>version</a:t>
            </a:r>
            <a:r>
              <a:rPr lang="nl-BE" sz="2200" dirty="0"/>
              <a:t> </a:t>
            </a:r>
            <a:r>
              <a:rPr lang="nl-BE" sz="2200" dirty="0" err="1"/>
              <a:t>than</a:t>
            </a:r>
            <a:r>
              <a:rPr lang="nl-BE" sz="2200" dirty="0"/>
              <a:t> </a:t>
            </a:r>
            <a:r>
              <a:rPr lang="nl-BE" sz="2200" dirty="0" err="1"/>
              <a:t>the</a:t>
            </a:r>
            <a:r>
              <a:rPr lang="nl-BE" sz="2200" dirty="0"/>
              <a:t> </a:t>
            </a:r>
            <a:r>
              <a:rPr lang="nl-BE" sz="2200" dirty="0" err="1"/>
              <a:t>one</a:t>
            </a:r>
            <a:r>
              <a:rPr lang="nl-BE" sz="2200" dirty="0"/>
              <a:t> of </a:t>
            </a:r>
            <a:r>
              <a:rPr lang="nl-BE" sz="2200" dirty="0" err="1"/>
              <a:t>your</a:t>
            </a:r>
            <a:r>
              <a:rPr lang="nl-BE" sz="2200" dirty="0"/>
              <a:t> </a:t>
            </a:r>
            <a:r>
              <a:rPr lang="nl-BE" sz="2200" dirty="0" err="1"/>
              <a:t>IntelliJ-installation</a:t>
            </a:r>
            <a:r>
              <a:rPr lang="nl-BE" sz="2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nl-BE" sz="2200" dirty="0"/>
              <a:t>In case </a:t>
            </a:r>
            <a:r>
              <a:rPr lang="nl-BE" sz="2200" dirty="0" err="1"/>
              <a:t>you</a:t>
            </a:r>
            <a:r>
              <a:rPr lang="nl-BE" sz="2200" dirty="0"/>
              <a:t> get </a:t>
            </a:r>
            <a:r>
              <a:rPr lang="nl-BE" sz="2200" dirty="0" err="1"/>
              <a:t>the</a:t>
            </a:r>
            <a:r>
              <a:rPr lang="nl-BE" sz="2200" dirty="0"/>
              <a:t> </a:t>
            </a:r>
            <a:r>
              <a:rPr lang="nl-BE" sz="2200" dirty="0" err="1"/>
              <a:t>following</a:t>
            </a:r>
            <a:r>
              <a:rPr lang="nl-BE" sz="2200" dirty="0"/>
              <a:t> error, follow </a:t>
            </a:r>
            <a:r>
              <a:rPr lang="nl-BE" sz="2200" dirty="0" err="1"/>
              <a:t>the</a:t>
            </a:r>
            <a:r>
              <a:rPr lang="nl-BE" sz="2200" dirty="0"/>
              <a:t> steps below </a:t>
            </a:r>
            <a:r>
              <a:rPr lang="nl-BE" sz="2200" dirty="0" err="1"/>
              <a:t>and</a:t>
            </a:r>
            <a:r>
              <a:rPr lang="nl-BE" sz="2200" dirty="0"/>
              <a:t> on </a:t>
            </a:r>
            <a:r>
              <a:rPr lang="nl-BE" sz="2200" dirty="0" err="1"/>
              <a:t>the</a:t>
            </a:r>
            <a:r>
              <a:rPr lang="nl-BE" sz="2200" dirty="0"/>
              <a:t> next slide:</a:t>
            </a:r>
            <a:endParaRPr kumimoji="0" lang="nl-BE" altLang="nl-B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nl-BE" altLang="nl-BE" sz="2200" dirty="0"/>
          </a:p>
          <a:p>
            <a:pPr lvl="1">
              <a:lnSpc>
                <a:spcPct val="100000"/>
              </a:lnSpc>
            </a:pPr>
            <a:endParaRPr lang="nl-BE" altLang="nl-BE" sz="2200" dirty="0"/>
          </a:p>
          <a:p>
            <a:pPr lvl="1">
              <a:lnSpc>
                <a:spcPct val="100000"/>
              </a:lnSpc>
            </a:pPr>
            <a:endParaRPr lang="nl-BE" altLang="nl-BE" sz="2200" dirty="0"/>
          </a:p>
          <a:p>
            <a:pPr lvl="1">
              <a:lnSpc>
                <a:spcPct val="100000"/>
              </a:lnSpc>
            </a:pPr>
            <a:endParaRPr lang="nl-BE" altLang="nl-BE" sz="2200" dirty="0"/>
          </a:p>
          <a:p>
            <a:pPr lvl="1">
              <a:lnSpc>
                <a:spcPct val="100000"/>
              </a:lnSpc>
            </a:pPr>
            <a:endParaRPr lang="nl-BE" altLang="nl-BE" sz="2200" dirty="0"/>
          </a:p>
          <a:p>
            <a:pPr lvl="1">
              <a:lnSpc>
                <a:spcPct val="100000"/>
              </a:lnSpc>
            </a:pPr>
            <a:r>
              <a:rPr lang="nl-BE" altLang="nl-BE" sz="2200" dirty="0"/>
              <a:t>Click on ‘</a:t>
            </a:r>
            <a:r>
              <a:rPr lang="nl-BE" altLang="nl-BE" sz="2200" dirty="0" err="1"/>
              <a:t>Configure</a:t>
            </a:r>
            <a:r>
              <a:rPr lang="nl-BE" altLang="nl-BE" sz="2200" dirty="0"/>
              <a:t>…’ </a:t>
            </a:r>
            <a:r>
              <a:rPr lang="nl-BE" altLang="nl-BE" sz="2200" dirty="0" err="1"/>
              <a:t>and</a:t>
            </a:r>
            <a:r>
              <a:rPr lang="nl-BE" altLang="nl-BE" sz="2200" dirty="0"/>
              <a:t> </a:t>
            </a:r>
            <a:r>
              <a:rPr lang="nl-BE" altLang="nl-BE" sz="2200" dirty="0" err="1"/>
              <a:t>choose</a:t>
            </a:r>
            <a:r>
              <a:rPr lang="nl-BE" altLang="nl-BE" sz="2200" dirty="0"/>
              <a:t> </a:t>
            </a:r>
            <a:r>
              <a:rPr lang="nl-BE" altLang="nl-BE" sz="2200" dirty="0" err="1"/>
              <a:t>the</a:t>
            </a:r>
            <a:r>
              <a:rPr lang="nl-BE" altLang="nl-BE" sz="2200" dirty="0"/>
              <a:t> JDK </a:t>
            </a:r>
            <a:r>
              <a:rPr lang="nl-BE" altLang="nl-BE" sz="2200" dirty="0" err="1"/>
              <a:t>that</a:t>
            </a:r>
            <a:r>
              <a:rPr lang="nl-BE" altLang="nl-BE" sz="2200" dirty="0"/>
              <a:t> </a:t>
            </a:r>
            <a:r>
              <a:rPr lang="nl-BE" altLang="nl-BE" sz="2200" dirty="0" err="1"/>
              <a:t>you</a:t>
            </a:r>
            <a:r>
              <a:rPr lang="nl-BE" altLang="nl-BE" sz="2200" dirty="0"/>
              <a:t> have </a:t>
            </a:r>
            <a:r>
              <a:rPr lang="nl-BE" altLang="nl-BE" sz="2200" dirty="0" err="1"/>
              <a:t>installed</a:t>
            </a:r>
            <a:r>
              <a:rPr lang="nl-BE" altLang="nl-BE" sz="2200" dirty="0"/>
              <a:t> on </a:t>
            </a:r>
            <a:r>
              <a:rPr lang="nl-BE" altLang="nl-BE" sz="2200" dirty="0" err="1"/>
              <a:t>your</a:t>
            </a:r>
            <a:r>
              <a:rPr lang="nl-BE" altLang="nl-BE" sz="2200" dirty="0"/>
              <a:t> laptop</a:t>
            </a:r>
            <a:endParaRPr lang="nl-BE" sz="2200" dirty="0"/>
          </a:p>
          <a:p>
            <a:pPr>
              <a:lnSpc>
                <a:spcPct val="100000"/>
              </a:lnSpc>
            </a:pPr>
            <a:endParaRPr kumimoji="0" lang="nl-BE" altLang="nl-B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nl-BE" sz="2200" dirty="0"/>
          </a:p>
          <a:p>
            <a:pPr>
              <a:lnSpc>
                <a:spcPct val="100000"/>
              </a:lnSpc>
            </a:pPr>
            <a:endParaRPr lang="nl-BE" sz="2200" dirty="0"/>
          </a:p>
        </p:txBody>
      </p:sp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Installation </a:t>
            </a:r>
            <a:r>
              <a:rPr lang="fr-BE" err="1"/>
              <a:t>error</a:t>
            </a:r>
            <a:endParaRPr lang="nl-BE"/>
          </a:p>
        </p:txBody>
      </p:sp>
      <p:sp>
        <p:nvSpPr>
          <p:cNvPr id="4100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2F201-81A8-436D-8C65-53C722E5B7F6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10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76E98FE-0A83-4BAD-9BC7-F208BF09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9" t="79716" r="47419" b="1"/>
          <a:stretch/>
        </p:blipFill>
        <p:spPr>
          <a:xfrm>
            <a:off x="1145732" y="2733142"/>
            <a:ext cx="5650853" cy="164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6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>
          <a:xfrm>
            <a:off x="338812" y="1104294"/>
            <a:ext cx="11267034" cy="53343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BE" sz="2200" dirty="0" err="1"/>
              <a:t>When</a:t>
            </a:r>
            <a:r>
              <a:rPr lang="nl-BE" sz="2200" dirty="0"/>
              <a:t> </a:t>
            </a:r>
            <a:r>
              <a:rPr lang="nl-BE" sz="2200" dirty="0" err="1"/>
              <a:t>the</a:t>
            </a:r>
            <a:r>
              <a:rPr lang="nl-BE" sz="2200" dirty="0"/>
              <a:t> </a:t>
            </a:r>
            <a:r>
              <a:rPr lang="nl-BE" sz="2200" dirty="0" err="1"/>
              <a:t>problem</a:t>
            </a:r>
            <a:r>
              <a:rPr lang="nl-BE" sz="2200" dirty="0"/>
              <a:t> is </a:t>
            </a:r>
            <a:r>
              <a:rPr lang="nl-BE" sz="2200" dirty="0" err="1"/>
              <a:t>not</a:t>
            </a:r>
            <a:r>
              <a:rPr lang="nl-BE" sz="2200" dirty="0"/>
              <a:t> </a:t>
            </a:r>
            <a:r>
              <a:rPr lang="nl-BE" sz="2200" dirty="0" err="1"/>
              <a:t>solved</a:t>
            </a:r>
            <a:r>
              <a:rPr lang="nl-BE" sz="2200" dirty="0"/>
              <a:t>, click on </a:t>
            </a:r>
            <a:br>
              <a:rPr lang="nl-BE" sz="2200" dirty="0"/>
            </a:br>
            <a:r>
              <a:rPr lang="nl-BE" sz="2200" dirty="0"/>
              <a:t>File &gt; </a:t>
            </a:r>
            <a:r>
              <a:rPr lang="nl-BE" sz="2200" dirty="0" err="1"/>
              <a:t>Invalidate</a:t>
            </a:r>
            <a:r>
              <a:rPr lang="nl-BE" sz="2200" dirty="0"/>
              <a:t> Caches…, next click on ‘</a:t>
            </a:r>
            <a:r>
              <a:rPr lang="nl-BE" sz="2200" dirty="0" err="1"/>
              <a:t>Invalidate</a:t>
            </a:r>
            <a:r>
              <a:rPr lang="nl-BE" sz="2200" dirty="0"/>
              <a:t> </a:t>
            </a:r>
            <a:r>
              <a:rPr lang="nl-BE" sz="2200" dirty="0" err="1"/>
              <a:t>and</a:t>
            </a:r>
            <a:r>
              <a:rPr lang="nl-BE" sz="2200" dirty="0"/>
              <a:t> </a:t>
            </a:r>
            <a:r>
              <a:rPr lang="nl-BE" sz="2200" dirty="0" err="1"/>
              <a:t>Restart</a:t>
            </a:r>
            <a:r>
              <a:rPr lang="nl-BE" sz="2200" dirty="0"/>
              <a:t>’</a:t>
            </a:r>
            <a:br>
              <a:rPr lang="nl-BE" sz="2200" dirty="0"/>
            </a:br>
            <a:br>
              <a:rPr lang="nl-BE" sz="2200" dirty="0"/>
            </a:br>
            <a:br>
              <a:rPr lang="nl-BE" sz="2200" dirty="0"/>
            </a:br>
            <a:br>
              <a:rPr lang="nl-BE" sz="2200" dirty="0"/>
            </a:br>
            <a:endParaRPr lang="nl-BE" sz="2200" dirty="0"/>
          </a:p>
          <a:p>
            <a:pPr>
              <a:lnSpc>
                <a:spcPct val="100000"/>
              </a:lnSpc>
            </a:pPr>
            <a:endParaRPr lang="nl-BE" sz="2200" dirty="0"/>
          </a:p>
          <a:p>
            <a:pPr>
              <a:lnSpc>
                <a:spcPct val="100000"/>
              </a:lnSpc>
            </a:pPr>
            <a:endParaRPr lang="nl-BE" sz="2200" dirty="0"/>
          </a:p>
          <a:p>
            <a:pPr>
              <a:lnSpc>
                <a:spcPct val="100000"/>
              </a:lnSpc>
            </a:pPr>
            <a:endParaRPr lang="nl-BE" sz="2200" dirty="0"/>
          </a:p>
        </p:txBody>
      </p:sp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Installation </a:t>
            </a:r>
            <a:r>
              <a:rPr lang="fr-BE" err="1"/>
              <a:t>error</a:t>
            </a:r>
            <a:endParaRPr lang="nl-BE"/>
          </a:p>
        </p:txBody>
      </p:sp>
      <p:sp>
        <p:nvSpPr>
          <p:cNvPr id="4100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2F201-81A8-436D-8C65-53C722E5B7F6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F53AD58-C596-44C7-AE93-DCC8AE8C6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7BCF08-1718-4D12-8BA4-C548B1A71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2" y="1922011"/>
            <a:ext cx="3513124" cy="4541914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F270141-7A74-43D4-9B12-5C8159039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71" y="1922011"/>
            <a:ext cx="4200209" cy="309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0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9F7D1-B3B0-47CB-9E4A-291B899D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Compilation</a:t>
            </a:r>
            <a:r>
              <a:rPr lang="nl-BE"/>
              <a:t> </a:t>
            </a:r>
            <a:r>
              <a:rPr lang="nl-BE" err="1"/>
              <a:t>errors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FE1466-5AD5-4720-9555-14AEDD1F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err="1"/>
              <a:t>Knowing</a:t>
            </a:r>
            <a:r>
              <a:rPr lang="nl-BE"/>
              <a:t> WHAT is wrong is often half the solution:</a:t>
            </a:r>
          </a:p>
          <a:p>
            <a:r>
              <a:rPr lang="nl-BE"/>
              <a:t>READ the red text accompanying the error and try to understand it. </a:t>
            </a:r>
          </a:p>
          <a:p>
            <a:r>
              <a:rPr lang="nl-BE" u="sng"/>
              <a:t>Do not blindly carry out the solutions suggested by </a:t>
            </a:r>
            <a:r>
              <a:rPr lang="nl-BE" u="sng" err="1"/>
              <a:t>IntelliJ</a:t>
            </a:r>
            <a:r>
              <a:rPr lang="nl-BE"/>
              <a:t>. This often causes more </a:t>
            </a:r>
            <a:r>
              <a:rPr lang="nl-BE" err="1"/>
              <a:t>problems</a:t>
            </a:r>
            <a:r>
              <a:rPr lang="nl-BE"/>
              <a:t>…</a:t>
            </a:r>
          </a:p>
          <a:p>
            <a:r>
              <a:rPr lang="nl-BE" err="1"/>
              <a:t>Some</a:t>
            </a:r>
            <a:r>
              <a:rPr lang="nl-BE"/>
              <a:t> common </a:t>
            </a:r>
            <a:r>
              <a:rPr lang="nl-BE" err="1"/>
              <a:t>examples</a:t>
            </a:r>
            <a:r>
              <a:rPr lang="nl-BE"/>
              <a:t>: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pPr lvl="1"/>
            <a:r>
              <a:rPr lang="nl-BE"/>
              <a:t>Solution: </a:t>
            </a:r>
            <a:r>
              <a:rPr lang="nl-BE" err="1"/>
              <a:t>add</a:t>
            </a:r>
            <a:r>
              <a:rPr lang="nl-BE"/>
              <a:t> a “;” at </a:t>
            </a:r>
            <a:r>
              <a:rPr lang="nl-BE" err="1"/>
              <a:t>the</a:t>
            </a:r>
            <a:r>
              <a:rPr lang="nl-BE"/>
              <a:t> end of </a:t>
            </a:r>
            <a:r>
              <a:rPr lang="nl-BE" err="1"/>
              <a:t>the</a:t>
            </a:r>
            <a:r>
              <a:rPr lang="nl-BE"/>
              <a:t> line…</a:t>
            </a:r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7BF9BF-7E18-4EA6-8630-C0D6FBF3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9C83FC1-6680-4D41-86A7-1A4C97114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22" y="3325282"/>
            <a:ext cx="65151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77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9F7D1-B3B0-47CB-9E4A-291B899D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Compilation</a:t>
            </a:r>
            <a:r>
              <a:rPr lang="nl-BE"/>
              <a:t> </a:t>
            </a:r>
            <a:r>
              <a:rPr lang="nl-BE" err="1"/>
              <a:t>errors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FE1466-5AD5-4720-9555-14AEDD1F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err="1"/>
              <a:t>Some</a:t>
            </a:r>
            <a:r>
              <a:rPr lang="nl-BE"/>
              <a:t> common </a:t>
            </a:r>
            <a:r>
              <a:rPr lang="nl-BE" err="1"/>
              <a:t>examples</a:t>
            </a:r>
            <a:r>
              <a:rPr lang="nl-BE"/>
              <a:t>:</a:t>
            </a:r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method</a:t>
            </a:r>
            <a:r>
              <a:rPr lang="nl-BE"/>
              <a:t> “</a:t>
            </a:r>
            <a:r>
              <a:rPr lang="nl-BE" err="1"/>
              <a:t>getInitials</a:t>
            </a:r>
            <a:r>
              <a:rPr lang="nl-BE"/>
              <a:t>()” does </a:t>
            </a:r>
            <a:r>
              <a:rPr lang="nl-BE" err="1"/>
              <a:t>not</a:t>
            </a:r>
            <a:r>
              <a:rPr lang="nl-BE"/>
              <a:t> have a parameter. 2 </a:t>
            </a:r>
            <a:r>
              <a:rPr lang="nl-BE" err="1"/>
              <a:t>possible</a:t>
            </a:r>
            <a:r>
              <a:rPr lang="nl-BE"/>
              <a:t> </a:t>
            </a:r>
            <a:r>
              <a:rPr lang="nl-BE" err="1"/>
              <a:t>solutions</a:t>
            </a:r>
            <a:r>
              <a:rPr lang="nl-BE"/>
              <a:t>: </a:t>
            </a:r>
          </a:p>
          <a:p>
            <a:pPr lvl="2"/>
            <a:r>
              <a:rPr lang="nl-BE"/>
              <a:t>=&gt; delete </a:t>
            </a:r>
            <a:r>
              <a:rPr lang="nl-BE" err="1"/>
              <a:t>the</a:t>
            </a:r>
            <a:r>
              <a:rPr lang="nl-BE"/>
              <a:t> parameter “RA” </a:t>
            </a:r>
            <a:r>
              <a:rPr lang="nl-BE" err="1"/>
              <a:t>between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brackets</a:t>
            </a:r>
            <a:endParaRPr lang="nl-BE"/>
          </a:p>
          <a:p>
            <a:pPr lvl="2"/>
            <a:r>
              <a:rPr lang="nl-BE"/>
              <a:t>=&gt; change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method</a:t>
            </a:r>
            <a:r>
              <a:rPr lang="nl-BE"/>
              <a:t> </a:t>
            </a:r>
            <a:r>
              <a:rPr lang="nl-BE" err="1"/>
              <a:t>definition</a:t>
            </a:r>
            <a:r>
              <a:rPr lang="nl-BE"/>
              <a:t> in </a:t>
            </a:r>
            <a:r>
              <a:rPr lang="nl-BE" err="1"/>
              <a:t>the</a:t>
            </a:r>
            <a:r>
              <a:rPr lang="nl-BE"/>
              <a:t> class </a:t>
            </a:r>
            <a:r>
              <a:rPr lang="nl-BE" err="1"/>
              <a:t>so</a:t>
            </a:r>
            <a:r>
              <a:rPr lang="nl-BE"/>
              <a:t> a parameter of </a:t>
            </a:r>
            <a:r>
              <a:rPr lang="nl-BE" err="1"/>
              <a:t>the</a:t>
            </a:r>
            <a:r>
              <a:rPr lang="nl-BE"/>
              <a:t> type String is </a:t>
            </a:r>
            <a:r>
              <a:rPr lang="nl-BE" err="1"/>
              <a:t>required</a:t>
            </a:r>
            <a:endParaRPr lang="nl-BE"/>
          </a:p>
          <a:p>
            <a:pPr lvl="2"/>
            <a:endParaRPr lang="nl-BE"/>
          </a:p>
          <a:p>
            <a:pPr lvl="2"/>
            <a:r>
              <a:rPr lang="nl-BE"/>
              <a:t>Check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know</a:t>
            </a:r>
            <a:r>
              <a:rPr lang="nl-BE"/>
              <a:t> </a:t>
            </a:r>
            <a:r>
              <a:rPr lang="nl-BE" err="1"/>
              <a:t>what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have </a:t>
            </a:r>
            <a:r>
              <a:rPr lang="nl-BE" err="1"/>
              <a:t>to</a:t>
            </a:r>
            <a:r>
              <a:rPr lang="nl-BE"/>
              <a:t> do…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7BF9BF-7E18-4EA6-8630-C0D6FBF3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B8979B4-2B0A-48EA-9BB0-A04167AC3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58" y="1801433"/>
            <a:ext cx="7505700" cy="1085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499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9F7D1-B3B0-47CB-9E4A-291B899D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Compilation</a:t>
            </a:r>
            <a:r>
              <a:rPr lang="nl-BE"/>
              <a:t> </a:t>
            </a:r>
            <a:r>
              <a:rPr lang="nl-BE" err="1"/>
              <a:t>errors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FE1466-5AD5-4720-9555-14AEDD1F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err="1"/>
              <a:t>Some</a:t>
            </a:r>
            <a:r>
              <a:rPr lang="nl-BE"/>
              <a:t> common </a:t>
            </a:r>
            <a:r>
              <a:rPr lang="nl-BE" err="1"/>
              <a:t>examples</a:t>
            </a:r>
            <a:r>
              <a:rPr lang="nl-BE"/>
              <a:t>:</a:t>
            </a:r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method</a:t>
            </a:r>
            <a:r>
              <a:rPr lang="nl-BE"/>
              <a:t> </a:t>
            </a:r>
            <a:r>
              <a:rPr lang="nl-BE" err="1"/>
              <a:t>requires</a:t>
            </a:r>
            <a:r>
              <a:rPr lang="nl-BE"/>
              <a:t> a </a:t>
            </a:r>
            <a:r>
              <a:rPr lang="nl-BE" err="1"/>
              <a:t>boolean</a:t>
            </a:r>
            <a:r>
              <a:rPr lang="nl-BE"/>
              <a:t> but </a:t>
            </a:r>
            <a:r>
              <a:rPr lang="nl-BE" err="1"/>
              <a:t>provides</a:t>
            </a:r>
            <a:r>
              <a:rPr lang="nl-BE"/>
              <a:t> a String (“</a:t>
            </a:r>
            <a:r>
              <a:rPr lang="nl-BE" err="1"/>
              <a:t>true</a:t>
            </a:r>
            <a:r>
              <a:rPr lang="nl-BE"/>
              <a:t>”). Solution: </a:t>
            </a:r>
          </a:p>
          <a:p>
            <a:pPr lvl="2"/>
            <a:r>
              <a:rPr lang="nl-BE" err="1"/>
              <a:t>setForeigner</a:t>
            </a:r>
            <a:r>
              <a:rPr lang="nl-BE"/>
              <a:t>(</a:t>
            </a:r>
            <a:r>
              <a:rPr lang="nl-BE" err="1"/>
              <a:t>true</a:t>
            </a:r>
            <a:r>
              <a:rPr lang="nl-BE"/>
              <a:t>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7BF9BF-7E18-4EA6-8630-C0D6FBF3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9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EF08826-20FF-42D2-A34A-9E5A12AA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88" y="1676400"/>
            <a:ext cx="830580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57477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1213</Words>
  <Application>Microsoft Office PowerPoint</Application>
  <PresentationFormat>Breedbeeld</PresentationFormat>
  <Paragraphs>224</Paragraphs>
  <Slides>21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Calibri</vt:lpstr>
      <vt:lpstr>Verdana</vt:lpstr>
      <vt:lpstr>Kantoorthema</vt:lpstr>
      <vt:lpstr>Testing and Debugging part 1</vt:lpstr>
      <vt:lpstr>Debugging...</vt:lpstr>
      <vt:lpstr>Introduction</vt:lpstr>
      <vt:lpstr>Opening error </vt:lpstr>
      <vt:lpstr>Installation error</vt:lpstr>
      <vt:lpstr>Installation error</vt:lpstr>
      <vt:lpstr>Compilation errors</vt:lpstr>
      <vt:lpstr>Compilation errors</vt:lpstr>
      <vt:lpstr>Compilation errors</vt:lpstr>
      <vt:lpstr>Compilation errors</vt:lpstr>
      <vt:lpstr>Compilation errors</vt:lpstr>
      <vt:lpstr>Test errors – tests do not run</vt:lpstr>
      <vt:lpstr>Test errors – tests do not succeed</vt:lpstr>
      <vt:lpstr>Starting error</vt:lpstr>
      <vt:lpstr>Runtime errors</vt:lpstr>
      <vt:lpstr>Tips &amp; tricks</vt:lpstr>
      <vt:lpstr>Tips &amp; tricks</vt:lpstr>
      <vt:lpstr>Debugging with the IntelliJ Debugger</vt:lpstr>
      <vt:lpstr>Debugging with the IntelliJ Debugger</vt:lpstr>
      <vt:lpstr>Debugging with the IntelliJ Debugger</vt:lpstr>
      <vt:lpstr>Exercise: Find the error …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Christine Smeets</cp:lastModifiedBy>
  <cp:revision>1</cp:revision>
  <dcterms:created xsi:type="dcterms:W3CDTF">2019-01-18T08:28:13Z</dcterms:created>
  <dcterms:modified xsi:type="dcterms:W3CDTF">2023-03-15T10:31:08Z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2023-02-24T07:47:48Z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31127a08-3f2c-46e7-8b25-38be2abb2322</vt:lpwstr>
  </property>
  <property fmtid="{D5CDD505-2E9C-101B-9397-08002B2CF9AE}" pid="8" name="MSIP_Label_c337be75-dfbb-4261-9834-ac247c7dde13_ContentBits">
    <vt:lpwstr>0</vt:lpwstr>
  </property>
</Properties>
</file>