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403" r:id="rId3"/>
    <p:sldId id="413" r:id="rId4"/>
    <p:sldId id="415" r:id="rId5"/>
    <p:sldId id="417" r:id="rId6"/>
    <p:sldId id="418" r:id="rId7"/>
    <p:sldId id="419" r:id="rId8"/>
    <p:sldId id="405" r:id="rId9"/>
    <p:sldId id="406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023"/>
    <a:srgbClr val="007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01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Smeets" userId="38d7c675-8b60-463a-888f-f2c44a750a19" providerId="ADAL" clId="{27EB2E11-071D-490E-8456-92AFDF252C7E}"/>
    <pc:docChg chg="undo custSel addSld delSld modSld sldOrd">
      <pc:chgData name="Christine Smeets" userId="38d7c675-8b60-463a-888f-f2c44a750a19" providerId="ADAL" clId="{27EB2E11-071D-490E-8456-92AFDF252C7E}" dt="2022-02-23T08:01:46.655" v="94" actId="20577"/>
      <pc:docMkLst>
        <pc:docMk/>
      </pc:docMkLst>
      <pc:sldChg chg="del">
        <pc:chgData name="Christine Smeets" userId="38d7c675-8b60-463a-888f-f2c44a750a19" providerId="ADAL" clId="{27EB2E11-071D-490E-8456-92AFDF252C7E}" dt="2022-02-23T08:00:29.045" v="90" actId="47"/>
        <pc:sldMkLst>
          <pc:docMk/>
          <pc:sldMk cId="2814408052" sldId="401"/>
        </pc:sldMkLst>
      </pc:sldChg>
      <pc:sldChg chg="modSp mod">
        <pc:chgData name="Christine Smeets" userId="38d7c675-8b60-463a-888f-f2c44a750a19" providerId="ADAL" clId="{27EB2E11-071D-490E-8456-92AFDF252C7E}" dt="2022-02-23T08:00:23.681" v="89" actId="207"/>
        <pc:sldMkLst>
          <pc:docMk/>
          <pc:sldMk cId="223383974" sldId="403"/>
        </pc:sldMkLst>
        <pc:spChg chg="mod">
          <ac:chgData name="Christine Smeets" userId="38d7c675-8b60-463a-888f-f2c44a750a19" providerId="ADAL" clId="{27EB2E11-071D-490E-8456-92AFDF252C7E}" dt="2022-02-23T08:00:23.681" v="89" actId="207"/>
          <ac:spMkLst>
            <pc:docMk/>
            <pc:sldMk cId="223383974" sldId="403"/>
            <ac:spMk id="3" creationId="{B56F1A5F-DEBE-402A-8B58-1C40014DC0EB}"/>
          </ac:spMkLst>
        </pc:spChg>
        <pc:spChg chg="mod">
          <ac:chgData name="Christine Smeets" userId="38d7c675-8b60-463a-888f-f2c44a750a19" providerId="ADAL" clId="{27EB2E11-071D-490E-8456-92AFDF252C7E}" dt="2022-02-23T07:59:53.393" v="87" actId="14100"/>
          <ac:spMkLst>
            <pc:docMk/>
            <pc:sldMk cId="223383974" sldId="403"/>
            <ac:spMk id="5" creationId="{3135CE10-21BF-4AC3-974C-4840BC79208F}"/>
          </ac:spMkLst>
        </pc:spChg>
      </pc:sldChg>
      <pc:sldChg chg="modSp mod">
        <pc:chgData name="Christine Smeets" userId="38d7c675-8b60-463a-888f-f2c44a750a19" providerId="ADAL" clId="{27EB2E11-071D-490E-8456-92AFDF252C7E}" dt="2022-02-23T08:01:34.927" v="91" actId="207"/>
        <pc:sldMkLst>
          <pc:docMk/>
          <pc:sldMk cId="1969922478" sldId="405"/>
        </pc:sldMkLst>
        <pc:spChg chg="mod">
          <ac:chgData name="Christine Smeets" userId="38d7c675-8b60-463a-888f-f2c44a750a19" providerId="ADAL" clId="{27EB2E11-071D-490E-8456-92AFDF252C7E}" dt="2022-02-22T15:44:33.445" v="76" actId="20577"/>
          <ac:spMkLst>
            <pc:docMk/>
            <pc:sldMk cId="1969922478" sldId="405"/>
            <ac:spMk id="2" creationId="{2CC9F7D1-B3B0-47CB-9E4A-291B899D499D}"/>
          </ac:spMkLst>
        </pc:spChg>
        <pc:spChg chg="mod">
          <ac:chgData name="Christine Smeets" userId="38d7c675-8b60-463a-888f-f2c44a750a19" providerId="ADAL" clId="{27EB2E11-071D-490E-8456-92AFDF252C7E}" dt="2022-02-23T08:01:34.927" v="91" actId="207"/>
          <ac:spMkLst>
            <pc:docMk/>
            <pc:sldMk cId="1969922478" sldId="405"/>
            <ac:spMk id="3" creationId="{4AFE1466-5AD5-4720-9555-14AEDD1FFE7A}"/>
          </ac:spMkLst>
        </pc:spChg>
      </pc:sldChg>
      <pc:sldChg chg="modSp mod">
        <pc:chgData name="Christine Smeets" userId="38d7c675-8b60-463a-888f-f2c44a750a19" providerId="ADAL" clId="{27EB2E11-071D-490E-8456-92AFDF252C7E}" dt="2022-02-23T08:01:46.655" v="94" actId="20577"/>
        <pc:sldMkLst>
          <pc:docMk/>
          <pc:sldMk cId="710723336" sldId="406"/>
        </pc:sldMkLst>
        <pc:spChg chg="mod">
          <ac:chgData name="Christine Smeets" userId="38d7c675-8b60-463a-888f-f2c44a750a19" providerId="ADAL" clId="{27EB2E11-071D-490E-8456-92AFDF252C7E}" dt="2022-02-22T15:44:38.448" v="82" actId="20577"/>
          <ac:spMkLst>
            <pc:docMk/>
            <pc:sldMk cId="710723336" sldId="406"/>
            <ac:spMk id="2" creationId="{2CC9F7D1-B3B0-47CB-9E4A-291B899D499D}"/>
          </ac:spMkLst>
        </pc:spChg>
        <pc:spChg chg="mod">
          <ac:chgData name="Christine Smeets" userId="38d7c675-8b60-463a-888f-f2c44a750a19" providerId="ADAL" clId="{27EB2E11-071D-490E-8456-92AFDF252C7E}" dt="2022-02-23T08:01:46.655" v="94" actId="20577"/>
          <ac:spMkLst>
            <pc:docMk/>
            <pc:sldMk cId="710723336" sldId="406"/>
            <ac:spMk id="3" creationId="{4AFE1466-5AD5-4720-9555-14AEDD1FFE7A}"/>
          </ac:spMkLst>
        </pc:spChg>
      </pc:sldChg>
      <pc:sldChg chg="modSp mod">
        <pc:chgData name="Christine Smeets" userId="38d7c675-8b60-463a-888f-f2c44a750a19" providerId="ADAL" clId="{27EB2E11-071D-490E-8456-92AFDF252C7E}" dt="2022-02-22T15:42:37.570" v="1"/>
        <pc:sldMkLst>
          <pc:docMk/>
          <pc:sldMk cId="1609440299" sldId="420"/>
        </pc:sldMkLst>
        <pc:spChg chg="mod">
          <ac:chgData name="Christine Smeets" userId="38d7c675-8b60-463a-888f-f2c44a750a19" providerId="ADAL" clId="{27EB2E11-071D-490E-8456-92AFDF252C7E}" dt="2022-02-22T15:42:37.570" v="1"/>
          <ac:spMkLst>
            <pc:docMk/>
            <pc:sldMk cId="1609440299" sldId="420"/>
            <ac:spMk id="3" creationId="{663A1151-E591-4F70-A48E-2FB8C957A55E}"/>
          </ac:spMkLst>
        </pc:spChg>
      </pc:sldChg>
      <pc:sldChg chg="ord">
        <pc:chgData name="Christine Smeets" userId="38d7c675-8b60-463a-888f-f2c44a750a19" providerId="ADAL" clId="{27EB2E11-071D-490E-8456-92AFDF252C7E}" dt="2022-02-22T15:44:14.784" v="70"/>
        <pc:sldMkLst>
          <pc:docMk/>
          <pc:sldMk cId="2143821593" sldId="423"/>
        </pc:sldMkLst>
      </pc:sldChg>
      <pc:sldChg chg="addSp delSp modSp add mod">
        <pc:chgData name="Christine Smeets" userId="38d7c675-8b60-463a-888f-f2c44a750a19" providerId="ADAL" clId="{27EB2E11-071D-490E-8456-92AFDF252C7E}" dt="2022-02-22T15:43:51.054" v="68" actId="5793"/>
        <pc:sldMkLst>
          <pc:docMk/>
          <pc:sldMk cId="1759531601" sldId="424"/>
        </pc:sldMkLst>
        <pc:spChg chg="mod">
          <ac:chgData name="Christine Smeets" userId="38d7c675-8b60-463a-888f-f2c44a750a19" providerId="ADAL" clId="{27EB2E11-071D-490E-8456-92AFDF252C7E}" dt="2022-02-22T15:43:13.868" v="6"/>
          <ac:spMkLst>
            <pc:docMk/>
            <pc:sldMk cId="1759531601" sldId="424"/>
            <ac:spMk id="2" creationId="{B78EBA1B-8715-415E-B9ED-D0B6442D2D5B}"/>
          </ac:spMkLst>
        </pc:spChg>
        <pc:spChg chg="mod">
          <ac:chgData name="Christine Smeets" userId="38d7c675-8b60-463a-888f-f2c44a750a19" providerId="ADAL" clId="{27EB2E11-071D-490E-8456-92AFDF252C7E}" dt="2022-02-22T15:43:51.054" v="68" actId="5793"/>
          <ac:spMkLst>
            <pc:docMk/>
            <pc:sldMk cId="1759531601" sldId="424"/>
            <ac:spMk id="3" creationId="{663A1151-E591-4F70-A48E-2FB8C957A55E}"/>
          </ac:spMkLst>
        </pc:spChg>
        <pc:spChg chg="mod">
          <ac:chgData name="Christine Smeets" userId="38d7c675-8b60-463a-888f-f2c44a750a19" providerId="ADAL" clId="{27EB2E11-071D-490E-8456-92AFDF252C7E}" dt="2022-02-22T15:43:13.868" v="6"/>
          <ac:spMkLst>
            <pc:docMk/>
            <pc:sldMk cId="1759531601" sldId="424"/>
            <ac:spMk id="4" creationId="{2F98A139-05FA-40E5-B9F7-5C81F32872B8}"/>
          </ac:spMkLst>
        </pc:spChg>
        <pc:spChg chg="add del mod">
          <ac:chgData name="Christine Smeets" userId="38d7c675-8b60-463a-888f-f2c44a750a19" providerId="ADAL" clId="{27EB2E11-071D-490E-8456-92AFDF252C7E}" dt="2022-02-22T15:43:13.868" v="6"/>
          <ac:spMkLst>
            <pc:docMk/>
            <pc:sldMk cId="1759531601" sldId="424"/>
            <ac:spMk id="6" creationId="{3214DC69-9B6B-46E8-AF95-8F58F607CBF8}"/>
          </ac:spMkLst>
        </pc:spChg>
        <pc:spChg chg="add del mod">
          <ac:chgData name="Christine Smeets" userId="38d7c675-8b60-463a-888f-f2c44a750a19" providerId="ADAL" clId="{27EB2E11-071D-490E-8456-92AFDF252C7E}" dt="2022-02-22T15:43:13.868" v="6"/>
          <ac:spMkLst>
            <pc:docMk/>
            <pc:sldMk cId="1759531601" sldId="424"/>
            <ac:spMk id="7" creationId="{C370999A-9603-4A2F-9DAC-DFF8AC4D22A3}"/>
          </ac:spMkLst>
        </pc:spChg>
        <pc:spChg chg="add del mod">
          <ac:chgData name="Christine Smeets" userId="38d7c675-8b60-463a-888f-f2c44a750a19" providerId="ADAL" clId="{27EB2E11-071D-490E-8456-92AFDF252C7E}" dt="2022-02-22T15:43:13.868" v="6"/>
          <ac:spMkLst>
            <pc:docMk/>
            <pc:sldMk cId="1759531601" sldId="424"/>
            <ac:spMk id="8" creationId="{C0A7DC47-E2E8-4F52-924E-372B40BD18A0}"/>
          </ac:spMkLst>
        </pc:spChg>
        <pc:picChg chg="del">
          <ac:chgData name="Christine Smeets" userId="38d7c675-8b60-463a-888f-f2c44a750a19" providerId="ADAL" clId="{27EB2E11-071D-490E-8456-92AFDF252C7E}" dt="2022-02-22T15:42:51.973" v="4" actId="478"/>
          <ac:picMkLst>
            <pc:docMk/>
            <pc:sldMk cId="1759531601" sldId="424"/>
            <ac:picMk id="5" creationId="{754246E5-7577-47E0-A612-1CD87339545B}"/>
          </ac:picMkLst>
        </pc:picChg>
        <pc:picChg chg="del">
          <ac:chgData name="Christine Smeets" userId="38d7c675-8b60-463a-888f-f2c44a750a19" providerId="ADAL" clId="{27EB2E11-071D-490E-8456-92AFDF252C7E}" dt="2022-02-22T15:42:51.973" v="4" actId="478"/>
          <ac:picMkLst>
            <pc:docMk/>
            <pc:sldMk cId="1759531601" sldId="424"/>
            <ac:picMk id="9" creationId="{9E60A70E-B19C-46F4-858D-5D34F6CDA586}"/>
          </ac:picMkLst>
        </pc:picChg>
        <pc:picChg chg="del">
          <ac:chgData name="Christine Smeets" userId="38d7c675-8b60-463a-888f-f2c44a750a19" providerId="ADAL" clId="{27EB2E11-071D-490E-8456-92AFDF252C7E}" dt="2022-02-22T15:42:51.973" v="4" actId="478"/>
          <ac:picMkLst>
            <pc:docMk/>
            <pc:sldMk cId="1759531601" sldId="424"/>
            <ac:picMk id="10" creationId="{FF15E198-D21C-47F5-8803-2E8497DA9F06}"/>
          </ac:picMkLst>
        </pc:picChg>
        <pc:picChg chg="del">
          <ac:chgData name="Christine Smeets" userId="38d7c675-8b60-463a-888f-f2c44a750a19" providerId="ADAL" clId="{27EB2E11-071D-490E-8456-92AFDF252C7E}" dt="2022-02-22T15:42:51.973" v="4" actId="478"/>
          <ac:picMkLst>
            <pc:docMk/>
            <pc:sldMk cId="1759531601" sldId="424"/>
            <ac:picMk id="11" creationId="{30F218CD-5C1A-4366-A128-56C49CD7014A}"/>
          </ac:picMkLst>
        </pc:picChg>
      </pc:sldChg>
    </pc:docChg>
  </pc:docChgLst>
  <pc:docChgLst>
    <pc:chgData name="Michiel Verboven" userId="S::u0125212@thomasmore.be::6f0ff999-982f-42a2-8659-7312229df35a" providerId="AD" clId="Web-{E805FEE1-5BF3-48C5-03E1-DB74549117D1}"/>
    <pc:docChg chg="delSld">
      <pc:chgData name="Michiel Verboven" userId="S::u0125212@thomasmore.be::6f0ff999-982f-42a2-8659-7312229df35a" providerId="AD" clId="Web-{E805FEE1-5BF3-48C5-03E1-DB74549117D1}" dt="2023-03-02T19:05:51.306" v="0"/>
      <pc:docMkLst>
        <pc:docMk/>
      </pc:docMkLst>
      <pc:sldChg chg="del">
        <pc:chgData name="Michiel Verboven" userId="S::u0125212@thomasmore.be::6f0ff999-982f-42a2-8659-7312229df35a" providerId="AD" clId="Web-{E805FEE1-5BF3-48C5-03E1-DB74549117D1}" dt="2023-03-02T19:05:51.306" v="0"/>
        <pc:sldMkLst>
          <pc:docMk/>
          <pc:sldMk cId="2143821593" sldId="423"/>
        </pc:sldMkLst>
      </pc:sldChg>
    </pc:docChg>
  </pc:docChgLst>
  <pc:docChgLst>
    <pc:chgData name="Christine Smeets" userId="38d7c675-8b60-463a-888f-f2c44a750a19" providerId="ADAL" clId="{5D39142D-5DAA-49B5-86A3-B759B6E11D88}"/>
    <pc:docChg chg="delSld modSld">
      <pc:chgData name="Christine Smeets" userId="38d7c675-8b60-463a-888f-f2c44a750a19" providerId="ADAL" clId="{5D39142D-5DAA-49B5-86A3-B759B6E11D88}" dt="2023-03-16T09:04:10.245" v="1" actId="207"/>
      <pc:docMkLst>
        <pc:docMk/>
      </pc:docMkLst>
      <pc:sldChg chg="modSp mod">
        <pc:chgData name="Christine Smeets" userId="38d7c675-8b60-463a-888f-f2c44a750a19" providerId="ADAL" clId="{5D39142D-5DAA-49B5-86A3-B759B6E11D88}" dt="2023-03-16T09:04:10.245" v="1" actId="207"/>
        <pc:sldMkLst>
          <pc:docMk/>
          <pc:sldMk cId="223383974" sldId="403"/>
        </pc:sldMkLst>
        <pc:spChg chg="mod">
          <ac:chgData name="Christine Smeets" userId="38d7c675-8b60-463a-888f-f2c44a750a19" providerId="ADAL" clId="{5D39142D-5DAA-49B5-86A3-B759B6E11D88}" dt="2023-03-16T09:04:10.245" v="1" actId="207"/>
          <ac:spMkLst>
            <pc:docMk/>
            <pc:sldMk cId="223383974" sldId="403"/>
            <ac:spMk id="3" creationId="{B56F1A5F-DEBE-402A-8B58-1C40014DC0EB}"/>
          </ac:spMkLst>
        </pc:spChg>
      </pc:sldChg>
      <pc:sldChg chg="del">
        <pc:chgData name="Christine Smeets" userId="38d7c675-8b60-463a-888f-f2c44a750a19" providerId="ADAL" clId="{5D39142D-5DAA-49B5-86A3-B759B6E11D88}" dt="2023-03-16T08:55:12.988" v="0" actId="47"/>
        <pc:sldMkLst>
          <pc:docMk/>
          <pc:sldMk cId="1609440299" sldId="420"/>
        </pc:sldMkLst>
      </pc:sldChg>
      <pc:sldChg chg="del">
        <pc:chgData name="Christine Smeets" userId="38d7c675-8b60-463a-888f-f2c44a750a19" providerId="ADAL" clId="{5D39142D-5DAA-49B5-86A3-B759B6E11D88}" dt="2023-03-16T08:55:12.988" v="0" actId="47"/>
        <pc:sldMkLst>
          <pc:docMk/>
          <pc:sldMk cId="2305963980" sldId="421"/>
        </pc:sldMkLst>
      </pc:sldChg>
      <pc:sldChg chg="del">
        <pc:chgData name="Christine Smeets" userId="38d7c675-8b60-463a-888f-f2c44a750a19" providerId="ADAL" clId="{5D39142D-5DAA-49B5-86A3-B759B6E11D88}" dt="2023-03-16T08:55:12.988" v="0" actId="47"/>
        <pc:sldMkLst>
          <pc:docMk/>
          <pc:sldMk cId="4011691898" sldId="422"/>
        </pc:sldMkLst>
      </pc:sldChg>
      <pc:sldChg chg="del">
        <pc:chgData name="Christine Smeets" userId="38d7c675-8b60-463a-888f-f2c44a750a19" providerId="ADAL" clId="{5D39142D-5DAA-49B5-86A3-B759B6E11D88}" dt="2023-03-16T08:55:12.988" v="0" actId="47"/>
        <pc:sldMkLst>
          <pc:docMk/>
          <pc:sldMk cId="1759531601" sldId="4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FDA4D-E740-4809-A718-E847CD66EAEE}" type="datetimeFigureOut">
              <a:rPr lang="nl-BE" smtClean="0"/>
              <a:t>16/03/2023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 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244CB-536E-43D7-BC92-2DF2A8C2087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870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244CB-536E-43D7-BC92-2DF2A8C2087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642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347407" y="2476238"/>
            <a:ext cx="9144000" cy="1224878"/>
          </a:xfrm>
        </p:spPr>
        <p:txBody>
          <a:bodyPr anchor="b"/>
          <a:lstStyle>
            <a:lvl1pPr algn="ctr">
              <a:defRPr sz="6000">
                <a:solidFill>
                  <a:srgbClr val="D02023"/>
                </a:solidFill>
              </a:defRPr>
            </a:lvl1pPr>
          </a:lstStyle>
          <a:p>
            <a:r>
              <a:rPr lang="nl-BE" sz="6000" dirty="0">
                <a:solidFill>
                  <a:srgbClr val="EC242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Titel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793" y="4187613"/>
            <a:ext cx="1569229" cy="2353843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 flipH="1">
            <a:off x="0" y="-3175"/>
            <a:ext cx="108000" cy="6858000"/>
          </a:xfrm>
          <a:prstGeom prst="rect">
            <a:avLst/>
          </a:prstGeom>
          <a:solidFill>
            <a:srgbClr val="0074BD"/>
          </a:solidFill>
          <a:ln>
            <a:solidFill>
              <a:srgbClr val="0074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 flipH="1">
            <a:off x="108000" y="-3175"/>
            <a:ext cx="108000" cy="6858000"/>
          </a:xfrm>
          <a:prstGeom prst="rect">
            <a:avLst/>
          </a:prstGeom>
          <a:solidFill>
            <a:srgbClr val="EC2427"/>
          </a:solidFill>
          <a:ln>
            <a:solidFill>
              <a:srgbClr val="EC2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1179" y="243840"/>
            <a:ext cx="3401187" cy="17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8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012" y="78920"/>
            <a:ext cx="11102788" cy="817552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74BD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D02023"/>
              </a:buClr>
              <a:defRPr sz="2400"/>
            </a:lvl1pPr>
            <a:lvl2pPr>
              <a:buClr>
                <a:srgbClr val="0074BD"/>
              </a:buClr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EFF0E678-5659-4256-A5F3-A2CF1765060C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4446" y="109056"/>
            <a:ext cx="1997776" cy="1011532"/>
          </a:xfrm>
          <a:prstGeom prst="rect">
            <a:avLst/>
          </a:prstGeom>
        </p:spPr>
      </p:pic>
      <p:cxnSp>
        <p:nvCxnSpPr>
          <p:cNvPr id="8" name="Rechte verbindingslijn 7"/>
          <p:cNvCxnSpPr/>
          <p:nvPr userDrawn="1"/>
        </p:nvCxnSpPr>
        <p:spPr>
          <a:xfrm flipV="1">
            <a:off x="179295" y="896471"/>
            <a:ext cx="9975151" cy="1"/>
          </a:xfrm>
          <a:prstGeom prst="line">
            <a:avLst/>
          </a:prstGeom>
          <a:ln w="15875">
            <a:solidFill>
              <a:srgbClr val="D0202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49624" y="78920"/>
            <a:ext cx="11004176" cy="81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Click to edit the style 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51012" y="1129554"/>
            <a:ext cx="11743764" cy="530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Editing the text style of the model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/>
              <a:t>Third level</a:t>
            </a:r>
          </a:p>
          <a:p>
            <a:pPr lvl="3"/>
            <a:r>
              <a:rPr lang="nl-NL" dirty="0"/>
              <a:t>Fourth level</a:t>
            </a:r>
          </a:p>
          <a:p>
            <a:pPr lvl="4"/>
            <a:r>
              <a:rPr lang="nl-NL" dirty="0"/>
              <a:t>Fifth level 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352188" y="6463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EFF0E678-5659-4256-A5F3-A2CF1765060C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478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Debugging</a:t>
            </a:r>
            <a:br>
              <a:rPr lang="nl-BE" dirty="0"/>
            </a:br>
            <a:r>
              <a:rPr lang="nl-BE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31733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A98DDC-68F3-4F01-8132-FC2D027B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Recap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6F1A5F-DEBE-402A-8B58-1C40014D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Testing</a:t>
            </a:r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 Debugging = locating and fixing errors</a:t>
            </a:r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5 types:</a:t>
            </a:r>
          </a:p>
          <a:p>
            <a:pPr lvl="1"/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opening </a:t>
            </a:r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installation</a:t>
            </a:r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 errors:</a:t>
            </a:r>
          </a:p>
          <a:p>
            <a:pPr lvl="2"/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already visible during the opening of a project</a:t>
            </a:r>
          </a:p>
          <a:p>
            <a:pPr lvl="1"/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compilation</a:t>
            </a:r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errors</a:t>
            </a:r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lvl="2"/>
            <a:r>
              <a:rPr lang="nl-BE" sz="2400" dirty="0" err="1">
                <a:solidFill>
                  <a:schemeClr val="bg1">
                    <a:lumMod val="75000"/>
                  </a:schemeClr>
                </a:solidFill>
              </a:rPr>
              <a:t>during</a:t>
            </a: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nl-BE" sz="2400" dirty="0" err="1">
                <a:solidFill>
                  <a:schemeClr val="bg1">
                    <a:lumMod val="75000"/>
                  </a:schemeClr>
                </a:solidFill>
              </a:rPr>
              <a:t>programming</a:t>
            </a:r>
            <a:endParaRPr lang="nl-BE" sz="2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testing</a:t>
            </a:r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errors</a:t>
            </a:r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lvl="2"/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tests do </a:t>
            </a:r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not</a:t>
            </a:r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 run</a:t>
            </a:r>
          </a:p>
          <a:p>
            <a:pPr lvl="2"/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tests do </a:t>
            </a:r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not</a:t>
            </a:r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succeed</a:t>
            </a:r>
            <a:endParaRPr lang="nl-BE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start-up</a:t>
            </a:r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 errors:</a:t>
            </a:r>
          </a:p>
          <a:p>
            <a:pPr lvl="2"/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when you want to run your programme, but it does not start </a:t>
            </a:r>
          </a:p>
          <a:p>
            <a:pPr lvl="1"/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runtime</a:t>
            </a:r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 errors: during the execution of your program:</a:t>
            </a:r>
          </a:p>
          <a:p>
            <a:pPr lvl="2"/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your programme runs and crashes at the start or during execution</a:t>
            </a:r>
          </a:p>
          <a:p>
            <a:pPr lvl="1"/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logical</a:t>
            </a:r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 errors: the programme does not give the expected / logical result</a:t>
            </a:r>
          </a:p>
          <a:p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Debugger </a:t>
            </a:r>
          </a:p>
          <a:p>
            <a:pPr lvl="1"/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can help you detect </a:t>
            </a:r>
            <a:r>
              <a:rPr lang="nl-BE" dirty="0" err="1">
                <a:solidFill>
                  <a:schemeClr val="bg1">
                    <a:lumMod val="75000"/>
                  </a:schemeClr>
                </a:solidFill>
              </a:rPr>
              <a:t>runtime </a:t>
            </a:r>
            <a:r>
              <a:rPr lang="nl-BE" dirty="0">
                <a:solidFill>
                  <a:schemeClr val="bg1">
                    <a:lumMod val="75000"/>
                  </a:schemeClr>
                </a:solidFill>
              </a:rPr>
              <a:t>errors and logical errors</a:t>
            </a:r>
          </a:p>
          <a:p>
            <a:pPr lvl="2"/>
            <a:r>
              <a:rPr lang="nl-BE" sz="2400" b="1" dirty="0">
                <a:solidFill>
                  <a:schemeClr val="bg1">
                    <a:lumMod val="75000"/>
                  </a:schemeClr>
                </a:solidFill>
              </a:rPr>
              <a:t>not </a:t>
            </a:r>
            <a:r>
              <a:rPr lang="nl-BE" sz="2400" dirty="0">
                <a:solidFill>
                  <a:schemeClr val="bg1">
                    <a:lumMod val="75000"/>
                  </a:schemeClr>
                </a:solidFill>
              </a:rPr>
              <a:t>for installation errors, compilation errors and start-up errors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9A091F3-81A7-4356-8A29-CB5D81B9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135CE10-21BF-4AC3-974C-4840BC79208F}"/>
              </a:ext>
            </a:extLst>
          </p:cNvPr>
          <p:cNvSpPr txBox="1"/>
          <p:nvPr/>
        </p:nvSpPr>
        <p:spPr>
          <a:xfrm>
            <a:off x="5165557" y="2807368"/>
            <a:ext cx="5204128" cy="58477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3200" dirty="0">
                <a:solidFill>
                  <a:srgbClr val="D02023"/>
                </a:solidFill>
              </a:rPr>
              <a:t>+ </a:t>
            </a:r>
            <a:r>
              <a:rPr lang="nl-NL" sz="3200" dirty="0" err="1">
                <a:solidFill>
                  <a:srgbClr val="D02023"/>
                </a:solidFill>
              </a:rPr>
              <a:t>Thymeleaf-specific</a:t>
            </a:r>
            <a:r>
              <a:rPr lang="nl-NL" sz="3200" dirty="0">
                <a:solidFill>
                  <a:srgbClr val="D02023"/>
                </a:solidFill>
              </a:rPr>
              <a:t> </a:t>
            </a:r>
            <a:r>
              <a:rPr lang="nl-NL" sz="3200" dirty="0" err="1">
                <a:solidFill>
                  <a:srgbClr val="D02023"/>
                </a:solidFill>
              </a:rPr>
              <a:t>errors</a:t>
            </a:r>
            <a:r>
              <a:rPr lang="nl-NL" sz="3200" dirty="0">
                <a:solidFill>
                  <a:srgbClr val="D02023"/>
                </a:solidFill>
              </a:rPr>
              <a:t>!</a:t>
            </a:r>
            <a:endParaRPr lang="nl-BE" sz="3200" dirty="0">
              <a:solidFill>
                <a:srgbClr val="D020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CE9F8-F077-44E2-87CA-C23E2512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Runtime </a:t>
            </a:r>
            <a:r>
              <a:rPr lang="nl-BE" dirty="0" err="1"/>
              <a:t>errors</a:t>
            </a:r>
            <a:r>
              <a:rPr lang="nl-BE" dirty="0"/>
              <a:t> - </a:t>
            </a:r>
            <a:r>
              <a:rPr lang="nl-BE" dirty="0" err="1"/>
              <a:t>Finding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cause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EA3A8B-7CA4-4C47-BC34-48E898B67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go to IntelliJ and look in your output window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Scroll to almost the top of this window until this text appear, the lines below are all errors that occur as a result of that cause: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F30CB8-3757-4A6E-9861-35688E6F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3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5505266-D404-47F1-A927-F6612743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67" y="1670624"/>
            <a:ext cx="11639253" cy="145758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1DF660A-97FF-450D-917F-C0B9A578B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563" y="4281018"/>
            <a:ext cx="8250874" cy="2141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427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CE9F8-F077-44E2-87CA-C23E2512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Runtime </a:t>
            </a:r>
            <a:r>
              <a:rPr lang="nl-BE" dirty="0" err="1"/>
              <a:t>errors</a:t>
            </a:r>
            <a:r>
              <a:rPr lang="nl-BE" dirty="0"/>
              <a:t> - </a:t>
            </a:r>
            <a:r>
              <a:rPr lang="en-US" dirty="0"/>
              <a:t>HTTP Status 404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EA3A8B-7CA4-4C47-BC34-48E898B67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en-US" dirty="0"/>
              <a:t>The problem usually lies in the fact that your Http request does not match the </a:t>
            </a:r>
            <a:r>
              <a:rPr lang="en-US" dirty="0" err="1"/>
              <a:t>RequestMapping</a:t>
            </a:r>
            <a:r>
              <a:rPr lang="en-US" dirty="0"/>
              <a:t> value in the Controller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Either you change your </a:t>
            </a:r>
            <a:r>
              <a:rPr lang="en-US" dirty="0" err="1"/>
              <a:t>href</a:t>
            </a:r>
            <a:r>
              <a:rPr lang="en-US" dirty="0"/>
              <a:t> attribute in the &lt;a&gt; tag or the action attribute in the &lt;form&gt; tag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F30CB8-3757-4A6E-9861-35688E6F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4</a:t>
            </a:fld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28BE08C-F05F-4A20-A616-57CE3A749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10" y="730132"/>
            <a:ext cx="8071228" cy="222161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C8FD45A-9835-4E3B-83BD-20DA5B7B1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10" y="3782988"/>
            <a:ext cx="6595910" cy="662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34A25E8-9EA2-418F-B822-A34B117BC1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927" r="50506" b="72456"/>
          <a:stretch/>
        </p:blipFill>
        <p:spPr>
          <a:xfrm>
            <a:off x="390633" y="4551997"/>
            <a:ext cx="6595911" cy="388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AFB7571-6ED4-4A3B-BF99-2D1BB17D78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646" r="50075" b="52941"/>
          <a:stretch/>
        </p:blipFill>
        <p:spPr bwMode="auto">
          <a:xfrm>
            <a:off x="390633" y="6058261"/>
            <a:ext cx="2208188" cy="315929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EE846F09-1CB0-4F8A-BE70-B541C08A98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876" r="48018" b="-8342"/>
          <a:stretch/>
        </p:blipFill>
        <p:spPr>
          <a:xfrm>
            <a:off x="2738442" y="6015582"/>
            <a:ext cx="2033284" cy="4345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699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CE9F8-F077-44E2-87CA-C23E2512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Runtime </a:t>
            </a:r>
            <a:r>
              <a:rPr lang="nl-BE" dirty="0" err="1"/>
              <a:t>errors</a:t>
            </a:r>
            <a:r>
              <a:rPr lang="nl-BE" dirty="0"/>
              <a:t> - </a:t>
            </a:r>
            <a:r>
              <a:rPr lang="en-US" dirty="0"/>
              <a:t>HTTP 500 – Resolving Template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EA3A8B-7CA4-4C47-BC34-48E898B67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Controller, you refer via return "xxx" to an html page that does not exist.</a:t>
            </a:r>
          </a:p>
          <a:p>
            <a:r>
              <a:rPr lang="en-US" dirty="0"/>
              <a:t>Check that your specified HTML page exists, and its name matches.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F30CB8-3757-4A6E-9861-35688E6F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5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3429E76-8807-4D2A-8B80-62C542E47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02" y="1098742"/>
            <a:ext cx="6850764" cy="170588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A897218F-7823-470F-AFAD-953466C63F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7" r="19442"/>
          <a:stretch/>
        </p:blipFill>
        <p:spPr bwMode="auto">
          <a:xfrm>
            <a:off x="437002" y="5303388"/>
            <a:ext cx="9487582" cy="850116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A556CE32-89CC-414D-B25F-32FF2117C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2" y="2880257"/>
            <a:ext cx="11569740" cy="8160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447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CE9F8-F077-44E2-87CA-C23E2512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 err="1"/>
              <a:t>Thymeleaf</a:t>
            </a:r>
            <a:r>
              <a:rPr lang="nl-BE" sz="3200" dirty="0"/>
              <a:t> </a:t>
            </a:r>
            <a:r>
              <a:rPr lang="nl-BE" sz="3200" dirty="0" err="1"/>
              <a:t>Errors</a:t>
            </a:r>
            <a:r>
              <a:rPr lang="nl-BE" sz="3200" dirty="0"/>
              <a:t> </a:t>
            </a:r>
            <a:r>
              <a:rPr lang="nl-NL" sz="3200" dirty="0"/>
              <a:t>– HTTP 500 – </a:t>
            </a:r>
            <a:r>
              <a:rPr lang="nl-NL" sz="3200" dirty="0" err="1"/>
              <a:t>ProcessingEx</a:t>
            </a:r>
            <a:r>
              <a:rPr lang="nl-NL" sz="3200" dirty="0"/>
              <a:t>.</a:t>
            </a:r>
            <a:endParaRPr lang="nl-BE" sz="32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EA3A8B-7CA4-4C47-BC34-48E898B67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en-US" dirty="0"/>
          </a:p>
          <a:p>
            <a:r>
              <a:rPr lang="en-US" dirty="0"/>
              <a:t>You forgot to put a $ or an @ before the { }. Add the necessary character.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F30CB8-3757-4A6E-9861-35688E6F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6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D5B4BD7-6861-449E-A519-440602E28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84"/>
          <a:stretch/>
        </p:blipFill>
        <p:spPr>
          <a:xfrm>
            <a:off x="437002" y="1103304"/>
            <a:ext cx="7878514" cy="1457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A9D48F1-9AE6-405F-9B79-98E64D339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2" y="2588290"/>
            <a:ext cx="8232702" cy="8501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89E8555-7B25-4220-A956-8E5738074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2" y="4246790"/>
            <a:ext cx="7558902" cy="152099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612ED645-FF78-4EB9-AFEB-3B8DE84F55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7895" r="12267"/>
          <a:stretch/>
        </p:blipFill>
        <p:spPr>
          <a:xfrm>
            <a:off x="5554374" y="1919657"/>
            <a:ext cx="5799426" cy="657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613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CE9F8-F077-44E2-87CA-C23E2512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 err="1"/>
              <a:t>Thymeleaf</a:t>
            </a:r>
            <a:r>
              <a:rPr lang="nl-BE" sz="3200" dirty="0"/>
              <a:t> </a:t>
            </a:r>
            <a:r>
              <a:rPr lang="nl-BE" sz="3200" dirty="0" err="1"/>
              <a:t>Errors</a:t>
            </a:r>
            <a:r>
              <a:rPr lang="nl-BE" sz="3200" dirty="0"/>
              <a:t> - </a:t>
            </a:r>
            <a:r>
              <a:rPr lang="en-US" sz="3200" dirty="0"/>
              <a:t>Property cannot be found </a:t>
            </a:r>
            <a:endParaRPr lang="nl-BE" sz="32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EA3A8B-7CA4-4C47-BC34-48E898B67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en-US" dirty="0"/>
          </a:p>
          <a:p>
            <a:r>
              <a:rPr lang="en-US" dirty="0"/>
              <a:t>You forgot ( ) after a method: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Or… the method is used correctly, but the implementation of the method in the class has a problem that you should check.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F30CB8-3757-4A6E-9861-35688E6F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7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EC7CF97-85DB-4B2E-B259-573CA53C0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2" y="1090210"/>
            <a:ext cx="8096856" cy="1957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D0D0A37-3FFF-4CBD-8717-6723D93F1B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" t="17777" r="1" b="20001"/>
          <a:stretch/>
        </p:blipFill>
        <p:spPr bwMode="auto">
          <a:xfrm>
            <a:off x="569244" y="4017544"/>
            <a:ext cx="7939224" cy="58653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836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9F7D1-B3B0-47CB-9E4A-291B899D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Recap</a:t>
            </a:r>
            <a:r>
              <a:rPr lang="nl-BE" dirty="0"/>
              <a:t> Tips &amp; tricks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FE1466-5AD5-4720-9555-14AEDD1FF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dirty="0" err="1">
                <a:solidFill>
                  <a:schemeClr val="bg1">
                    <a:lumMod val="50000"/>
                  </a:schemeClr>
                </a:solidFill>
              </a:rPr>
              <a:t>Googling </a:t>
            </a:r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"blindly" and doing what is suggested often causes more errors than before</a:t>
            </a:r>
          </a:p>
          <a:p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Only start "</a:t>
            </a:r>
            <a:r>
              <a:rPr lang="nl-BE" dirty="0" err="1">
                <a:solidFill>
                  <a:schemeClr val="bg1">
                    <a:lumMod val="50000"/>
                  </a:schemeClr>
                </a:solidFill>
              </a:rPr>
              <a:t>Googling</a:t>
            </a:r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nl-BE" u="sng" dirty="0">
                <a:solidFill>
                  <a:schemeClr val="bg1">
                    <a:lumMod val="50000"/>
                  </a:schemeClr>
                </a:solidFill>
              </a:rPr>
              <a:t>AFTER</a:t>
            </a:r>
          </a:p>
          <a:p>
            <a:pPr lvl="1"/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you have read the error carefully and do not find the solution on that basis </a:t>
            </a:r>
          </a:p>
          <a:p>
            <a:pPr lvl="1"/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you have not found the solution on the basis of the above</a:t>
            </a:r>
          </a:p>
          <a:p>
            <a:r>
              <a:rPr lang="nl-BE" dirty="0" err="1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Smart" </a:t>
            </a:r>
            <a:r>
              <a:rPr lang="nl-BE" dirty="0" err="1">
                <a:solidFill>
                  <a:schemeClr val="bg1">
                    <a:lumMod val="50000"/>
                  </a:schemeClr>
                </a:solidFill>
              </a:rPr>
              <a:t>googling </a:t>
            </a:r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= </a:t>
            </a:r>
          </a:p>
          <a:p>
            <a:pPr lvl="1"/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give </a:t>
            </a:r>
            <a:r>
              <a:rPr lang="nl-BE" b="1" dirty="0">
                <a:solidFill>
                  <a:schemeClr val="bg1">
                    <a:lumMod val="50000"/>
                  </a:schemeClr>
                </a:solidFill>
              </a:rPr>
              <a:t>context </a:t>
            </a:r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to the error:</a:t>
            </a:r>
          </a:p>
          <a:p>
            <a:pPr lvl="2"/>
            <a:r>
              <a:rPr lang="nl-BE" dirty="0" err="1">
                <a:solidFill>
                  <a:schemeClr val="bg1">
                    <a:lumMod val="50000"/>
                  </a:schemeClr>
                </a:solidFill>
              </a:rPr>
              <a:t>IntelliJ </a:t>
            </a:r>
          </a:p>
          <a:p>
            <a:pPr lvl="2"/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Java </a:t>
            </a:r>
          </a:p>
          <a:p>
            <a:pPr lvl="2"/>
            <a:r>
              <a:rPr lang="nl-BE" dirty="0" err="1">
                <a:solidFill>
                  <a:schemeClr val="bg1">
                    <a:lumMod val="50000"/>
                  </a:schemeClr>
                </a:solidFill>
              </a:rPr>
              <a:t>Thymeleaf 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nl-BE" dirty="0" err="1">
                <a:solidFill>
                  <a:schemeClr val="bg1">
                    <a:lumMod val="50000"/>
                  </a:schemeClr>
                </a:solidFill>
              </a:rPr>
              <a:t>MySQL 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lvl="1"/>
            <a:r>
              <a:rPr lang="nl-BE" dirty="0" err="1">
                <a:solidFill>
                  <a:schemeClr val="bg1">
                    <a:lumMod val="50000"/>
                  </a:schemeClr>
                </a:solidFill>
              </a:rPr>
              <a:t>copy </a:t>
            </a:r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error message literally </a:t>
            </a:r>
          </a:p>
          <a:p>
            <a:pPr lvl="2"/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links at the top</a:t>
            </a:r>
          </a:p>
          <a:p>
            <a:pPr lvl="2"/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stackoverflow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7BF9BF-7E18-4EA6-8630-C0D6FBF3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992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9F7D1-B3B0-47CB-9E4A-291B899D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Recap</a:t>
            </a:r>
            <a:r>
              <a:rPr lang="nl-BE" dirty="0"/>
              <a:t> Tips &amp; tricks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FE1466-5AD5-4720-9555-14AEDD1FF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consulting fellow students / </a:t>
            </a:r>
            <a:r>
              <a:rPr lang="nl-BE" dirty="0" err="1">
                <a:solidFill>
                  <a:schemeClr val="bg1">
                    <a:lumMod val="50000"/>
                  </a:schemeClr>
                </a:solidFill>
              </a:rPr>
              <a:t>social </a:t>
            </a:r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media / ...</a:t>
            </a:r>
          </a:p>
          <a:p>
            <a:pPr lvl="1"/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compared to the previous steps</a:t>
            </a:r>
          </a:p>
          <a:p>
            <a:pPr lvl="2"/>
            <a:r>
              <a:rPr lang="nl-BE" sz="2200" dirty="0">
                <a:solidFill>
                  <a:schemeClr val="bg1">
                    <a:lumMod val="50000"/>
                  </a:schemeClr>
                </a:solidFill>
              </a:rPr>
              <a:t>increased risk of errors </a:t>
            </a:r>
          </a:p>
          <a:p>
            <a:pPr lvl="2"/>
            <a:r>
              <a:rPr lang="nl-BE" sz="2200" dirty="0" err="1">
                <a:solidFill>
                  <a:schemeClr val="bg1">
                    <a:lumMod val="50000"/>
                  </a:schemeClr>
                </a:solidFill>
              </a:rPr>
              <a:t>less</a:t>
            </a:r>
            <a:r>
              <a:rPr lang="nl-BE" sz="2200" dirty="0">
                <a:solidFill>
                  <a:schemeClr val="bg1">
                    <a:lumMod val="50000"/>
                  </a:schemeClr>
                </a:solidFill>
              </a:rPr>
              <a:t>/no learning effect: this source cannot/should not be consulted during </a:t>
            </a:r>
            <a:r>
              <a:rPr lang="nl-BE" sz="2200" dirty="0" err="1">
                <a:solidFill>
                  <a:schemeClr val="bg1">
                    <a:lumMod val="50000"/>
                  </a:schemeClr>
                </a:solidFill>
              </a:rPr>
              <a:t>evaluation</a:t>
            </a:r>
            <a:r>
              <a:rPr lang="nl-B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BE" sz="2200" dirty="0" err="1">
                <a:solidFill>
                  <a:schemeClr val="bg1">
                    <a:lumMod val="50000"/>
                  </a:schemeClr>
                </a:solidFill>
              </a:rPr>
              <a:t>moments</a:t>
            </a:r>
            <a:r>
              <a:rPr lang="nl-BE" sz="2200" dirty="0">
                <a:solidFill>
                  <a:schemeClr val="bg1">
                    <a:lumMod val="50000"/>
                  </a:schemeClr>
                </a:solidFill>
              </a:rPr>
              <a:t> =&gt; risk of </a:t>
            </a:r>
            <a:r>
              <a:rPr lang="nl-BE" sz="2200" dirty="0" err="1">
                <a:solidFill>
                  <a:schemeClr val="bg1">
                    <a:lumMod val="50000"/>
                  </a:schemeClr>
                </a:solidFill>
              </a:rPr>
              <a:t>being</a:t>
            </a:r>
            <a:r>
              <a:rPr lang="nl-BE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BE" sz="2200" dirty="0" err="1">
                <a:solidFill>
                  <a:schemeClr val="bg1">
                    <a:lumMod val="50000"/>
                  </a:schemeClr>
                </a:solidFill>
              </a:rPr>
              <a:t>judged</a:t>
            </a:r>
            <a:r>
              <a:rPr lang="nl-BE" sz="2200" dirty="0">
                <a:solidFill>
                  <a:schemeClr val="bg1">
                    <a:lumMod val="50000"/>
                  </a:schemeClr>
                </a:solidFill>
              </a:rPr>
              <a:t> as “</a:t>
            </a:r>
            <a:r>
              <a:rPr lang="nl-BE" sz="2200" dirty="0" err="1">
                <a:solidFill>
                  <a:schemeClr val="bg1">
                    <a:lumMod val="50000"/>
                  </a:schemeClr>
                </a:solidFill>
              </a:rPr>
              <a:t>fraud</a:t>
            </a:r>
            <a:r>
              <a:rPr lang="nl-BE" sz="2200" dirty="0">
                <a:solidFill>
                  <a:schemeClr val="bg1">
                    <a:lumMod val="50000"/>
                  </a:schemeClr>
                </a:solidFill>
              </a:rPr>
              <a:t>” </a:t>
            </a:r>
          </a:p>
          <a:p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official teaching </a:t>
            </a:r>
            <a:r>
              <a:rPr lang="nl-BE" dirty="0" err="1">
                <a:solidFill>
                  <a:schemeClr val="bg1">
                    <a:lumMod val="50000"/>
                  </a:schemeClr>
                </a:solidFill>
              </a:rPr>
              <a:t>channels</a:t>
            </a:r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 (Canvas, Teams, Outlook Mail):</a:t>
            </a:r>
          </a:p>
          <a:p>
            <a:pPr lvl="1"/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100% sure of correct information</a:t>
            </a:r>
          </a:p>
          <a:p>
            <a:pPr lvl="1"/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learning effect is </a:t>
            </a:r>
            <a:r>
              <a:rPr lang="nl-BE">
                <a:solidFill>
                  <a:schemeClr val="bg1">
                    <a:lumMod val="50000"/>
                  </a:schemeClr>
                </a:solidFill>
              </a:rPr>
              <a:t>greater</a:t>
            </a:r>
            <a:endParaRPr lang="nl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7BF9BF-7E18-4EA6-8630-C0D6FBF3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E678-5659-4256-A5F3-A2CF1765060C}" type="slidenum">
              <a:rPr lang="nl-BE" smtClean="0"/>
              <a:pPr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72333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11198</TotalTime>
  <Words>476</Words>
  <Application>Microsoft Office PowerPoint</Application>
  <PresentationFormat>Breedbeeld</PresentationFormat>
  <Paragraphs>95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Kantoorthema</vt:lpstr>
      <vt:lpstr>Testing and Debugging part 2</vt:lpstr>
      <vt:lpstr>Recap</vt:lpstr>
      <vt:lpstr>Runtime errors - Finding the cause</vt:lpstr>
      <vt:lpstr>Runtime errors - HTTP Status 404</vt:lpstr>
      <vt:lpstr>Runtime errors - HTTP 500 – Resolving Template</vt:lpstr>
      <vt:lpstr>Thymeleaf Errors – HTTP 500 – ProcessingEx.</vt:lpstr>
      <vt:lpstr>Thymeleaf Errors - Property cannot be found </vt:lpstr>
      <vt:lpstr>Recap Tips &amp; tricks</vt:lpstr>
      <vt:lpstr>Recap Tips &amp; tricks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Christine Smeets</cp:lastModifiedBy>
  <cp:revision>78</cp:revision>
  <dcterms:created xsi:type="dcterms:W3CDTF">2019-01-18T08:28:13Z</dcterms:created>
  <dcterms:modified xsi:type="dcterms:W3CDTF">2023-03-16T09:04:22Z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2023-03-16T09:03:27Z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4e8d5c16-f699-4972-8fec-9a88157c0fcc</vt:lpwstr>
  </property>
  <property fmtid="{D5CDD505-2E9C-101B-9397-08002B2CF9AE}" pid="8" name="MSIP_Label_c337be75-dfbb-4261-9834-ac247c7dde13_ContentBits">
    <vt:lpwstr>0</vt:lpwstr>
  </property>
</Properties>
</file>