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2"/>
  </p:notesMasterIdLst>
  <p:sldIdLst>
    <p:sldId id="436" r:id="rId5"/>
    <p:sldId id="542" r:id="rId6"/>
    <p:sldId id="369" r:id="rId7"/>
    <p:sldId id="530" r:id="rId8"/>
    <p:sldId id="567" r:id="rId9"/>
    <p:sldId id="563" r:id="rId10"/>
    <p:sldId id="561" r:id="rId11"/>
    <p:sldId id="562" r:id="rId12"/>
    <p:sldId id="602" r:id="rId13"/>
    <p:sldId id="574" r:id="rId14"/>
    <p:sldId id="489" r:id="rId15"/>
    <p:sldId id="569" r:id="rId16"/>
    <p:sldId id="575" r:id="rId17"/>
    <p:sldId id="576" r:id="rId18"/>
    <p:sldId id="481" r:id="rId19"/>
    <p:sldId id="431" r:id="rId20"/>
    <p:sldId id="565" r:id="rId21"/>
    <p:sldId id="564" r:id="rId22"/>
    <p:sldId id="482" r:id="rId23"/>
    <p:sldId id="490" r:id="rId24"/>
    <p:sldId id="543" r:id="rId25"/>
    <p:sldId id="483" r:id="rId26"/>
    <p:sldId id="577" r:id="rId27"/>
    <p:sldId id="592" r:id="rId28"/>
    <p:sldId id="593" r:id="rId29"/>
    <p:sldId id="544" r:id="rId30"/>
    <p:sldId id="596" r:id="rId31"/>
    <p:sldId id="545" r:id="rId32"/>
    <p:sldId id="547" r:id="rId33"/>
    <p:sldId id="487" r:id="rId34"/>
    <p:sldId id="493" r:id="rId35"/>
    <p:sldId id="595" r:id="rId36"/>
    <p:sldId id="552" r:id="rId37"/>
    <p:sldId id="486" r:id="rId38"/>
    <p:sldId id="494" r:id="rId39"/>
    <p:sldId id="594" r:id="rId40"/>
    <p:sldId id="603" r:id="rId41"/>
    <p:sldId id="553" r:id="rId42"/>
    <p:sldId id="549" r:id="rId43"/>
    <p:sldId id="550" r:id="rId44"/>
    <p:sldId id="551" r:id="rId45"/>
    <p:sldId id="604" r:id="rId46"/>
    <p:sldId id="598" r:id="rId47"/>
    <p:sldId id="599" r:id="rId48"/>
    <p:sldId id="600" r:id="rId49"/>
    <p:sldId id="601" r:id="rId50"/>
    <p:sldId id="597" r:id="rId51"/>
  </p:sldIdLst>
  <p:sldSz cx="12192000" cy="6858000"/>
  <p:notesSz cx="6797675" cy="9928225"/>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2023"/>
    <a:srgbClr val="05A0FF"/>
    <a:srgbClr val="DE0000"/>
    <a:srgbClr val="FFCC66"/>
    <a:srgbClr val="0074BD"/>
    <a:srgbClr val="11903D"/>
    <a:srgbClr val="E63C3C"/>
    <a:srgbClr val="AAC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Smeets" userId="38d7c675-8b60-463a-888f-f2c44a750a19" providerId="ADAL" clId="{62D0C43F-A18A-4BF5-B2EA-126B57286E48}"/>
    <pc:docChg chg="undo redo custSel addSld delSld modSld sldOrd">
      <pc:chgData name="Christine Smeets" userId="38d7c675-8b60-463a-888f-f2c44a750a19" providerId="ADAL" clId="{62D0C43F-A18A-4BF5-B2EA-126B57286E48}" dt="2022-03-18T10:20:43.097" v="4926" actId="20577"/>
      <pc:docMkLst>
        <pc:docMk/>
      </pc:docMkLst>
      <pc:sldChg chg="modSp mod">
        <pc:chgData name="Christine Smeets" userId="38d7c675-8b60-463a-888f-f2c44a750a19" providerId="ADAL" clId="{62D0C43F-A18A-4BF5-B2EA-126B57286E48}" dt="2022-03-18T09:43:09.067" v="4857" actId="20577"/>
        <pc:sldMkLst>
          <pc:docMk/>
          <pc:sldMk cId="3517953843" sldId="369"/>
        </pc:sldMkLst>
        <pc:spChg chg="mod">
          <ac:chgData name="Christine Smeets" userId="38d7c675-8b60-463a-888f-f2c44a750a19" providerId="ADAL" clId="{62D0C43F-A18A-4BF5-B2EA-126B57286E48}" dt="2022-03-18T09:43:09.067" v="4857" actId="20577"/>
          <ac:spMkLst>
            <pc:docMk/>
            <pc:sldMk cId="3517953843" sldId="369"/>
            <ac:spMk id="4099" creationId="{00000000-0000-0000-0000-000000000000}"/>
          </ac:spMkLst>
        </pc:spChg>
      </pc:sldChg>
      <pc:sldChg chg="add del">
        <pc:chgData name="Christine Smeets" userId="38d7c675-8b60-463a-888f-f2c44a750a19" providerId="ADAL" clId="{62D0C43F-A18A-4BF5-B2EA-126B57286E48}" dt="2022-03-17T08:36:33.145" v="4033" actId="47"/>
        <pc:sldMkLst>
          <pc:docMk/>
          <pc:sldMk cId="459459389" sldId="396"/>
        </pc:sldMkLst>
      </pc:sldChg>
      <pc:sldChg chg="modSp add del mod">
        <pc:chgData name="Christine Smeets" userId="38d7c675-8b60-463a-888f-f2c44a750a19" providerId="ADAL" clId="{62D0C43F-A18A-4BF5-B2EA-126B57286E48}" dt="2022-03-17T08:27:02.638" v="3720" actId="2696"/>
        <pc:sldMkLst>
          <pc:docMk/>
          <pc:sldMk cId="4001050230" sldId="396"/>
        </pc:sldMkLst>
        <pc:spChg chg="mod">
          <ac:chgData name="Christine Smeets" userId="38d7c675-8b60-463a-888f-f2c44a750a19" providerId="ADAL" clId="{62D0C43F-A18A-4BF5-B2EA-126B57286E48}" dt="2022-03-17T08:08:38.564" v="3677" actId="27636"/>
          <ac:spMkLst>
            <pc:docMk/>
            <pc:sldMk cId="4001050230" sldId="396"/>
            <ac:spMk id="3" creationId="{00000000-0000-0000-0000-000000000000}"/>
          </ac:spMkLst>
        </pc:spChg>
      </pc:sldChg>
      <pc:sldChg chg="add del">
        <pc:chgData name="Christine Smeets" userId="38d7c675-8b60-463a-888f-f2c44a750a19" providerId="ADAL" clId="{62D0C43F-A18A-4BF5-B2EA-126B57286E48}" dt="2022-03-17T08:36:33.145" v="4033" actId="47"/>
        <pc:sldMkLst>
          <pc:docMk/>
          <pc:sldMk cId="1936093611" sldId="416"/>
        </pc:sldMkLst>
      </pc:sldChg>
      <pc:sldChg chg="modSp add del mod">
        <pc:chgData name="Christine Smeets" userId="38d7c675-8b60-463a-888f-f2c44a750a19" providerId="ADAL" clId="{62D0C43F-A18A-4BF5-B2EA-126B57286E48}" dt="2022-03-17T08:27:02.638" v="3720" actId="2696"/>
        <pc:sldMkLst>
          <pc:docMk/>
          <pc:sldMk cId="2091013665" sldId="416"/>
        </pc:sldMkLst>
        <pc:spChg chg="mod">
          <ac:chgData name="Christine Smeets" userId="38d7c675-8b60-463a-888f-f2c44a750a19" providerId="ADAL" clId="{62D0C43F-A18A-4BF5-B2EA-126B57286E48}" dt="2022-03-17T08:05:45.950" v="3637" actId="114"/>
          <ac:spMkLst>
            <pc:docMk/>
            <pc:sldMk cId="2091013665" sldId="416"/>
            <ac:spMk id="8" creationId="{32E533B9-EEC8-4D1F-8B03-8B075FEDDD57}"/>
          </ac:spMkLst>
        </pc:spChg>
      </pc:sldChg>
      <pc:sldChg chg="addSp delSp modSp mod">
        <pc:chgData name="Christine Smeets" userId="38d7c675-8b60-463a-888f-f2c44a750a19" providerId="ADAL" clId="{62D0C43F-A18A-4BF5-B2EA-126B57286E48}" dt="2022-03-16T08:46:03.650" v="1420" actId="20577"/>
        <pc:sldMkLst>
          <pc:docMk/>
          <pc:sldMk cId="0" sldId="431"/>
        </pc:sldMkLst>
        <pc:spChg chg="add mod">
          <ac:chgData name="Christine Smeets" userId="38d7c675-8b60-463a-888f-f2c44a750a19" providerId="ADAL" clId="{62D0C43F-A18A-4BF5-B2EA-126B57286E48}" dt="2022-03-16T08:43:08.816" v="1160" actId="208"/>
          <ac:spMkLst>
            <pc:docMk/>
            <pc:sldMk cId="0" sldId="431"/>
            <ac:spMk id="2" creationId="{8765A123-C14B-4CE7-9E50-07967ED644E9}"/>
          </ac:spMkLst>
        </pc:spChg>
        <pc:spChg chg="mod">
          <ac:chgData name="Christine Smeets" userId="38d7c675-8b60-463a-888f-f2c44a750a19" providerId="ADAL" clId="{62D0C43F-A18A-4BF5-B2EA-126B57286E48}" dt="2022-03-16T08:37:37.295" v="982" actId="20577"/>
          <ac:spMkLst>
            <pc:docMk/>
            <pc:sldMk cId="0" sldId="431"/>
            <ac:spMk id="4099" creationId="{00000000-0000-0000-0000-000000000000}"/>
          </ac:spMkLst>
        </pc:spChg>
        <pc:spChg chg="mod">
          <ac:chgData name="Christine Smeets" userId="38d7c675-8b60-463a-888f-f2c44a750a19" providerId="ADAL" clId="{62D0C43F-A18A-4BF5-B2EA-126B57286E48}" dt="2022-03-16T08:46:03.650" v="1420" actId="20577"/>
          <ac:spMkLst>
            <pc:docMk/>
            <pc:sldMk cId="0" sldId="431"/>
            <ac:spMk id="4100" creationId="{00000000-0000-0000-0000-000000000000}"/>
          </ac:spMkLst>
        </pc:spChg>
        <pc:picChg chg="del">
          <ac:chgData name="Christine Smeets" userId="38d7c675-8b60-463a-888f-f2c44a750a19" providerId="ADAL" clId="{62D0C43F-A18A-4BF5-B2EA-126B57286E48}" dt="2022-03-16T08:42:37.182" v="1142" actId="478"/>
          <ac:picMkLst>
            <pc:docMk/>
            <pc:sldMk cId="0" sldId="431"/>
            <ac:picMk id="3" creationId="{78F19918-255A-419B-9304-8E546F17DAA5}"/>
          </ac:picMkLst>
        </pc:picChg>
        <pc:picChg chg="del mod">
          <ac:chgData name="Christine Smeets" userId="38d7c675-8b60-463a-888f-f2c44a750a19" providerId="ADAL" clId="{62D0C43F-A18A-4BF5-B2EA-126B57286E48}" dt="2022-03-16T08:42:20.077" v="1138" actId="478"/>
          <ac:picMkLst>
            <pc:docMk/>
            <pc:sldMk cId="0" sldId="431"/>
            <ac:picMk id="6" creationId="{3A384182-BF1A-4F8A-8A4B-1153E7CEC7D6}"/>
          </ac:picMkLst>
        </pc:picChg>
      </pc:sldChg>
      <pc:sldChg chg="modSp add del mod">
        <pc:chgData name="Christine Smeets" userId="38d7c675-8b60-463a-888f-f2c44a750a19" providerId="ADAL" clId="{62D0C43F-A18A-4BF5-B2EA-126B57286E48}" dt="2022-03-17T08:27:02.638" v="3720" actId="2696"/>
        <pc:sldMkLst>
          <pc:docMk/>
          <pc:sldMk cId="2184990545" sldId="457"/>
        </pc:sldMkLst>
        <pc:spChg chg="mod">
          <ac:chgData name="Christine Smeets" userId="38d7c675-8b60-463a-888f-f2c44a750a19" providerId="ADAL" clId="{62D0C43F-A18A-4BF5-B2EA-126B57286E48}" dt="2022-03-17T08:09:55.125" v="3713" actId="20577"/>
          <ac:spMkLst>
            <pc:docMk/>
            <pc:sldMk cId="2184990545" sldId="457"/>
            <ac:spMk id="8" creationId="{B266599C-DFA8-43F9-9AB4-E0000EF67769}"/>
          </ac:spMkLst>
        </pc:spChg>
      </pc:sldChg>
      <pc:sldChg chg="add del">
        <pc:chgData name="Christine Smeets" userId="38d7c675-8b60-463a-888f-f2c44a750a19" providerId="ADAL" clId="{62D0C43F-A18A-4BF5-B2EA-126B57286E48}" dt="2022-03-17T08:36:33.145" v="4033" actId="47"/>
        <pc:sldMkLst>
          <pc:docMk/>
          <pc:sldMk cId="3749698779" sldId="457"/>
        </pc:sldMkLst>
      </pc:sldChg>
      <pc:sldChg chg="addSp delSp modSp mod ord">
        <pc:chgData name="Christine Smeets" userId="38d7c675-8b60-463a-888f-f2c44a750a19" providerId="ADAL" clId="{62D0C43F-A18A-4BF5-B2EA-126B57286E48}" dt="2022-03-16T08:41:03.113" v="1130" actId="208"/>
        <pc:sldMkLst>
          <pc:docMk/>
          <pc:sldMk cId="239356850" sldId="481"/>
        </pc:sldMkLst>
        <pc:spChg chg="add mod">
          <ac:chgData name="Christine Smeets" userId="38d7c675-8b60-463a-888f-f2c44a750a19" providerId="ADAL" clId="{62D0C43F-A18A-4BF5-B2EA-126B57286E48}" dt="2022-03-16T08:41:03.113" v="1130" actId="208"/>
          <ac:spMkLst>
            <pc:docMk/>
            <pc:sldMk cId="239356850" sldId="481"/>
            <ac:spMk id="2" creationId="{386224FE-F732-4AB2-8DC0-AE5723D14987}"/>
          </ac:spMkLst>
        </pc:spChg>
        <pc:spChg chg="mod">
          <ac:chgData name="Christine Smeets" userId="38d7c675-8b60-463a-888f-f2c44a750a19" providerId="ADAL" clId="{62D0C43F-A18A-4BF5-B2EA-126B57286E48}" dt="2022-03-16T08:40:16.544" v="1114"/>
          <ac:spMkLst>
            <pc:docMk/>
            <pc:sldMk cId="239356850" sldId="481"/>
            <ac:spMk id="4098" creationId="{00000000-0000-0000-0000-000000000000}"/>
          </ac:spMkLst>
        </pc:spChg>
        <pc:picChg chg="del">
          <ac:chgData name="Christine Smeets" userId="38d7c675-8b60-463a-888f-f2c44a750a19" providerId="ADAL" clId="{62D0C43F-A18A-4BF5-B2EA-126B57286E48}" dt="2022-03-16T08:40:30.856" v="1115" actId="478"/>
          <ac:picMkLst>
            <pc:docMk/>
            <pc:sldMk cId="239356850" sldId="481"/>
            <ac:picMk id="6" creationId="{040A2DDA-366C-4EEF-9B07-BD29FFD95BCB}"/>
          </ac:picMkLst>
        </pc:picChg>
      </pc:sldChg>
      <pc:sldChg chg="addSp delSp modSp mod">
        <pc:chgData name="Christine Smeets" userId="38d7c675-8b60-463a-888f-f2c44a750a19" providerId="ADAL" clId="{62D0C43F-A18A-4BF5-B2EA-126B57286E48}" dt="2022-03-16T15:29:53.351" v="3288" actId="14100"/>
        <pc:sldMkLst>
          <pc:docMk/>
          <pc:sldMk cId="3106996879" sldId="482"/>
        </pc:sldMkLst>
        <pc:spChg chg="add mod">
          <ac:chgData name="Christine Smeets" userId="38d7c675-8b60-463a-888f-f2c44a750a19" providerId="ADAL" clId="{62D0C43F-A18A-4BF5-B2EA-126B57286E48}" dt="2022-03-16T15:29:53.351" v="3288" actId="14100"/>
          <ac:spMkLst>
            <pc:docMk/>
            <pc:sldMk cId="3106996879" sldId="482"/>
            <ac:spMk id="2" creationId="{D0B5E93E-4D58-4B86-B4E0-070C3E702C73}"/>
          </ac:spMkLst>
        </pc:spChg>
        <pc:spChg chg="mod">
          <ac:chgData name="Christine Smeets" userId="38d7c675-8b60-463a-888f-f2c44a750a19" providerId="ADAL" clId="{62D0C43F-A18A-4BF5-B2EA-126B57286E48}" dt="2022-03-16T08:47:27.809" v="1434" actId="1076"/>
          <ac:spMkLst>
            <pc:docMk/>
            <pc:sldMk cId="3106996879" sldId="482"/>
            <ac:spMk id="4098" creationId="{00000000-0000-0000-0000-000000000000}"/>
          </ac:spMkLst>
        </pc:spChg>
        <pc:spChg chg="mod">
          <ac:chgData name="Christine Smeets" userId="38d7c675-8b60-463a-888f-f2c44a750a19" providerId="ADAL" clId="{62D0C43F-A18A-4BF5-B2EA-126B57286E48}" dt="2022-03-16T08:48:45.218" v="1485" actId="20577"/>
          <ac:spMkLst>
            <pc:docMk/>
            <pc:sldMk cId="3106996879" sldId="482"/>
            <ac:spMk id="4099" creationId="{00000000-0000-0000-0000-000000000000}"/>
          </ac:spMkLst>
        </pc:spChg>
        <pc:picChg chg="add del">
          <ac:chgData name="Christine Smeets" userId="38d7c675-8b60-463a-888f-f2c44a750a19" providerId="ADAL" clId="{62D0C43F-A18A-4BF5-B2EA-126B57286E48}" dt="2022-03-16T08:47:39.001" v="1436" actId="478"/>
          <ac:picMkLst>
            <pc:docMk/>
            <pc:sldMk cId="3106996879" sldId="482"/>
            <ac:picMk id="3" creationId="{22675CA6-4280-4B26-B3EB-A12E64096E46}"/>
          </ac:picMkLst>
        </pc:picChg>
      </pc:sldChg>
      <pc:sldChg chg="addSp delSp modSp mod">
        <pc:chgData name="Christine Smeets" userId="38d7c675-8b60-463a-888f-f2c44a750a19" providerId="ADAL" clId="{62D0C43F-A18A-4BF5-B2EA-126B57286E48}" dt="2022-03-16T13:24:32.013" v="2365" actId="20577"/>
        <pc:sldMkLst>
          <pc:docMk/>
          <pc:sldMk cId="2476379812" sldId="483"/>
        </pc:sldMkLst>
        <pc:spChg chg="add mod">
          <ac:chgData name="Christine Smeets" userId="38d7c675-8b60-463a-888f-f2c44a750a19" providerId="ADAL" clId="{62D0C43F-A18A-4BF5-B2EA-126B57286E48}" dt="2022-03-16T13:24:32.013" v="2365" actId="20577"/>
          <ac:spMkLst>
            <pc:docMk/>
            <pc:sldMk cId="2476379812" sldId="483"/>
            <ac:spMk id="3" creationId="{550255D3-00A4-453F-9EC8-9D3E1B1A72BC}"/>
          </ac:spMkLst>
        </pc:spChg>
        <pc:spChg chg="add del mod">
          <ac:chgData name="Christine Smeets" userId="38d7c675-8b60-463a-888f-f2c44a750a19" providerId="ADAL" clId="{62D0C43F-A18A-4BF5-B2EA-126B57286E48}" dt="2022-03-16T09:12:51.081" v="1630" actId="478"/>
          <ac:spMkLst>
            <pc:docMk/>
            <pc:sldMk cId="2476379812" sldId="483"/>
            <ac:spMk id="5" creationId="{ED071F9E-A665-4B56-853D-B903CF92E1CE}"/>
          </ac:spMkLst>
        </pc:spChg>
        <pc:spChg chg="add del">
          <ac:chgData name="Christine Smeets" userId="38d7c675-8b60-463a-888f-f2c44a750a19" providerId="ADAL" clId="{62D0C43F-A18A-4BF5-B2EA-126B57286E48}" dt="2022-03-16T09:01:48.908" v="1561" actId="22"/>
          <ac:spMkLst>
            <pc:docMk/>
            <pc:sldMk cId="2476379812" sldId="483"/>
            <ac:spMk id="7" creationId="{852900AA-A772-4C18-9B45-9476FD38F339}"/>
          </ac:spMkLst>
        </pc:spChg>
        <pc:spChg chg="mod">
          <ac:chgData name="Christine Smeets" userId="38d7c675-8b60-463a-888f-f2c44a750a19" providerId="ADAL" clId="{62D0C43F-A18A-4BF5-B2EA-126B57286E48}" dt="2022-03-16T08:54:59.447" v="1540" actId="20577"/>
          <ac:spMkLst>
            <pc:docMk/>
            <pc:sldMk cId="2476379812" sldId="483"/>
            <ac:spMk id="4098" creationId="{00000000-0000-0000-0000-000000000000}"/>
          </ac:spMkLst>
        </pc:spChg>
        <pc:spChg chg="mod">
          <ac:chgData name="Christine Smeets" userId="38d7c675-8b60-463a-888f-f2c44a750a19" providerId="ADAL" clId="{62D0C43F-A18A-4BF5-B2EA-126B57286E48}" dt="2022-03-16T09:14:56.235" v="1647" actId="790"/>
          <ac:spMkLst>
            <pc:docMk/>
            <pc:sldMk cId="2476379812" sldId="483"/>
            <ac:spMk id="4099" creationId="{00000000-0000-0000-0000-000000000000}"/>
          </ac:spMkLst>
        </pc:spChg>
        <pc:picChg chg="del">
          <ac:chgData name="Christine Smeets" userId="38d7c675-8b60-463a-888f-f2c44a750a19" providerId="ADAL" clId="{62D0C43F-A18A-4BF5-B2EA-126B57286E48}" dt="2022-03-16T09:01:44.348" v="1559" actId="478"/>
          <ac:picMkLst>
            <pc:docMk/>
            <pc:sldMk cId="2476379812" sldId="483"/>
            <ac:picMk id="4" creationId="{08DDCD00-82E4-4101-95CC-B81EAE41F1FF}"/>
          </ac:picMkLst>
        </pc:picChg>
      </pc:sldChg>
      <pc:sldChg chg="addSp delSp modSp mod">
        <pc:chgData name="Christine Smeets" userId="38d7c675-8b60-463a-888f-f2c44a750a19" providerId="ADAL" clId="{62D0C43F-A18A-4BF5-B2EA-126B57286E48}" dt="2022-03-17T10:13:34.064" v="4044" actId="20577"/>
        <pc:sldMkLst>
          <pc:docMk/>
          <pc:sldMk cId="878774733" sldId="486"/>
        </pc:sldMkLst>
        <pc:spChg chg="add mod">
          <ac:chgData name="Christine Smeets" userId="38d7c675-8b60-463a-888f-f2c44a750a19" providerId="ADAL" clId="{62D0C43F-A18A-4BF5-B2EA-126B57286E48}" dt="2022-03-17T10:13:34.064" v="4044" actId="20577"/>
          <ac:spMkLst>
            <pc:docMk/>
            <pc:sldMk cId="878774733" sldId="486"/>
            <ac:spMk id="2" creationId="{35246D2A-0902-4469-A657-C10FAF2156A0}"/>
          </ac:spMkLst>
        </pc:spChg>
        <pc:spChg chg="add del">
          <ac:chgData name="Christine Smeets" userId="38d7c675-8b60-463a-888f-f2c44a750a19" providerId="ADAL" clId="{62D0C43F-A18A-4BF5-B2EA-126B57286E48}" dt="2022-03-17T10:13:10.891" v="4043" actId="478"/>
          <ac:spMkLst>
            <pc:docMk/>
            <pc:sldMk cId="878774733" sldId="486"/>
            <ac:spMk id="3" creationId="{353F7234-BC24-4A8D-9198-84FEE6C0650B}"/>
          </ac:spMkLst>
        </pc:spChg>
        <pc:spChg chg="mod">
          <ac:chgData name="Christine Smeets" userId="38d7c675-8b60-463a-888f-f2c44a750a19" providerId="ADAL" clId="{62D0C43F-A18A-4BF5-B2EA-126B57286E48}" dt="2022-03-16T15:14:49.529" v="3131" actId="20577"/>
          <ac:spMkLst>
            <pc:docMk/>
            <pc:sldMk cId="878774733" sldId="486"/>
            <ac:spMk id="4098" creationId="{00000000-0000-0000-0000-000000000000}"/>
          </ac:spMkLst>
        </pc:spChg>
        <pc:spChg chg="mod">
          <ac:chgData name="Christine Smeets" userId="38d7c675-8b60-463a-888f-f2c44a750a19" providerId="ADAL" clId="{62D0C43F-A18A-4BF5-B2EA-126B57286E48}" dt="2022-03-16T15:06:40.644" v="2893" actId="20577"/>
          <ac:spMkLst>
            <pc:docMk/>
            <pc:sldMk cId="878774733" sldId="486"/>
            <ac:spMk id="4099" creationId="{00000000-0000-0000-0000-000000000000}"/>
          </ac:spMkLst>
        </pc:spChg>
        <pc:picChg chg="del mod">
          <ac:chgData name="Christine Smeets" userId="38d7c675-8b60-463a-888f-f2c44a750a19" providerId="ADAL" clId="{62D0C43F-A18A-4BF5-B2EA-126B57286E48}" dt="2022-03-16T15:06:50.601" v="2894" actId="478"/>
          <ac:picMkLst>
            <pc:docMk/>
            <pc:sldMk cId="878774733" sldId="486"/>
            <ac:picMk id="4" creationId="{F12470E4-A159-4EC8-AC74-560C8E17668B}"/>
          </ac:picMkLst>
        </pc:picChg>
      </pc:sldChg>
      <pc:sldChg chg="addSp delSp modSp mod">
        <pc:chgData name="Christine Smeets" userId="38d7c675-8b60-463a-888f-f2c44a750a19" providerId="ADAL" clId="{62D0C43F-A18A-4BF5-B2EA-126B57286E48}" dt="2022-03-16T15:34:01.972" v="3368" actId="20577"/>
        <pc:sldMkLst>
          <pc:docMk/>
          <pc:sldMk cId="3936547684" sldId="487"/>
        </pc:sldMkLst>
        <pc:spChg chg="add mod">
          <ac:chgData name="Christine Smeets" userId="38d7c675-8b60-463a-888f-f2c44a750a19" providerId="ADAL" clId="{62D0C43F-A18A-4BF5-B2EA-126B57286E48}" dt="2022-03-16T13:39:48.935" v="2453" actId="1076"/>
          <ac:spMkLst>
            <pc:docMk/>
            <pc:sldMk cId="3936547684" sldId="487"/>
            <ac:spMk id="3" creationId="{C2A2BD6A-264C-4E85-9AC2-CF1F92E68E38}"/>
          </ac:spMkLst>
        </pc:spChg>
        <pc:spChg chg="add mod">
          <ac:chgData name="Christine Smeets" userId="38d7c675-8b60-463a-888f-f2c44a750a19" providerId="ADAL" clId="{62D0C43F-A18A-4BF5-B2EA-126B57286E48}" dt="2022-03-16T13:40:56.355" v="2456" actId="1076"/>
          <ac:spMkLst>
            <pc:docMk/>
            <pc:sldMk cId="3936547684" sldId="487"/>
            <ac:spMk id="5" creationId="{F3CEF488-7D66-45DE-9066-BACD8802F727}"/>
          </ac:spMkLst>
        </pc:spChg>
        <pc:spChg chg="add del">
          <ac:chgData name="Christine Smeets" userId="38d7c675-8b60-463a-888f-f2c44a750a19" providerId="ADAL" clId="{62D0C43F-A18A-4BF5-B2EA-126B57286E48}" dt="2022-03-16T10:37:13.634" v="2325" actId="478"/>
          <ac:spMkLst>
            <pc:docMk/>
            <pc:sldMk cId="3936547684" sldId="487"/>
            <ac:spMk id="7" creationId="{239BDA6B-21A3-490A-A9FD-17AC6ECE839E}"/>
          </ac:spMkLst>
        </pc:spChg>
        <pc:spChg chg="mod">
          <ac:chgData name="Christine Smeets" userId="38d7c675-8b60-463a-888f-f2c44a750a19" providerId="ADAL" clId="{62D0C43F-A18A-4BF5-B2EA-126B57286E48}" dt="2022-03-16T15:33:58.253" v="3362" actId="20577"/>
          <ac:spMkLst>
            <pc:docMk/>
            <pc:sldMk cId="3936547684" sldId="487"/>
            <ac:spMk id="4098" creationId="{00000000-0000-0000-0000-000000000000}"/>
          </ac:spMkLst>
        </pc:spChg>
        <pc:spChg chg="mod">
          <ac:chgData name="Christine Smeets" userId="38d7c675-8b60-463a-888f-f2c44a750a19" providerId="ADAL" clId="{62D0C43F-A18A-4BF5-B2EA-126B57286E48}" dt="2022-03-16T15:34:01.972" v="3368" actId="20577"/>
          <ac:spMkLst>
            <pc:docMk/>
            <pc:sldMk cId="3936547684" sldId="487"/>
            <ac:spMk id="4099" creationId="{00000000-0000-0000-0000-000000000000}"/>
          </ac:spMkLst>
        </pc:spChg>
        <pc:picChg chg="del">
          <ac:chgData name="Christine Smeets" userId="38d7c675-8b60-463a-888f-f2c44a750a19" providerId="ADAL" clId="{62D0C43F-A18A-4BF5-B2EA-126B57286E48}" dt="2022-03-16T10:37:00.204" v="2323" actId="478"/>
          <ac:picMkLst>
            <pc:docMk/>
            <pc:sldMk cId="3936547684" sldId="487"/>
            <ac:picMk id="4" creationId="{E8B220D5-90B7-4CF0-9E3E-B399B54FBD83}"/>
          </ac:picMkLst>
        </pc:picChg>
        <pc:cxnChg chg="add mod">
          <ac:chgData name="Christine Smeets" userId="38d7c675-8b60-463a-888f-f2c44a750a19" providerId="ADAL" clId="{62D0C43F-A18A-4BF5-B2EA-126B57286E48}" dt="2022-03-16T13:42:54.847" v="2471" actId="14100"/>
          <ac:cxnSpMkLst>
            <pc:docMk/>
            <pc:sldMk cId="3936547684" sldId="487"/>
            <ac:cxnSpMk id="8" creationId="{D60D4AFC-566F-4737-B0E7-7AE9653A8050}"/>
          </ac:cxnSpMkLst>
        </pc:cxnChg>
        <pc:cxnChg chg="add del mod">
          <ac:chgData name="Christine Smeets" userId="38d7c675-8b60-463a-888f-f2c44a750a19" providerId="ADAL" clId="{62D0C43F-A18A-4BF5-B2EA-126B57286E48}" dt="2022-03-16T13:43:02.246" v="2472" actId="478"/>
          <ac:cxnSpMkLst>
            <pc:docMk/>
            <pc:sldMk cId="3936547684" sldId="487"/>
            <ac:cxnSpMk id="10" creationId="{F56FE012-04F7-44D7-9DD5-0AA879A59C5F}"/>
          </ac:cxnSpMkLst>
        </pc:cxnChg>
      </pc:sldChg>
      <pc:sldChg chg="modSp mod">
        <pc:chgData name="Christine Smeets" userId="38d7c675-8b60-463a-888f-f2c44a750a19" providerId="ADAL" clId="{62D0C43F-A18A-4BF5-B2EA-126B57286E48}" dt="2022-03-16T15:27:49.293" v="3212" actId="20577"/>
        <pc:sldMkLst>
          <pc:docMk/>
          <pc:sldMk cId="3759268376" sldId="489"/>
        </pc:sldMkLst>
        <pc:spChg chg="mod">
          <ac:chgData name="Christine Smeets" userId="38d7c675-8b60-463a-888f-f2c44a750a19" providerId="ADAL" clId="{62D0C43F-A18A-4BF5-B2EA-126B57286E48}" dt="2022-03-16T08:07:35.140" v="249"/>
          <ac:spMkLst>
            <pc:docMk/>
            <pc:sldMk cId="3759268376" sldId="489"/>
            <ac:spMk id="2" creationId="{CB548107-7B65-4138-B30D-25E1F12E21BD}"/>
          </ac:spMkLst>
        </pc:spChg>
        <pc:spChg chg="mod">
          <ac:chgData name="Christine Smeets" userId="38d7c675-8b60-463a-888f-f2c44a750a19" providerId="ADAL" clId="{62D0C43F-A18A-4BF5-B2EA-126B57286E48}" dt="2022-03-16T15:27:49.293" v="3212" actId="20577"/>
          <ac:spMkLst>
            <pc:docMk/>
            <pc:sldMk cId="3759268376" sldId="489"/>
            <ac:spMk id="3" creationId="{1B149145-89C3-46F7-9751-7CED37E24195}"/>
          </ac:spMkLst>
        </pc:spChg>
        <pc:picChg chg="mod">
          <ac:chgData name="Christine Smeets" userId="38d7c675-8b60-463a-888f-f2c44a750a19" providerId="ADAL" clId="{62D0C43F-A18A-4BF5-B2EA-126B57286E48}" dt="2022-03-16T08:08:02.837" v="268" actId="1076"/>
          <ac:picMkLst>
            <pc:docMk/>
            <pc:sldMk cId="3759268376" sldId="489"/>
            <ac:picMk id="5" creationId="{F543A24C-8772-48F5-9930-41404470D89F}"/>
          </ac:picMkLst>
        </pc:picChg>
      </pc:sldChg>
      <pc:sldChg chg="addSp delSp modSp mod">
        <pc:chgData name="Christine Smeets" userId="38d7c675-8b60-463a-888f-f2c44a750a19" providerId="ADAL" clId="{62D0C43F-A18A-4BF5-B2EA-126B57286E48}" dt="2022-03-16T15:30:30.503" v="3311" actId="20577"/>
        <pc:sldMkLst>
          <pc:docMk/>
          <pc:sldMk cId="4126851619" sldId="490"/>
        </pc:sldMkLst>
        <pc:spChg chg="mod">
          <ac:chgData name="Christine Smeets" userId="38d7c675-8b60-463a-888f-f2c44a750a19" providerId="ADAL" clId="{62D0C43F-A18A-4BF5-B2EA-126B57286E48}" dt="2022-03-16T15:30:30.503" v="3311" actId="20577"/>
          <ac:spMkLst>
            <pc:docMk/>
            <pc:sldMk cId="4126851619" sldId="490"/>
            <ac:spMk id="6" creationId="{B90F24A2-A1BA-450B-8AE4-8CF8C20AE99D}"/>
          </ac:spMkLst>
        </pc:spChg>
        <pc:spChg chg="mod">
          <ac:chgData name="Christine Smeets" userId="38d7c675-8b60-463a-888f-f2c44a750a19" providerId="ADAL" clId="{62D0C43F-A18A-4BF5-B2EA-126B57286E48}" dt="2022-03-16T08:48:57.698" v="1493" actId="20577"/>
          <ac:spMkLst>
            <pc:docMk/>
            <pc:sldMk cId="4126851619" sldId="490"/>
            <ac:spMk id="4098" creationId="{00000000-0000-0000-0000-000000000000}"/>
          </ac:spMkLst>
        </pc:spChg>
        <pc:picChg chg="add mod ord">
          <ac:chgData name="Christine Smeets" userId="38d7c675-8b60-463a-888f-f2c44a750a19" providerId="ADAL" clId="{62D0C43F-A18A-4BF5-B2EA-126B57286E48}" dt="2022-03-16T08:52:28.449" v="1507" actId="171"/>
          <ac:picMkLst>
            <pc:docMk/>
            <pc:sldMk cId="4126851619" sldId="490"/>
            <ac:picMk id="3" creationId="{4987EE0E-7FBB-49EF-91BC-57ED80342155}"/>
          </ac:picMkLst>
        </pc:picChg>
        <pc:picChg chg="del">
          <ac:chgData name="Christine Smeets" userId="38d7c675-8b60-463a-888f-f2c44a750a19" providerId="ADAL" clId="{62D0C43F-A18A-4BF5-B2EA-126B57286E48}" dt="2022-03-16T08:51:40.110" v="1494" actId="478"/>
          <ac:picMkLst>
            <pc:docMk/>
            <pc:sldMk cId="4126851619" sldId="490"/>
            <ac:picMk id="10" creationId="{1EEB3E41-10C3-4A0C-B26D-FBEDB7C24658}"/>
          </ac:picMkLst>
        </pc:picChg>
        <pc:cxnChg chg="mod">
          <ac:chgData name="Christine Smeets" userId="38d7c675-8b60-463a-888f-f2c44a750a19" providerId="ADAL" clId="{62D0C43F-A18A-4BF5-B2EA-126B57286E48}" dt="2022-03-16T08:52:15.382" v="1502" actId="14100"/>
          <ac:cxnSpMkLst>
            <pc:docMk/>
            <pc:sldMk cId="4126851619" sldId="490"/>
            <ac:cxnSpMk id="9" creationId="{E204301C-163F-4D7D-8B48-5EE47342D896}"/>
          </ac:cxnSpMkLst>
        </pc:cxnChg>
        <pc:cxnChg chg="mod">
          <ac:chgData name="Christine Smeets" userId="38d7c675-8b60-463a-888f-f2c44a750a19" providerId="ADAL" clId="{62D0C43F-A18A-4BF5-B2EA-126B57286E48}" dt="2022-03-16T08:52:04.516" v="1499" actId="1582"/>
          <ac:cxnSpMkLst>
            <pc:docMk/>
            <pc:sldMk cId="4126851619" sldId="490"/>
            <ac:cxnSpMk id="13" creationId="{B35B11B5-E12D-4A19-934B-49CA2BB8F58B}"/>
          </ac:cxnSpMkLst>
        </pc:cxnChg>
      </pc:sldChg>
      <pc:sldChg chg="addSp delSp modSp mod">
        <pc:chgData name="Christine Smeets" userId="38d7c675-8b60-463a-888f-f2c44a750a19" providerId="ADAL" clId="{62D0C43F-A18A-4BF5-B2EA-126B57286E48}" dt="2022-03-16T10:30:55.294" v="2320" actId="208"/>
        <pc:sldMkLst>
          <pc:docMk/>
          <pc:sldMk cId="3095091682" sldId="493"/>
        </pc:sldMkLst>
        <pc:spChg chg="mod">
          <ac:chgData name="Christine Smeets" userId="38d7c675-8b60-463a-888f-f2c44a750a19" providerId="ADAL" clId="{62D0C43F-A18A-4BF5-B2EA-126B57286E48}" dt="2022-03-16T10:30:46.269" v="2319" actId="20577"/>
          <ac:spMkLst>
            <pc:docMk/>
            <pc:sldMk cId="3095091682" sldId="493"/>
            <ac:spMk id="4098" creationId="{00000000-0000-0000-0000-000000000000}"/>
          </ac:spMkLst>
        </pc:spChg>
        <pc:picChg chg="add mod">
          <ac:chgData name="Christine Smeets" userId="38d7c675-8b60-463a-888f-f2c44a750a19" providerId="ADAL" clId="{62D0C43F-A18A-4BF5-B2EA-126B57286E48}" dt="2022-03-16T10:30:55.294" v="2320" actId="208"/>
          <ac:picMkLst>
            <pc:docMk/>
            <pc:sldMk cId="3095091682" sldId="493"/>
            <ac:picMk id="3" creationId="{FE5C1A32-F136-47A7-91A8-584B8ECD05C9}"/>
          </ac:picMkLst>
        </pc:picChg>
        <pc:picChg chg="del">
          <ac:chgData name="Christine Smeets" userId="38d7c675-8b60-463a-888f-f2c44a750a19" providerId="ADAL" clId="{62D0C43F-A18A-4BF5-B2EA-126B57286E48}" dt="2022-03-16T10:30:31.530" v="2283" actId="478"/>
          <ac:picMkLst>
            <pc:docMk/>
            <pc:sldMk cId="3095091682" sldId="493"/>
            <ac:picMk id="6" creationId="{706488D4-2F94-4700-B66E-B9DDCF581F1D}"/>
          </ac:picMkLst>
        </pc:picChg>
      </pc:sldChg>
      <pc:sldChg chg="addSp delSp modSp mod">
        <pc:chgData name="Christine Smeets" userId="38d7c675-8b60-463a-888f-f2c44a750a19" providerId="ADAL" clId="{62D0C43F-A18A-4BF5-B2EA-126B57286E48}" dt="2022-03-16T15:13:13.902" v="3049" actId="14100"/>
        <pc:sldMkLst>
          <pc:docMk/>
          <pc:sldMk cId="2577704962" sldId="494"/>
        </pc:sldMkLst>
        <pc:spChg chg="mod">
          <ac:chgData name="Christine Smeets" userId="38d7c675-8b60-463a-888f-f2c44a750a19" providerId="ADAL" clId="{62D0C43F-A18A-4BF5-B2EA-126B57286E48}" dt="2022-03-16T15:13:13.902" v="3049" actId="14100"/>
          <ac:spMkLst>
            <pc:docMk/>
            <pc:sldMk cId="2577704962" sldId="494"/>
            <ac:spMk id="3" creationId="{3A789B6A-1F94-434E-9039-7F7860A5CE90}"/>
          </ac:spMkLst>
        </pc:spChg>
        <pc:spChg chg="mod">
          <ac:chgData name="Christine Smeets" userId="38d7c675-8b60-463a-888f-f2c44a750a19" providerId="ADAL" clId="{62D0C43F-A18A-4BF5-B2EA-126B57286E48}" dt="2022-03-16T15:11:10.951" v="3000" actId="1076"/>
          <ac:spMkLst>
            <pc:docMk/>
            <pc:sldMk cId="2577704962" sldId="494"/>
            <ac:spMk id="12" creationId="{42CAE618-FD2B-46AD-BBAF-AFE3D24A6EF1}"/>
          </ac:spMkLst>
        </pc:spChg>
        <pc:spChg chg="add mod">
          <ac:chgData name="Christine Smeets" userId="38d7c675-8b60-463a-888f-f2c44a750a19" providerId="ADAL" clId="{62D0C43F-A18A-4BF5-B2EA-126B57286E48}" dt="2022-03-16T15:11:29.169" v="3005" actId="1076"/>
          <ac:spMkLst>
            <pc:docMk/>
            <pc:sldMk cId="2577704962" sldId="494"/>
            <ac:spMk id="14" creationId="{068667DF-F6A0-459D-9C89-96B31C307ECF}"/>
          </ac:spMkLst>
        </pc:spChg>
        <pc:spChg chg="mod">
          <ac:chgData name="Christine Smeets" userId="38d7c675-8b60-463a-888f-f2c44a750a19" providerId="ADAL" clId="{62D0C43F-A18A-4BF5-B2EA-126B57286E48}" dt="2022-03-16T15:08:58.926" v="2924" actId="20577"/>
          <ac:spMkLst>
            <pc:docMk/>
            <pc:sldMk cId="2577704962" sldId="494"/>
            <ac:spMk id="4098" creationId="{00000000-0000-0000-0000-000000000000}"/>
          </ac:spMkLst>
        </pc:spChg>
        <pc:picChg chg="add mod ord">
          <ac:chgData name="Christine Smeets" userId="38d7c675-8b60-463a-888f-f2c44a750a19" providerId="ADAL" clId="{62D0C43F-A18A-4BF5-B2EA-126B57286E48}" dt="2022-03-16T15:11:39.204" v="3010" actId="171"/>
          <ac:picMkLst>
            <pc:docMk/>
            <pc:sldMk cId="2577704962" sldId="494"/>
            <ac:picMk id="4" creationId="{3DC2531A-8D95-474F-96FE-4704E3AC24D5}"/>
          </ac:picMkLst>
        </pc:picChg>
        <pc:picChg chg="del">
          <ac:chgData name="Christine Smeets" userId="38d7c675-8b60-463a-888f-f2c44a750a19" providerId="ADAL" clId="{62D0C43F-A18A-4BF5-B2EA-126B57286E48}" dt="2022-03-16T15:08:42.076" v="2908" actId="478"/>
          <ac:picMkLst>
            <pc:docMk/>
            <pc:sldMk cId="2577704962" sldId="494"/>
            <ac:picMk id="6" creationId="{3FB52221-263D-4DF1-AF62-A31F0CA8E5EF}"/>
          </ac:picMkLst>
        </pc:picChg>
        <pc:picChg chg="del">
          <ac:chgData name="Christine Smeets" userId="38d7c675-8b60-463a-888f-f2c44a750a19" providerId="ADAL" clId="{62D0C43F-A18A-4BF5-B2EA-126B57286E48}" dt="2022-03-16T15:10:45.546" v="2991" actId="478"/>
          <ac:picMkLst>
            <pc:docMk/>
            <pc:sldMk cId="2577704962" sldId="494"/>
            <ac:picMk id="8" creationId="{52B96557-E329-4D7E-ADF8-8E001404D9CA}"/>
          </ac:picMkLst>
        </pc:picChg>
        <pc:picChg chg="add mod">
          <ac:chgData name="Christine Smeets" userId="38d7c675-8b60-463a-888f-f2c44a750a19" providerId="ADAL" clId="{62D0C43F-A18A-4BF5-B2EA-126B57286E48}" dt="2022-03-16T15:10:51.451" v="2994" actId="1076"/>
          <ac:picMkLst>
            <pc:docMk/>
            <pc:sldMk cId="2577704962" sldId="494"/>
            <ac:picMk id="17" creationId="{73ED2666-3840-4067-AE8C-CEB23B5DB3FC}"/>
          </ac:picMkLst>
        </pc:picChg>
        <pc:cxnChg chg="mod ord">
          <ac:chgData name="Christine Smeets" userId="38d7c675-8b60-463a-888f-f2c44a750a19" providerId="ADAL" clId="{62D0C43F-A18A-4BF5-B2EA-126B57286E48}" dt="2022-03-16T15:11:23.633" v="3004" actId="14100"/>
          <ac:cxnSpMkLst>
            <pc:docMk/>
            <pc:sldMk cId="2577704962" sldId="494"/>
            <ac:cxnSpMk id="9" creationId="{4C8472F2-9D00-46CF-9E10-104AC3F8BFAD}"/>
          </ac:cxnSpMkLst>
        </pc:cxnChg>
        <pc:cxnChg chg="mod">
          <ac:chgData name="Christine Smeets" userId="38d7c675-8b60-463a-888f-f2c44a750a19" providerId="ADAL" clId="{62D0C43F-A18A-4BF5-B2EA-126B57286E48}" dt="2022-03-16T15:11:14.202" v="3001" actId="14100"/>
          <ac:cxnSpMkLst>
            <pc:docMk/>
            <pc:sldMk cId="2577704962" sldId="494"/>
            <ac:cxnSpMk id="13" creationId="{C96FC558-07C8-4E0A-8DA6-33645C206B02}"/>
          </ac:cxnSpMkLst>
        </pc:cxnChg>
        <pc:cxnChg chg="add mod">
          <ac:chgData name="Christine Smeets" userId="38d7c675-8b60-463a-888f-f2c44a750a19" providerId="ADAL" clId="{62D0C43F-A18A-4BF5-B2EA-126B57286E48}" dt="2022-03-16T15:13:13.902" v="3049" actId="14100"/>
          <ac:cxnSpMkLst>
            <pc:docMk/>
            <pc:sldMk cId="2577704962" sldId="494"/>
            <ac:cxnSpMk id="27" creationId="{0399E303-0F85-479A-B8CF-3C4F34544557}"/>
          </ac:cxnSpMkLst>
        </pc:cxnChg>
      </pc:sldChg>
      <pc:sldChg chg="modSp del mod">
        <pc:chgData name="Christine Smeets" userId="38d7c675-8b60-463a-888f-f2c44a750a19" providerId="ADAL" clId="{62D0C43F-A18A-4BF5-B2EA-126B57286E48}" dt="2022-03-16T08:08:21.689" v="289" actId="47"/>
        <pc:sldMkLst>
          <pc:docMk/>
          <pc:sldMk cId="411512865" sldId="531"/>
        </pc:sldMkLst>
        <pc:spChg chg="mod">
          <ac:chgData name="Christine Smeets" userId="38d7c675-8b60-463a-888f-f2c44a750a19" providerId="ADAL" clId="{62D0C43F-A18A-4BF5-B2EA-126B57286E48}" dt="2022-03-16T08:07:29.222" v="248" actId="21"/>
          <ac:spMkLst>
            <pc:docMk/>
            <pc:sldMk cId="411512865" sldId="531"/>
            <ac:spMk id="2" creationId="{C5281C24-4372-46F2-8026-1DEEAE68169E}"/>
          </ac:spMkLst>
        </pc:spChg>
        <pc:spChg chg="mod">
          <ac:chgData name="Christine Smeets" userId="38d7c675-8b60-463a-888f-f2c44a750a19" providerId="ADAL" clId="{62D0C43F-A18A-4BF5-B2EA-126B57286E48}" dt="2022-03-16T08:05:51.678" v="227" actId="20577"/>
          <ac:spMkLst>
            <pc:docMk/>
            <pc:sldMk cId="411512865" sldId="531"/>
            <ac:spMk id="3" creationId="{35D9AB58-6B27-4FD0-9109-F1AC7E084A9F}"/>
          </ac:spMkLst>
        </pc:spChg>
      </pc:sldChg>
      <pc:sldChg chg="del">
        <pc:chgData name="Christine Smeets" userId="38d7c675-8b60-463a-888f-f2c44a750a19" providerId="ADAL" clId="{62D0C43F-A18A-4BF5-B2EA-126B57286E48}" dt="2022-03-16T08:46:18.399" v="1421" actId="47"/>
        <pc:sldMkLst>
          <pc:docMk/>
          <pc:sldMk cId="1566096092" sldId="540"/>
        </pc:sldMkLst>
      </pc:sldChg>
      <pc:sldChg chg="modSp del mod">
        <pc:chgData name="Christine Smeets" userId="38d7c675-8b60-463a-888f-f2c44a750a19" providerId="ADAL" clId="{62D0C43F-A18A-4BF5-B2EA-126B57286E48}" dt="2022-03-16T08:20:30.187" v="793" actId="47"/>
        <pc:sldMkLst>
          <pc:docMk/>
          <pc:sldMk cId="1591647722" sldId="541"/>
        </pc:sldMkLst>
        <pc:spChg chg="mod">
          <ac:chgData name="Christine Smeets" userId="38d7c675-8b60-463a-888f-f2c44a750a19" providerId="ADAL" clId="{62D0C43F-A18A-4BF5-B2EA-126B57286E48}" dt="2022-03-16T08:11:25.119" v="348" actId="21"/>
          <ac:spMkLst>
            <pc:docMk/>
            <pc:sldMk cId="1591647722" sldId="541"/>
            <ac:spMk id="3" creationId="{7CBA2520-BBC0-40C7-AEEA-A90208CB078B}"/>
          </ac:spMkLst>
        </pc:spChg>
      </pc:sldChg>
      <pc:sldChg chg="addSp delSp modSp mod">
        <pc:chgData name="Christine Smeets" userId="38d7c675-8b60-463a-888f-f2c44a750a19" providerId="ADAL" clId="{62D0C43F-A18A-4BF5-B2EA-126B57286E48}" dt="2022-03-16T08:53:25.749" v="1531" actId="313"/>
        <pc:sldMkLst>
          <pc:docMk/>
          <pc:sldMk cId="3596418121" sldId="543"/>
        </pc:sldMkLst>
        <pc:spChg chg="mod">
          <ac:chgData name="Christine Smeets" userId="38d7c675-8b60-463a-888f-f2c44a750a19" providerId="ADAL" clId="{62D0C43F-A18A-4BF5-B2EA-126B57286E48}" dt="2022-03-16T08:53:25.749" v="1531" actId="313"/>
          <ac:spMkLst>
            <pc:docMk/>
            <pc:sldMk cId="3596418121" sldId="543"/>
            <ac:spMk id="3" creationId="{BA8878F1-709F-4446-ACF3-51A892B0C49B}"/>
          </ac:spMkLst>
        </pc:spChg>
        <pc:picChg chg="add mod">
          <ac:chgData name="Christine Smeets" userId="38d7c675-8b60-463a-888f-f2c44a750a19" providerId="ADAL" clId="{62D0C43F-A18A-4BF5-B2EA-126B57286E48}" dt="2022-03-16T08:52:54.839" v="1511" actId="208"/>
          <ac:picMkLst>
            <pc:docMk/>
            <pc:sldMk cId="3596418121" sldId="543"/>
            <ac:picMk id="6" creationId="{A90362A8-DDC8-4145-92A1-6B942A0956BA}"/>
          </ac:picMkLst>
        </pc:picChg>
        <pc:picChg chg="del">
          <ac:chgData name="Christine Smeets" userId="38d7c675-8b60-463a-888f-f2c44a750a19" providerId="ADAL" clId="{62D0C43F-A18A-4BF5-B2EA-126B57286E48}" dt="2022-03-16T08:52:48.870" v="1508" actId="478"/>
          <ac:picMkLst>
            <pc:docMk/>
            <pc:sldMk cId="3596418121" sldId="543"/>
            <ac:picMk id="7" creationId="{F3FC7077-A122-415A-9004-365A189214E2}"/>
          </ac:picMkLst>
        </pc:picChg>
      </pc:sldChg>
      <pc:sldChg chg="addSp delSp modSp mod">
        <pc:chgData name="Christine Smeets" userId="38d7c675-8b60-463a-888f-f2c44a750a19" providerId="ADAL" clId="{62D0C43F-A18A-4BF5-B2EA-126B57286E48}" dt="2022-03-16T15:32:52.206" v="3351" actId="20577"/>
        <pc:sldMkLst>
          <pc:docMk/>
          <pc:sldMk cId="2505823263" sldId="544"/>
        </pc:sldMkLst>
        <pc:spChg chg="mod">
          <ac:chgData name="Christine Smeets" userId="38d7c675-8b60-463a-888f-f2c44a750a19" providerId="ADAL" clId="{62D0C43F-A18A-4BF5-B2EA-126B57286E48}" dt="2022-03-16T09:35:03.684" v="1990" actId="20577"/>
          <ac:spMkLst>
            <pc:docMk/>
            <pc:sldMk cId="2505823263" sldId="544"/>
            <ac:spMk id="2" creationId="{536DE355-6B72-4774-9016-637DAF73C30A}"/>
          </ac:spMkLst>
        </pc:spChg>
        <pc:spChg chg="mod">
          <ac:chgData name="Christine Smeets" userId="38d7c675-8b60-463a-888f-f2c44a750a19" providerId="ADAL" clId="{62D0C43F-A18A-4BF5-B2EA-126B57286E48}" dt="2022-03-16T15:32:52.206" v="3351" actId="20577"/>
          <ac:spMkLst>
            <pc:docMk/>
            <pc:sldMk cId="2505823263" sldId="544"/>
            <ac:spMk id="7" creationId="{5A6125F8-9095-42AD-879E-80FA6FB43C11}"/>
          </ac:spMkLst>
        </pc:spChg>
        <pc:picChg chg="del">
          <ac:chgData name="Christine Smeets" userId="38d7c675-8b60-463a-888f-f2c44a750a19" providerId="ADAL" clId="{62D0C43F-A18A-4BF5-B2EA-126B57286E48}" dt="2022-03-16T09:41:57.496" v="1991" actId="478"/>
          <ac:picMkLst>
            <pc:docMk/>
            <pc:sldMk cId="2505823263" sldId="544"/>
            <ac:picMk id="5" creationId="{5E8C3CD0-AE90-440A-BDE1-D69DB07256A3}"/>
          </ac:picMkLst>
        </pc:picChg>
        <pc:picChg chg="add mod">
          <ac:chgData name="Christine Smeets" userId="38d7c675-8b60-463a-888f-f2c44a750a19" providerId="ADAL" clId="{62D0C43F-A18A-4BF5-B2EA-126B57286E48}" dt="2022-03-16T09:42:04.305" v="1995" actId="208"/>
          <ac:picMkLst>
            <pc:docMk/>
            <pc:sldMk cId="2505823263" sldId="544"/>
            <ac:picMk id="6" creationId="{E2E4BDCD-1428-41CD-9494-B5843BA1D5DA}"/>
          </ac:picMkLst>
        </pc:picChg>
        <pc:picChg chg="add del">
          <ac:chgData name="Christine Smeets" userId="38d7c675-8b60-463a-888f-f2c44a750a19" providerId="ADAL" clId="{62D0C43F-A18A-4BF5-B2EA-126B57286E48}" dt="2022-03-16T15:20:43.854" v="3145" actId="22"/>
          <ac:picMkLst>
            <pc:docMk/>
            <pc:sldMk cId="2505823263" sldId="544"/>
            <ac:picMk id="9" creationId="{94ADA29E-F18F-440D-AB67-CCCB655B140C}"/>
          </ac:picMkLst>
        </pc:picChg>
      </pc:sldChg>
      <pc:sldChg chg="addSp delSp modSp mod">
        <pc:chgData name="Christine Smeets" userId="38d7c675-8b60-463a-888f-f2c44a750a19" providerId="ADAL" clId="{62D0C43F-A18A-4BF5-B2EA-126B57286E48}" dt="2022-03-16T09:54:14.289" v="2236" actId="20577"/>
        <pc:sldMkLst>
          <pc:docMk/>
          <pc:sldMk cId="1567545039" sldId="545"/>
        </pc:sldMkLst>
        <pc:spChg chg="add mod">
          <ac:chgData name="Christine Smeets" userId="38d7c675-8b60-463a-888f-f2c44a750a19" providerId="ADAL" clId="{62D0C43F-A18A-4BF5-B2EA-126B57286E48}" dt="2022-03-16T09:47:46.059" v="2156" actId="208"/>
          <ac:spMkLst>
            <pc:docMk/>
            <pc:sldMk cId="1567545039" sldId="545"/>
            <ac:spMk id="2" creationId="{65FB6851-018C-4736-A387-2D4E6523B5D1}"/>
          </ac:spMkLst>
        </pc:spChg>
        <pc:spChg chg="add mod">
          <ac:chgData name="Christine Smeets" userId="38d7c675-8b60-463a-888f-f2c44a750a19" providerId="ADAL" clId="{62D0C43F-A18A-4BF5-B2EA-126B57286E48}" dt="2022-03-16T09:47:50.455" v="2158" actId="208"/>
          <ac:spMkLst>
            <pc:docMk/>
            <pc:sldMk cId="1567545039" sldId="545"/>
            <ac:spMk id="4" creationId="{6E35412B-FD3B-4E09-9E8A-1CD8C0CDFCD4}"/>
          </ac:spMkLst>
        </pc:spChg>
        <pc:spChg chg="mod">
          <ac:chgData name="Christine Smeets" userId="38d7c675-8b60-463a-888f-f2c44a750a19" providerId="ADAL" clId="{62D0C43F-A18A-4BF5-B2EA-126B57286E48}" dt="2022-03-16T09:54:04.160" v="2231" actId="20577"/>
          <ac:spMkLst>
            <pc:docMk/>
            <pc:sldMk cId="1567545039" sldId="545"/>
            <ac:spMk id="4098" creationId="{00000000-0000-0000-0000-000000000000}"/>
          </ac:spMkLst>
        </pc:spChg>
        <pc:spChg chg="mod">
          <ac:chgData name="Christine Smeets" userId="38d7c675-8b60-463a-888f-f2c44a750a19" providerId="ADAL" clId="{62D0C43F-A18A-4BF5-B2EA-126B57286E48}" dt="2022-03-16T09:54:14.289" v="2236" actId="20577"/>
          <ac:spMkLst>
            <pc:docMk/>
            <pc:sldMk cId="1567545039" sldId="545"/>
            <ac:spMk id="4099" creationId="{00000000-0000-0000-0000-000000000000}"/>
          </ac:spMkLst>
        </pc:spChg>
        <pc:picChg chg="del">
          <ac:chgData name="Christine Smeets" userId="38d7c675-8b60-463a-888f-f2c44a750a19" providerId="ADAL" clId="{62D0C43F-A18A-4BF5-B2EA-126B57286E48}" dt="2022-03-16T09:46:30.604" v="2131" actId="478"/>
          <ac:picMkLst>
            <pc:docMk/>
            <pc:sldMk cId="1567545039" sldId="545"/>
            <ac:picMk id="3" creationId="{A44DB238-9A48-432D-A75D-14434EDBCF88}"/>
          </ac:picMkLst>
        </pc:picChg>
      </pc:sldChg>
      <pc:sldChg chg="addSp delSp modSp mod">
        <pc:chgData name="Christine Smeets" userId="38d7c675-8b60-463a-888f-f2c44a750a19" providerId="ADAL" clId="{62D0C43F-A18A-4BF5-B2EA-126B57286E48}" dt="2022-03-16T15:33:35.449" v="3356" actId="20577"/>
        <pc:sldMkLst>
          <pc:docMk/>
          <pc:sldMk cId="2976807610" sldId="547"/>
        </pc:sldMkLst>
        <pc:spChg chg="mod">
          <ac:chgData name="Christine Smeets" userId="38d7c675-8b60-463a-888f-f2c44a750a19" providerId="ADAL" clId="{62D0C43F-A18A-4BF5-B2EA-126B57286E48}" dt="2022-03-16T15:33:35.449" v="3356" actId="20577"/>
          <ac:spMkLst>
            <pc:docMk/>
            <pc:sldMk cId="2976807610" sldId="547"/>
            <ac:spMk id="4098" creationId="{00000000-0000-0000-0000-000000000000}"/>
          </ac:spMkLst>
        </pc:spChg>
        <pc:picChg chg="add del mod ord">
          <ac:chgData name="Christine Smeets" userId="38d7c675-8b60-463a-888f-f2c44a750a19" providerId="ADAL" clId="{62D0C43F-A18A-4BF5-B2EA-126B57286E48}" dt="2022-03-16T09:52:25.515" v="2220" actId="171"/>
          <ac:picMkLst>
            <pc:docMk/>
            <pc:sldMk cId="2976807610" sldId="547"/>
            <ac:picMk id="3" creationId="{E3D262E7-60FB-43AE-8FB8-2F0C6F24EAE7}"/>
          </ac:picMkLst>
        </pc:picChg>
        <pc:picChg chg="add del">
          <ac:chgData name="Christine Smeets" userId="38d7c675-8b60-463a-888f-f2c44a750a19" providerId="ADAL" clId="{62D0C43F-A18A-4BF5-B2EA-126B57286E48}" dt="2022-03-16T09:52:21.786" v="2208" actId="478"/>
          <ac:picMkLst>
            <pc:docMk/>
            <pc:sldMk cId="2976807610" sldId="547"/>
            <ac:picMk id="20" creationId="{51F5CD73-BC69-4096-AC3D-5E5376FC32CF}"/>
          </ac:picMkLst>
        </pc:picChg>
        <pc:cxnChg chg="mod">
          <ac:chgData name="Christine Smeets" userId="38d7c675-8b60-463a-888f-f2c44a750a19" providerId="ADAL" clId="{62D0C43F-A18A-4BF5-B2EA-126B57286E48}" dt="2022-03-16T09:54:52.869" v="2239" actId="1076"/>
          <ac:cxnSpMkLst>
            <pc:docMk/>
            <pc:sldMk cId="2976807610" sldId="547"/>
            <ac:cxnSpMk id="11" creationId="{2514FC98-7F0C-4724-813F-7AF7C2E3A175}"/>
          </ac:cxnSpMkLst>
        </pc:cxnChg>
        <pc:cxnChg chg="mod">
          <ac:chgData name="Christine Smeets" userId="38d7c675-8b60-463a-888f-f2c44a750a19" providerId="ADAL" clId="{62D0C43F-A18A-4BF5-B2EA-126B57286E48}" dt="2022-03-16T09:54:41.774" v="2238" actId="1076"/>
          <ac:cxnSpMkLst>
            <pc:docMk/>
            <pc:sldMk cId="2976807610" sldId="547"/>
            <ac:cxnSpMk id="13" creationId="{9CF6FF1D-5C08-4787-B650-E01F0DBB764B}"/>
          </ac:cxnSpMkLst>
        </pc:cxnChg>
        <pc:cxnChg chg="mod">
          <ac:chgData name="Christine Smeets" userId="38d7c675-8b60-463a-888f-f2c44a750a19" providerId="ADAL" clId="{62D0C43F-A18A-4BF5-B2EA-126B57286E48}" dt="2022-03-16T09:54:57.039" v="2240" actId="1076"/>
          <ac:cxnSpMkLst>
            <pc:docMk/>
            <pc:sldMk cId="2976807610" sldId="547"/>
            <ac:cxnSpMk id="15" creationId="{43094DA4-238C-4C6E-A49B-B8974E40B8F4}"/>
          </ac:cxnSpMkLst>
        </pc:cxnChg>
      </pc:sldChg>
      <pc:sldChg chg="addSp delSp modSp mod">
        <pc:chgData name="Christine Smeets" userId="38d7c675-8b60-463a-888f-f2c44a750a19" providerId="ADAL" clId="{62D0C43F-A18A-4BF5-B2EA-126B57286E48}" dt="2022-03-16T15:24:49.901" v="3173" actId="1076"/>
        <pc:sldMkLst>
          <pc:docMk/>
          <pc:sldMk cId="2352705006" sldId="549"/>
        </pc:sldMkLst>
        <pc:spChg chg="add mod">
          <ac:chgData name="Christine Smeets" userId="38d7c675-8b60-463a-888f-f2c44a750a19" providerId="ADAL" clId="{62D0C43F-A18A-4BF5-B2EA-126B57286E48}" dt="2022-03-16T15:24:16.218" v="3166" actId="1076"/>
          <ac:spMkLst>
            <pc:docMk/>
            <pc:sldMk cId="2352705006" sldId="549"/>
            <ac:spMk id="2" creationId="{BD44A566-7EB5-4D4C-95F1-D7A2F9C4F50D}"/>
          </ac:spMkLst>
        </pc:spChg>
        <pc:spChg chg="mod">
          <ac:chgData name="Christine Smeets" userId="38d7c675-8b60-463a-888f-f2c44a750a19" providerId="ADAL" clId="{62D0C43F-A18A-4BF5-B2EA-126B57286E48}" dt="2022-03-16T15:24:49.901" v="3173" actId="1076"/>
          <ac:spMkLst>
            <pc:docMk/>
            <pc:sldMk cId="2352705006" sldId="549"/>
            <ac:spMk id="7" creationId="{82AE3C16-6539-47D7-B320-12136148C17B}"/>
          </ac:spMkLst>
        </pc:spChg>
        <pc:spChg chg="mod">
          <ac:chgData name="Christine Smeets" userId="38d7c675-8b60-463a-888f-f2c44a750a19" providerId="ADAL" clId="{62D0C43F-A18A-4BF5-B2EA-126B57286E48}" dt="2022-03-16T14:49:01.612" v="2646" actId="27636"/>
          <ac:spMkLst>
            <pc:docMk/>
            <pc:sldMk cId="2352705006" sldId="549"/>
            <ac:spMk id="4099" creationId="{00000000-0000-0000-0000-000000000000}"/>
          </ac:spMkLst>
        </pc:spChg>
        <pc:picChg chg="del">
          <ac:chgData name="Christine Smeets" userId="38d7c675-8b60-463a-888f-f2c44a750a19" providerId="ADAL" clId="{62D0C43F-A18A-4BF5-B2EA-126B57286E48}" dt="2022-03-16T14:45:08.480" v="2539" actId="478"/>
          <ac:picMkLst>
            <pc:docMk/>
            <pc:sldMk cId="2352705006" sldId="549"/>
            <ac:picMk id="3" creationId="{73F3992A-4303-4459-8FAF-40A648228C4C}"/>
          </ac:picMkLst>
        </pc:picChg>
        <pc:picChg chg="del mod">
          <ac:chgData name="Christine Smeets" userId="38d7c675-8b60-463a-888f-f2c44a750a19" providerId="ADAL" clId="{62D0C43F-A18A-4BF5-B2EA-126B57286E48}" dt="2022-03-16T15:24:32.864" v="3170" actId="478"/>
          <ac:picMkLst>
            <pc:docMk/>
            <pc:sldMk cId="2352705006" sldId="549"/>
            <ac:picMk id="4" creationId="{74D9AA50-D638-4DDA-9ACE-519203C5B0C2}"/>
          </ac:picMkLst>
        </pc:picChg>
        <pc:picChg chg="add mod">
          <ac:chgData name="Christine Smeets" userId="38d7c675-8b60-463a-888f-f2c44a750a19" providerId="ADAL" clId="{62D0C43F-A18A-4BF5-B2EA-126B57286E48}" dt="2022-03-16T15:24:43.884" v="3172" actId="1076"/>
          <ac:picMkLst>
            <pc:docMk/>
            <pc:sldMk cId="2352705006" sldId="549"/>
            <ac:picMk id="6" creationId="{453C8324-A41B-4D8C-B6D1-DCC58F9D8963}"/>
          </ac:picMkLst>
        </pc:picChg>
      </pc:sldChg>
      <pc:sldChg chg="addSp modSp mod">
        <pc:chgData name="Christine Smeets" userId="38d7c675-8b60-463a-888f-f2c44a750a19" providerId="ADAL" clId="{62D0C43F-A18A-4BF5-B2EA-126B57286E48}" dt="2022-03-16T15:25:19.253" v="3179" actId="14100"/>
        <pc:sldMkLst>
          <pc:docMk/>
          <pc:sldMk cId="3963335494" sldId="550"/>
        </pc:sldMkLst>
        <pc:spChg chg="mod">
          <ac:chgData name="Christine Smeets" userId="38d7c675-8b60-463a-888f-f2c44a750a19" providerId="ADAL" clId="{62D0C43F-A18A-4BF5-B2EA-126B57286E48}" dt="2022-03-16T14:51:44.382" v="2669" actId="1076"/>
          <ac:spMkLst>
            <pc:docMk/>
            <pc:sldMk cId="3963335494" sldId="550"/>
            <ac:spMk id="5" creationId="{3D0B20FF-66D2-4541-AF5F-F4B0AA892A4F}"/>
          </ac:spMkLst>
        </pc:spChg>
        <pc:spChg chg="mod">
          <ac:chgData name="Christine Smeets" userId="38d7c675-8b60-463a-888f-f2c44a750a19" providerId="ADAL" clId="{62D0C43F-A18A-4BF5-B2EA-126B57286E48}" dt="2022-03-16T15:25:15.398" v="3178" actId="20577"/>
          <ac:spMkLst>
            <pc:docMk/>
            <pc:sldMk cId="3963335494" sldId="550"/>
            <ac:spMk id="4099" creationId="{00000000-0000-0000-0000-000000000000}"/>
          </ac:spMkLst>
        </pc:spChg>
        <pc:picChg chg="add mod">
          <ac:chgData name="Christine Smeets" userId="38d7c675-8b60-463a-888f-f2c44a750a19" providerId="ADAL" clId="{62D0C43F-A18A-4BF5-B2EA-126B57286E48}" dt="2022-03-16T15:25:19.253" v="3179" actId="14100"/>
          <ac:picMkLst>
            <pc:docMk/>
            <pc:sldMk cId="3963335494" sldId="550"/>
            <ac:picMk id="3" creationId="{2CA6A284-5B46-4803-81C8-CC547D4A1558}"/>
          </ac:picMkLst>
        </pc:picChg>
      </pc:sldChg>
      <pc:sldChg chg="addSp delSp modSp mod">
        <pc:chgData name="Christine Smeets" userId="38d7c675-8b60-463a-888f-f2c44a750a19" providerId="ADAL" clId="{62D0C43F-A18A-4BF5-B2EA-126B57286E48}" dt="2022-03-16T15:23:44.653" v="3164" actId="208"/>
        <pc:sldMkLst>
          <pc:docMk/>
          <pc:sldMk cId="1649200090" sldId="551"/>
        </pc:sldMkLst>
        <pc:picChg chg="add mod">
          <ac:chgData name="Christine Smeets" userId="38d7c675-8b60-463a-888f-f2c44a750a19" providerId="ADAL" clId="{62D0C43F-A18A-4BF5-B2EA-126B57286E48}" dt="2022-03-16T15:23:44.653" v="3164" actId="208"/>
          <ac:picMkLst>
            <pc:docMk/>
            <pc:sldMk cId="1649200090" sldId="551"/>
            <ac:picMk id="3" creationId="{09924ED1-6BF1-4882-AC4F-52165183BD0B}"/>
          </ac:picMkLst>
        </pc:picChg>
        <pc:picChg chg="del">
          <ac:chgData name="Christine Smeets" userId="38d7c675-8b60-463a-888f-f2c44a750a19" providerId="ADAL" clId="{62D0C43F-A18A-4BF5-B2EA-126B57286E48}" dt="2022-03-16T15:23:34.536" v="3160" actId="478"/>
          <ac:picMkLst>
            <pc:docMk/>
            <pc:sldMk cId="1649200090" sldId="551"/>
            <ac:picMk id="6" creationId="{F644C9FE-6BC8-4C16-8ED1-1B7675A20175}"/>
          </ac:picMkLst>
        </pc:picChg>
      </pc:sldChg>
      <pc:sldChg chg="addSp delSp modSp mod">
        <pc:chgData name="Christine Smeets" userId="38d7c675-8b60-463a-888f-f2c44a750a19" providerId="ADAL" clId="{62D0C43F-A18A-4BF5-B2EA-126B57286E48}" dt="2022-03-16T15:34:35.799" v="3372" actId="20577"/>
        <pc:sldMkLst>
          <pc:docMk/>
          <pc:sldMk cId="2294682634" sldId="552"/>
        </pc:sldMkLst>
        <pc:spChg chg="mod">
          <ac:chgData name="Christine Smeets" userId="38d7c675-8b60-463a-888f-f2c44a750a19" providerId="ADAL" clId="{62D0C43F-A18A-4BF5-B2EA-126B57286E48}" dt="2022-03-16T15:34:35.799" v="3372" actId="20577"/>
          <ac:spMkLst>
            <pc:docMk/>
            <pc:sldMk cId="2294682634" sldId="552"/>
            <ac:spMk id="4" creationId="{57FA211C-34F5-4C24-8574-94D42A618EE8}"/>
          </ac:spMkLst>
        </pc:spChg>
        <pc:spChg chg="mod">
          <ac:chgData name="Christine Smeets" userId="38d7c675-8b60-463a-888f-f2c44a750a19" providerId="ADAL" clId="{62D0C43F-A18A-4BF5-B2EA-126B57286E48}" dt="2022-03-16T13:44:21.950" v="2484" actId="20577"/>
          <ac:spMkLst>
            <pc:docMk/>
            <pc:sldMk cId="2294682634" sldId="552"/>
            <ac:spMk id="4098" creationId="{00000000-0000-0000-0000-000000000000}"/>
          </ac:spMkLst>
        </pc:spChg>
        <pc:picChg chg="add del mod ord">
          <ac:chgData name="Christine Smeets" userId="38d7c675-8b60-463a-888f-f2c44a750a19" providerId="ADAL" clId="{62D0C43F-A18A-4BF5-B2EA-126B57286E48}" dt="2022-03-16T14:15:50.917" v="2493" actId="478"/>
          <ac:picMkLst>
            <pc:docMk/>
            <pc:sldMk cId="2294682634" sldId="552"/>
            <ac:picMk id="3" creationId="{6C1AECEF-EC19-439F-B853-6DD1A54701FA}"/>
          </ac:picMkLst>
        </pc:picChg>
        <pc:picChg chg="add mod ord">
          <ac:chgData name="Christine Smeets" userId="38d7c675-8b60-463a-888f-f2c44a750a19" providerId="ADAL" clId="{62D0C43F-A18A-4BF5-B2EA-126B57286E48}" dt="2022-03-16T14:16:12.566" v="2507" actId="171"/>
          <ac:picMkLst>
            <pc:docMk/>
            <pc:sldMk cId="2294682634" sldId="552"/>
            <ac:picMk id="6" creationId="{22AF031C-9390-446D-89B8-7D48F5B7B6F6}"/>
          </ac:picMkLst>
        </pc:picChg>
        <pc:picChg chg="del">
          <ac:chgData name="Christine Smeets" userId="38d7c675-8b60-463a-888f-f2c44a750a19" providerId="ADAL" clId="{62D0C43F-A18A-4BF5-B2EA-126B57286E48}" dt="2022-03-16T13:49:37.734" v="2485" actId="478"/>
          <ac:picMkLst>
            <pc:docMk/>
            <pc:sldMk cId="2294682634" sldId="552"/>
            <ac:picMk id="13" creationId="{9A2C0145-CD57-420A-8C2C-9C15BA09C736}"/>
          </ac:picMkLst>
        </pc:picChg>
        <pc:cxnChg chg="mod">
          <ac:chgData name="Christine Smeets" userId="38d7c675-8b60-463a-888f-f2c44a750a19" providerId="ADAL" clId="{62D0C43F-A18A-4BF5-B2EA-126B57286E48}" dt="2022-03-16T14:16:07.802" v="2500" actId="1076"/>
          <ac:cxnSpMkLst>
            <pc:docMk/>
            <pc:sldMk cId="2294682634" sldId="552"/>
            <ac:cxnSpMk id="8" creationId="{55E6F81D-C294-41BA-86A9-2DD1D6D8A036}"/>
          </ac:cxnSpMkLst>
        </pc:cxnChg>
        <pc:cxnChg chg="add mod">
          <ac:chgData name="Christine Smeets" userId="38d7c675-8b60-463a-888f-f2c44a750a19" providerId="ADAL" clId="{62D0C43F-A18A-4BF5-B2EA-126B57286E48}" dt="2022-03-16T14:16:15.604" v="2508" actId="1076"/>
          <ac:cxnSpMkLst>
            <pc:docMk/>
            <pc:sldMk cId="2294682634" sldId="552"/>
            <ac:cxnSpMk id="12" creationId="{50CDCF70-A636-4BA1-9574-3C1FAA92A4F3}"/>
          </ac:cxnSpMkLst>
        </pc:cxnChg>
      </pc:sldChg>
      <pc:sldChg chg="addSp delSp modSp del mod ord">
        <pc:chgData name="Christine Smeets" userId="38d7c675-8b60-463a-888f-f2c44a750a19" providerId="ADAL" clId="{62D0C43F-A18A-4BF5-B2EA-126B57286E48}" dt="2022-03-17T08:27:02.638" v="3720" actId="2696"/>
        <pc:sldMkLst>
          <pc:docMk/>
          <pc:sldMk cId="1545867660" sldId="558"/>
        </pc:sldMkLst>
        <pc:spChg chg="mod">
          <ac:chgData name="Christine Smeets" userId="38d7c675-8b60-463a-888f-f2c44a750a19" providerId="ADAL" clId="{62D0C43F-A18A-4BF5-B2EA-126B57286E48}" dt="2022-03-17T07:15:53.162" v="3396" actId="20577"/>
          <ac:spMkLst>
            <pc:docMk/>
            <pc:sldMk cId="1545867660" sldId="558"/>
            <ac:spMk id="2" creationId="{2E51BD2C-9006-42CA-B889-6D713CE5E04C}"/>
          </ac:spMkLst>
        </pc:spChg>
        <pc:spChg chg="mod">
          <ac:chgData name="Christine Smeets" userId="38d7c675-8b60-463a-888f-f2c44a750a19" providerId="ADAL" clId="{62D0C43F-A18A-4BF5-B2EA-126B57286E48}" dt="2022-03-16T15:26:49.432" v="3196" actId="20577"/>
          <ac:spMkLst>
            <pc:docMk/>
            <pc:sldMk cId="1545867660" sldId="558"/>
            <ac:spMk id="6" creationId="{3CCB7456-4D0A-4081-91B9-F48A68515C87}"/>
          </ac:spMkLst>
        </pc:spChg>
        <pc:spChg chg="mod">
          <ac:chgData name="Christine Smeets" userId="38d7c675-8b60-463a-888f-f2c44a750a19" providerId="ADAL" clId="{62D0C43F-A18A-4BF5-B2EA-126B57286E48}" dt="2022-03-17T07:16:00.250" v="3399" actId="20577"/>
          <ac:spMkLst>
            <pc:docMk/>
            <pc:sldMk cId="1545867660" sldId="558"/>
            <ac:spMk id="7" creationId="{FC8D3E37-3060-465A-94B7-9C7551F10AE3}"/>
          </ac:spMkLst>
        </pc:spChg>
        <pc:picChg chg="add mod ord">
          <ac:chgData name="Christine Smeets" userId="38d7c675-8b60-463a-888f-f2c44a750a19" providerId="ADAL" clId="{62D0C43F-A18A-4BF5-B2EA-126B57286E48}" dt="2022-03-16T15:26:36.770" v="3188" actId="171"/>
          <ac:picMkLst>
            <pc:docMk/>
            <pc:sldMk cId="1545867660" sldId="558"/>
            <ac:picMk id="5" creationId="{4E494C01-B87F-4658-869A-8E95CD076B40}"/>
          </ac:picMkLst>
        </pc:picChg>
        <pc:picChg chg="del">
          <ac:chgData name="Christine Smeets" userId="38d7c675-8b60-463a-888f-f2c44a750a19" providerId="ADAL" clId="{62D0C43F-A18A-4BF5-B2EA-126B57286E48}" dt="2022-03-16T15:26:25.475" v="3180" actId="478"/>
          <ac:picMkLst>
            <pc:docMk/>
            <pc:sldMk cId="1545867660" sldId="558"/>
            <ac:picMk id="12" creationId="{07A4102C-8B13-4A09-9B06-18F606162FEC}"/>
          </ac:picMkLst>
        </pc:picChg>
        <pc:cxnChg chg="mod">
          <ac:chgData name="Christine Smeets" userId="38d7c675-8b60-463a-888f-f2c44a750a19" providerId="ADAL" clId="{62D0C43F-A18A-4BF5-B2EA-126B57286E48}" dt="2022-03-16T15:26:40.289" v="3189" actId="14100"/>
          <ac:cxnSpMkLst>
            <pc:docMk/>
            <pc:sldMk cId="1545867660" sldId="558"/>
            <ac:cxnSpMk id="8" creationId="{4E5576BE-2E18-437E-AD9C-8C2077919DC9}"/>
          </ac:cxnSpMkLst>
        </pc:cxnChg>
        <pc:cxnChg chg="add mod">
          <ac:chgData name="Christine Smeets" userId="38d7c675-8b60-463a-888f-f2c44a750a19" providerId="ADAL" clId="{62D0C43F-A18A-4BF5-B2EA-126B57286E48}" dt="2022-03-17T07:05:10.338" v="3375" actId="14100"/>
          <ac:cxnSpMkLst>
            <pc:docMk/>
            <pc:sldMk cId="1545867660" sldId="558"/>
            <ac:cxnSpMk id="13" creationId="{6567C81F-EEC6-4B7A-AE97-7AD0508207C8}"/>
          </ac:cxnSpMkLst>
        </pc:cxnChg>
      </pc:sldChg>
      <pc:sldChg chg="add del">
        <pc:chgData name="Christine Smeets" userId="38d7c675-8b60-463a-888f-f2c44a750a19" providerId="ADAL" clId="{62D0C43F-A18A-4BF5-B2EA-126B57286E48}" dt="2022-03-17T08:36:33.145" v="4033" actId="47"/>
        <pc:sldMkLst>
          <pc:docMk/>
          <pc:sldMk cId="2720767848" sldId="558"/>
        </pc:sldMkLst>
      </pc:sldChg>
      <pc:sldChg chg="del">
        <pc:chgData name="Christine Smeets" userId="38d7c675-8b60-463a-888f-f2c44a750a19" providerId="ADAL" clId="{62D0C43F-A18A-4BF5-B2EA-126B57286E48}" dt="2022-03-16T15:24:02.826" v="3165" actId="47"/>
        <pc:sldMkLst>
          <pc:docMk/>
          <pc:sldMk cId="951554414" sldId="566"/>
        </pc:sldMkLst>
      </pc:sldChg>
      <pc:sldChg chg="del">
        <pc:chgData name="Christine Smeets" userId="38d7c675-8b60-463a-888f-f2c44a750a19" providerId="ADAL" clId="{62D0C43F-A18A-4BF5-B2EA-126B57286E48}" dt="2022-03-18T09:43:35.624" v="4861" actId="47"/>
        <pc:sldMkLst>
          <pc:docMk/>
          <pc:sldMk cId="1716279920" sldId="568"/>
        </pc:sldMkLst>
      </pc:sldChg>
      <pc:sldChg chg="addSp delSp modSp mod ord">
        <pc:chgData name="Christine Smeets" userId="38d7c675-8b60-463a-888f-f2c44a750a19" providerId="ADAL" clId="{62D0C43F-A18A-4BF5-B2EA-126B57286E48}" dt="2022-03-16T08:34:58.129" v="910" actId="14100"/>
        <pc:sldMkLst>
          <pc:docMk/>
          <pc:sldMk cId="907261319" sldId="569"/>
        </pc:sldMkLst>
        <pc:spChg chg="del">
          <ac:chgData name="Christine Smeets" userId="38d7c675-8b60-463a-888f-f2c44a750a19" providerId="ADAL" clId="{62D0C43F-A18A-4BF5-B2EA-126B57286E48}" dt="2022-03-16T08:11:07.222" v="342" actId="478"/>
          <ac:spMkLst>
            <pc:docMk/>
            <pc:sldMk cId="907261319" sldId="569"/>
            <ac:spMk id="8" creationId="{D82897C7-CC9D-4575-9101-7B230AC6C0B9}"/>
          </ac:spMkLst>
        </pc:spChg>
        <pc:spChg chg="del">
          <ac:chgData name="Christine Smeets" userId="38d7c675-8b60-463a-888f-f2c44a750a19" providerId="ADAL" clId="{62D0C43F-A18A-4BF5-B2EA-126B57286E48}" dt="2022-03-16T08:11:08.295" v="343" actId="478"/>
          <ac:spMkLst>
            <pc:docMk/>
            <pc:sldMk cId="907261319" sldId="569"/>
            <ac:spMk id="13" creationId="{1271EDBF-6C4B-43B9-8323-654CD1410F6E}"/>
          </ac:spMkLst>
        </pc:spChg>
        <pc:spChg chg="mod">
          <ac:chgData name="Christine Smeets" userId="38d7c675-8b60-463a-888f-f2c44a750a19" providerId="ADAL" clId="{62D0C43F-A18A-4BF5-B2EA-126B57286E48}" dt="2022-03-16T08:23:48.994" v="794" actId="1076"/>
          <ac:spMkLst>
            <pc:docMk/>
            <pc:sldMk cId="907261319" sldId="569"/>
            <ac:spMk id="4100" creationId="{00000000-0000-0000-0000-000000000000}"/>
          </ac:spMkLst>
        </pc:spChg>
        <pc:picChg chg="del">
          <ac:chgData name="Christine Smeets" userId="38d7c675-8b60-463a-888f-f2c44a750a19" providerId="ADAL" clId="{62D0C43F-A18A-4BF5-B2EA-126B57286E48}" dt="2022-03-16T08:11:05.037" v="341" actId="478"/>
          <ac:picMkLst>
            <pc:docMk/>
            <pc:sldMk cId="907261319" sldId="569"/>
            <ac:picMk id="3" creationId="{5AA73A70-4F1E-4ACB-82D0-5F4478199159}"/>
          </ac:picMkLst>
        </pc:picChg>
        <pc:picChg chg="add mod">
          <ac:chgData name="Christine Smeets" userId="38d7c675-8b60-463a-888f-f2c44a750a19" providerId="ADAL" clId="{62D0C43F-A18A-4BF5-B2EA-126B57286E48}" dt="2022-03-16T08:33:49.678" v="897" actId="208"/>
          <ac:picMkLst>
            <pc:docMk/>
            <pc:sldMk cId="907261319" sldId="569"/>
            <ac:picMk id="4" creationId="{030D65C5-6EC2-4206-8313-425AAAAFB9FD}"/>
          </ac:picMkLst>
        </pc:picChg>
        <pc:picChg chg="add mod">
          <ac:chgData name="Christine Smeets" userId="38d7c675-8b60-463a-888f-f2c44a750a19" providerId="ADAL" clId="{62D0C43F-A18A-4BF5-B2EA-126B57286E48}" dt="2022-03-16T08:33:47.478" v="896" actId="208"/>
          <ac:picMkLst>
            <pc:docMk/>
            <pc:sldMk cId="907261319" sldId="569"/>
            <ac:picMk id="7" creationId="{5FC4305A-468D-4350-9755-CCA5B4DF109C}"/>
          </ac:picMkLst>
        </pc:picChg>
        <pc:cxnChg chg="del">
          <ac:chgData name="Christine Smeets" userId="38d7c675-8b60-463a-888f-f2c44a750a19" providerId="ADAL" clId="{62D0C43F-A18A-4BF5-B2EA-126B57286E48}" dt="2022-03-16T08:11:09.792" v="344" actId="478"/>
          <ac:cxnSpMkLst>
            <pc:docMk/>
            <pc:sldMk cId="907261319" sldId="569"/>
            <ac:cxnSpMk id="10" creationId="{F5225453-D7D2-40A2-A6A5-B07A1DEF7EC2}"/>
          </ac:cxnSpMkLst>
        </pc:cxnChg>
        <pc:cxnChg chg="add mod">
          <ac:chgData name="Christine Smeets" userId="38d7c675-8b60-463a-888f-f2c44a750a19" providerId="ADAL" clId="{62D0C43F-A18A-4BF5-B2EA-126B57286E48}" dt="2022-03-16T08:34:22.211" v="900" actId="1582"/>
          <ac:cxnSpMkLst>
            <pc:docMk/>
            <pc:sldMk cId="907261319" sldId="569"/>
            <ac:cxnSpMk id="11" creationId="{E1671A68-1633-4453-8CAA-6AC880BE69AB}"/>
          </ac:cxnSpMkLst>
        </pc:cxnChg>
        <pc:cxnChg chg="del mod">
          <ac:chgData name="Christine Smeets" userId="38d7c675-8b60-463a-888f-f2c44a750a19" providerId="ADAL" clId="{62D0C43F-A18A-4BF5-B2EA-126B57286E48}" dt="2022-03-16T08:11:10.918" v="345" actId="478"/>
          <ac:cxnSpMkLst>
            <pc:docMk/>
            <pc:sldMk cId="907261319" sldId="569"/>
            <ac:cxnSpMk id="16" creationId="{B1759794-0D62-43D7-895E-8B7904AEC9F1}"/>
          </ac:cxnSpMkLst>
        </pc:cxnChg>
        <pc:cxnChg chg="add mod">
          <ac:chgData name="Christine Smeets" userId="38d7c675-8b60-463a-888f-f2c44a750a19" providerId="ADAL" clId="{62D0C43F-A18A-4BF5-B2EA-126B57286E48}" dt="2022-03-16T08:34:35.788" v="904" actId="14100"/>
          <ac:cxnSpMkLst>
            <pc:docMk/>
            <pc:sldMk cId="907261319" sldId="569"/>
            <ac:cxnSpMk id="17" creationId="{05F1F5E4-98CC-44E8-9F75-5718D18071FE}"/>
          </ac:cxnSpMkLst>
        </pc:cxnChg>
        <pc:cxnChg chg="del mod">
          <ac:chgData name="Christine Smeets" userId="38d7c675-8b60-463a-888f-f2c44a750a19" providerId="ADAL" clId="{62D0C43F-A18A-4BF5-B2EA-126B57286E48}" dt="2022-03-16T08:11:12.365" v="346" actId="478"/>
          <ac:cxnSpMkLst>
            <pc:docMk/>
            <pc:sldMk cId="907261319" sldId="569"/>
            <ac:cxnSpMk id="19" creationId="{9C61F9E8-B85E-4E13-AF5B-54A659C8C0CE}"/>
          </ac:cxnSpMkLst>
        </pc:cxnChg>
        <pc:cxnChg chg="add mod">
          <ac:chgData name="Christine Smeets" userId="38d7c675-8b60-463a-888f-f2c44a750a19" providerId="ADAL" clId="{62D0C43F-A18A-4BF5-B2EA-126B57286E48}" dt="2022-03-16T08:34:48.118" v="907" actId="14100"/>
          <ac:cxnSpMkLst>
            <pc:docMk/>
            <pc:sldMk cId="907261319" sldId="569"/>
            <ac:cxnSpMk id="21" creationId="{2E061E30-1B3D-4B3D-A0B6-D93BA890080A}"/>
          </ac:cxnSpMkLst>
        </pc:cxnChg>
        <pc:cxnChg chg="add mod">
          <ac:chgData name="Christine Smeets" userId="38d7c675-8b60-463a-888f-f2c44a750a19" providerId="ADAL" clId="{62D0C43F-A18A-4BF5-B2EA-126B57286E48}" dt="2022-03-16T08:34:58.129" v="910" actId="14100"/>
          <ac:cxnSpMkLst>
            <pc:docMk/>
            <pc:sldMk cId="907261319" sldId="569"/>
            <ac:cxnSpMk id="24" creationId="{DE3B933D-0337-4F3C-A3A7-A6055731FD84}"/>
          </ac:cxnSpMkLst>
        </pc:cxnChg>
      </pc:sldChg>
      <pc:sldChg chg="del">
        <pc:chgData name="Christine Smeets" userId="38d7c675-8b60-463a-888f-f2c44a750a19" providerId="ADAL" clId="{62D0C43F-A18A-4BF5-B2EA-126B57286E48}" dt="2022-03-18T09:45:48.406" v="4865" actId="47"/>
        <pc:sldMkLst>
          <pc:docMk/>
          <pc:sldMk cId="277937953" sldId="570"/>
        </pc:sldMkLst>
      </pc:sldChg>
      <pc:sldChg chg="del">
        <pc:chgData name="Christine Smeets" userId="38d7c675-8b60-463a-888f-f2c44a750a19" providerId="ADAL" clId="{62D0C43F-A18A-4BF5-B2EA-126B57286E48}" dt="2022-03-16T15:24:02.826" v="3165" actId="47"/>
        <pc:sldMkLst>
          <pc:docMk/>
          <pc:sldMk cId="378733462" sldId="571"/>
        </pc:sldMkLst>
      </pc:sldChg>
      <pc:sldChg chg="del">
        <pc:chgData name="Christine Smeets" userId="38d7c675-8b60-463a-888f-f2c44a750a19" providerId="ADAL" clId="{62D0C43F-A18A-4BF5-B2EA-126B57286E48}" dt="2022-03-16T15:24:02.826" v="3165" actId="47"/>
        <pc:sldMkLst>
          <pc:docMk/>
          <pc:sldMk cId="797721859" sldId="573"/>
        </pc:sldMkLst>
      </pc:sldChg>
      <pc:sldChg chg="addSp modSp new mod ord modAnim">
        <pc:chgData name="Christine Smeets" userId="38d7c675-8b60-463a-888f-f2c44a750a19" providerId="ADAL" clId="{62D0C43F-A18A-4BF5-B2EA-126B57286E48}" dt="2022-03-16T08:03:37.935" v="133" actId="14100"/>
        <pc:sldMkLst>
          <pc:docMk/>
          <pc:sldMk cId="2987094627" sldId="574"/>
        </pc:sldMkLst>
        <pc:spChg chg="mod">
          <ac:chgData name="Christine Smeets" userId="38d7c675-8b60-463a-888f-f2c44a750a19" providerId="ADAL" clId="{62D0C43F-A18A-4BF5-B2EA-126B57286E48}" dt="2022-03-16T07:44:30.602" v="46" actId="20577"/>
          <ac:spMkLst>
            <pc:docMk/>
            <pc:sldMk cId="2987094627" sldId="574"/>
            <ac:spMk id="2" creationId="{A078C69C-871C-4FC2-B494-16C256C3E577}"/>
          </ac:spMkLst>
        </pc:spChg>
        <pc:spChg chg="mod">
          <ac:chgData name="Christine Smeets" userId="38d7c675-8b60-463a-888f-f2c44a750a19" providerId="ADAL" clId="{62D0C43F-A18A-4BF5-B2EA-126B57286E48}" dt="2022-03-16T08:03:15.830" v="130" actId="20577"/>
          <ac:spMkLst>
            <pc:docMk/>
            <pc:sldMk cId="2987094627" sldId="574"/>
            <ac:spMk id="3" creationId="{C563F826-801F-4AD1-97A7-E9E856B6757E}"/>
          </ac:spMkLst>
        </pc:spChg>
        <pc:picChg chg="add mod">
          <ac:chgData name="Christine Smeets" userId="38d7c675-8b60-463a-888f-f2c44a750a19" providerId="ADAL" clId="{62D0C43F-A18A-4BF5-B2EA-126B57286E48}" dt="2022-03-16T08:02:42.556" v="90" actId="1076"/>
          <ac:picMkLst>
            <pc:docMk/>
            <pc:sldMk cId="2987094627" sldId="574"/>
            <ac:picMk id="5" creationId="{DCF2D4A8-9086-42E2-BEE0-4930EDEB4E66}"/>
          </ac:picMkLst>
        </pc:picChg>
        <pc:picChg chg="add mod">
          <ac:chgData name="Christine Smeets" userId="38d7c675-8b60-463a-888f-f2c44a750a19" providerId="ADAL" clId="{62D0C43F-A18A-4BF5-B2EA-126B57286E48}" dt="2022-03-16T08:03:37.935" v="133" actId="14100"/>
          <ac:picMkLst>
            <pc:docMk/>
            <pc:sldMk cId="2987094627" sldId="574"/>
            <ac:picMk id="6" creationId="{D5FD65E3-8A0E-4C3B-8FB7-8BE118D78E4C}"/>
          </ac:picMkLst>
        </pc:picChg>
      </pc:sldChg>
      <pc:sldChg chg="addSp delSp modSp new mod">
        <pc:chgData name="Christine Smeets" userId="38d7c675-8b60-463a-888f-f2c44a750a19" providerId="ADAL" clId="{62D0C43F-A18A-4BF5-B2EA-126B57286E48}" dt="2022-03-16T15:28:45.383" v="3251" actId="20577"/>
        <pc:sldMkLst>
          <pc:docMk/>
          <pc:sldMk cId="4149343840" sldId="575"/>
        </pc:sldMkLst>
        <pc:spChg chg="mod">
          <ac:chgData name="Christine Smeets" userId="38d7c675-8b60-463a-888f-f2c44a750a19" providerId="ADAL" clId="{62D0C43F-A18A-4BF5-B2EA-126B57286E48}" dt="2022-03-16T15:28:45.383" v="3251" actId="20577"/>
          <ac:spMkLst>
            <pc:docMk/>
            <pc:sldMk cId="4149343840" sldId="575"/>
            <ac:spMk id="2" creationId="{38D325A6-7BD9-42A7-9E9B-578EDCE58040}"/>
          </ac:spMkLst>
        </pc:spChg>
        <pc:spChg chg="del">
          <ac:chgData name="Christine Smeets" userId="38d7c675-8b60-463a-888f-f2c44a750a19" providerId="ADAL" clId="{62D0C43F-A18A-4BF5-B2EA-126B57286E48}" dt="2022-03-16T08:27:14.029" v="809"/>
          <ac:spMkLst>
            <pc:docMk/>
            <pc:sldMk cId="4149343840" sldId="575"/>
            <ac:spMk id="3" creationId="{1B6D7417-276E-4AAA-A8C0-B7BAE1AFEF39}"/>
          </ac:spMkLst>
        </pc:spChg>
        <pc:spChg chg="add mod">
          <ac:chgData name="Christine Smeets" userId="38d7c675-8b60-463a-888f-f2c44a750a19" providerId="ADAL" clId="{62D0C43F-A18A-4BF5-B2EA-126B57286E48}" dt="2022-03-16T08:27:31.662" v="817" actId="403"/>
          <ac:spMkLst>
            <pc:docMk/>
            <pc:sldMk cId="4149343840" sldId="575"/>
            <ac:spMk id="5" creationId="{46411DD4-07DB-4188-B99F-27D43F20C6D2}"/>
          </ac:spMkLst>
        </pc:spChg>
        <pc:spChg chg="add mod">
          <ac:chgData name="Christine Smeets" userId="38d7c675-8b60-463a-888f-f2c44a750a19" providerId="ADAL" clId="{62D0C43F-A18A-4BF5-B2EA-126B57286E48}" dt="2022-03-16T08:28:15.828" v="821" actId="1582"/>
          <ac:spMkLst>
            <pc:docMk/>
            <pc:sldMk cId="4149343840" sldId="575"/>
            <ac:spMk id="6" creationId="{BC2EBEB2-65F4-4899-B095-70CCEA17BF6F}"/>
          </ac:spMkLst>
        </pc:spChg>
      </pc:sldChg>
      <pc:sldChg chg="addSp delSp modSp new mod">
        <pc:chgData name="Christine Smeets" userId="38d7c675-8b60-463a-888f-f2c44a750a19" providerId="ADAL" clId="{62D0C43F-A18A-4BF5-B2EA-126B57286E48}" dt="2022-03-16T15:29:15.394" v="3287" actId="20577"/>
        <pc:sldMkLst>
          <pc:docMk/>
          <pc:sldMk cId="166052496" sldId="576"/>
        </pc:sldMkLst>
        <pc:spChg chg="mod">
          <ac:chgData name="Christine Smeets" userId="38d7c675-8b60-463a-888f-f2c44a750a19" providerId="ADAL" clId="{62D0C43F-A18A-4BF5-B2EA-126B57286E48}" dt="2022-03-16T15:29:15.394" v="3287" actId="20577"/>
          <ac:spMkLst>
            <pc:docMk/>
            <pc:sldMk cId="166052496" sldId="576"/>
            <ac:spMk id="2" creationId="{F668E97F-02BA-4397-B0A5-AAA750E85DA1}"/>
          </ac:spMkLst>
        </pc:spChg>
        <pc:spChg chg="del">
          <ac:chgData name="Christine Smeets" userId="38d7c675-8b60-463a-888f-f2c44a750a19" providerId="ADAL" clId="{62D0C43F-A18A-4BF5-B2EA-126B57286E48}" dt="2022-03-16T08:36:41.284" v="938"/>
          <ac:spMkLst>
            <pc:docMk/>
            <pc:sldMk cId="166052496" sldId="576"/>
            <ac:spMk id="3" creationId="{9237E50C-F547-419D-B839-4734687AE7A8}"/>
          </ac:spMkLst>
        </pc:spChg>
        <pc:spChg chg="add mod">
          <ac:chgData name="Christine Smeets" userId="38d7c675-8b60-463a-888f-f2c44a750a19" providerId="ADAL" clId="{62D0C43F-A18A-4BF5-B2EA-126B57286E48}" dt="2022-03-16T08:36:48.572" v="947" actId="404"/>
          <ac:spMkLst>
            <pc:docMk/>
            <pc:sldMk cId="166052496" sldId="576"/>
            <ac:spMk id="5" creationId="{707B234C-1BB7-41B8-A370-0018B6BEEC5D}"/>
          </ac:spMkLst>
        </pc:spChg>
      </pc:sldChg>
      <pc:sldChg chg="addSp modSp new mod">
        <pc:chgData name="Christine Smeets" userId="38d7c675-8b60-463a-888f-f2c44a750a19" providerId="ADAL" clId="{62D0C43F-A18A-4BF5-B2EA-126B57286E48}" dt="2022-03-16T15:31:36.107" v="3312" actId="20577"/>
        <pc:sldMkLst>
          <pc:docMk/>
          <pc:sldMk cId="591128777" sldId="577"/>
        </pc:sldMkLst>
        <pc:spChg chg="mod">
          <ac:chgData name="Christine Smeets" userId="38d7c675-8b60-463a-888f-f2c44a750a19" providerId="ADAL" clId="{62D0C43F-A18A-4BF5-B2EA-126B57286E48}" dt="2022-03-16T09:16:07.305" v="1648"/>
          <ac:spMkLst>
            <pc:docMk/>
            <pc:sldMk cId="591128777" sldId="577"/>
            <ac:spMk id="2" creationId="{41486A2F-BF6C-4CF3-91DB-CB1A5FD17D36}"/>
          </ac:spMkLst>
        </pc:spChg>
        <pc:spChg chg="mod">
          <ac:chgData name="Christine Smeets" userId="38d7c675-8b60-463a-888f-f2c44a750a19" providerId="ADAL" clId="{62D0C43F-A18A-4BF5-B2EA-126B57286E48}" dt="2022-03-16T15:31:36.107" v="3312" actId="20577"/>
          <ac:spMkLst>
            <pc:docMk/>
            <pc:sldMk cId="591128777" sldId="577"/>
            <ac:spMk id="3" creationId="{030CE285-4037-4FC5-A54F-EAAB9573C740}"/>
          </ac:spMkLst>
        </pc:spChg>
        <pc:spChg chg="add mod">
          <ac:chgData name="Christine Smeets" userId="38d7c675-8b60-463a-888f-f2c44a750a19" providerId="ADAL" clId="{62D0C43F-A18A-4BF5-B2EA-126B57286E48}" dt="2022-03-16T13:25:43.419" v="2375" actId="20577"/>
          <ac:spMkLst>
            <pc:docMk/>
            <pc:sldMk cId="591128777" sldId="577"/>
            <ac:spMk id="5" creationId="{A23A227C-D18F-4EEF-8401-D815D32637A0}"/>
          </ac:spMkLst>
        </pc:spChg>
        <pc:spChg chg="add mod">
          <ac:chgData name="Christine Smeets" userId="38d7c675-8b60-463a-888f-f2c44a750a19" providerId="ADAL" clId="{62D0C43F-A18A-4BF5-B2EA-126B57286E48}" dt="2022-03-16T13:22:51.715" v="2346" actId="20577"/>
          <ac:spMkLst>
            <pc:docMk/>
            <pc:sldMk cId="591128777" sldId="577"/>
            <ac:spMk id="6" creationId="{B7DC9E82-B806-4E80-A5C5-C748A1ED48A6}"/>
          </ac:spMkLst>
        </pc:spChg>
        <pc:spChg chg="add mod">
          <ac:chgData name="Christine Smeets" userId="38d7c675-8b60-463a-888f-f2c44a750a19" providerId="ADAL" clId="{62D0C43F-A18A-4BF5-B2EA-126B57286E48}" dt="2022-03-16T13:22:41.153" v="2341" actId="21"/>
          <ac:spMkLst>
            <pc:docMk/>
            <pc:sldMk cId="591128777" sldId="577"/>
            <ac:spMk id="15" creationId="{1A20C7A0-DA5F-4581-88A8-082B6EA8AE7B}"/>
          </ac:spMkLst>
        </pc:spChg>
        <pc:cxnChg chg="add mod">
          <ac:chgData name="Christine Smeets" userId="38d7c675-8b60-463a-888f-f2c44a750a19" providerId="ADAL" clId="{62D0C43F-A18A-4BF5-B2EA-126B57286E48}" dt="2022-03-16T09:23:31.883" v="1838" actId="14100"/>
          <ac:cxnSpMkLst>
            <pc:docMk/>
            <pc:sldMk cId="591128777" sldId="577"/>
            <ac:cxnSpMk id="7" creationId="{5A3A58CD-136F-4F4F-B108-483440C96B8F}"/>
          </ac:cxnSpMkLst>
        </pc:cxnChg>
        <pc:cxnChg chg="add mod">
          <ac:chgData name="Christine Smeets" userId="38d7c675-8b60-463a-888f-f2c44a750a19" providerId="ADAL" clId="{62D0C43F-A18A-4BF5-B2EA-126B57286E48}" dt="2022-03-16T09:23:35.175" v="1839" actId="1076"/>
          <ac:cxnSpMkLst>
            <pc:docMk/>
            <pc:sldMk cId="591128777" sldId="577"/>
            <ac:cxnSpMk id="12" creationId="{4304DEFA-3AE6-4FBE-B5CA-F60D32E6233B}"/>
          </ac:cxnSpMkLst>
        </pc:cxnChg>
        <pc:cxnChg chg="add mod">
          <ac:chgData name="Christine Smeets" userId="38d7c675-8b60-463a-888f-f2c44a750a19" providerId="ADAL" clId="{62D0C43F-A18A-4BF5-B2EA-126B57286E48}" dt="2022-03-16T13:26:14.736" v="2379"/>
          <ac:cxnSpMkLst>
            <pc:docMk/>
            <pc:sldMk cId="591128777" sldId="577"/>
            <ac:cxnSpMk id="16" creationId="{2C698DF4-0205-4ADB-8490-EFED170DDCAA}"/>
          </ac:cxnSpMkLst>
        </pc:cxnChg>
      </pc:sldChg>
      <pc:sldChg chg="addSp delSp modSp add mod">
        <pc:chgData name="Christine Smeets" userId="38d7c675-8b60-463a-888f-f2c44a750a19" providerId="ADAL" clId="{62D0C43F-A18A-4BF5-B2EA-126B57286E48}" dt="2022-03-16T13:34:29.317" v="2407" actId="478"/>
        <pc:sldMkLst>
          <pc:docMk/>
          <pc:sldMk cId="2744066139" sldId="592"/>
        </pc:sldMkLst>
        <pc:spChg chg="add del mod">
          <ac:chgData name="Christine Smeets" userId="38d7c675-8b60-463a-888f-f2c44a750a19" providerId="ADAL" clId="{62D0C43F-A18A-4BF5-B2EA-126B57286E48}" dt="2022-03-16T13:34:29.317" v="2407" actId="478"/>
          <ac:spMkLst>
            <pc:docMk/>
            <pc:sldMk cId="2744066139" sldId="592"/>
            <ac:spMk id="3" creationId="{F4A3A7AC-5A98-4C63-85CF-CCD1A14AEC5E}"/>
          </ac:spMkLst>
        </pc:spChg>
        <pc:spChg chg="add del mod">
          <ac:chgData name="Christine Smeets" userId="38d7c675-8b60-463a-888f-f2c44a750a19" providerId="ADAL" clId="{62D0C43F-A18A-4BF5-B2EA-126B57286E48}" dt="2022-03-16T13:26:42.421" v="2381" actId="478"/>
          <ac:spMkLst>
            <pc:docMk/>
            <pc:sldMk cId="2744066139" sldId="592"/>
            <ac:spMk id="5" creationId="{F03FB27C-C0CB-4B32-A4DA-F2E3590F82C3}"/>
          </ac:spMkLst>
        </pc:spChg>
        <pc:spChg chg="mod">
          <ac:chgData name="Christine Smeets" userId="38d7c675-8b60-463a-888f-f2c44a750a19" providerId="ADAL" clId="{62D0C43F-A18A-4BF5-B2EA-126B57286E48}" dt="2022-03-16T13:34:27.299" v="2406" actId="27636"/>
          <ac:spMkLst>
            <pc:docMk/>
            <pc:sldMk cId="2744066139" sldId="592"/>
            <ac:spMk id="6" creationId="{6D29DCB9-7E2C-4B25-8B4B-1C7D123A33C3}"/>
          </ac:spMkLst>
        </pc:spChg>
        <pc:spChg chg="add del mod">
          <ac:chgData name="Christine Smeets" userId="38d7c675-8b60-463a-888f-f2c44a750a19" providerId="ADAL" clId="{62D0C43F-A18A-4BF5-B2EA-126B57286E48}" dt="2022-03-16T13:28:06.870" v="2394" actId="478"/>
          <ac:spMkLst>
            <pc:docMk/>
            <pc:sldMk cId="2744066139" sldId="592"/>
            <ac:spMk id="7" creationId="{8C817F85-358E-4995-9DD1-202C6EDF0C2B}"/>
          </ac:spMkLst>
        </pc:spChg>
      </pc:sldChg>
      <pc:sldChg chg="addSp delSp modSp add mod">
        <pc:chgData name="Christine Smeets" userId="38d7c675-8b60-463a-888f-f2c44a750a19" providerId="ADAL" clId="{62D0C43F-A18A-4BF5-B2EA-126B57286E48}" dt="2022-03-16T15:32:09.534" v="3321" actId="1076"/>
        <pc:sldMkLst>
          <pc:docMk/>
          <pc:sldMk cId="3436945623" sldId="593"/>
        </pc:sldMkLst>
        <pc:spChg chg="del mod">
          <ac:chgData name="Christine Smeets" userId="38d7c675-8b60-463a-888f-f2c44a750a19" providerId="ADAL" clId="{62D0C43F-A18A-4BF5-B2EA-126B57286E48}" dt="2022-03-16T13:38:04.891" v="2432" actId="478"/>
          <ac:spMkLst>
            <pc:docMk/>
            <pc:sldMk cId="3436945623" sldId="593"/>
            <ac:spMk id="3" creationId="{F4A3A7AC-5A98-4C63-85CF-CCD1A14AEC5E}"/>
          </ac:spMkLst>
        </pc:spChg>
        <pc:spChg chg="add mod">
          <ac:chgData name="Christine Smeets" userId="38d7c675-8b60-463a-888f-f2c44a750a19" providerId="ADAL" clId="{62D0C43F-A18A-4BF5-B2EA-126B57286E48}" dt="2022-03-16T15:32:09.534" v="3321" actId="1076"/>
          <ac:spMkLst>
            <pc:docMk/>
            <pc:sldMk cId="3436945623" sldId="593"/>
            <ac:spMk id="5" creationId="{4920A520-112F-42F6-997E-289F42FC112E}"/>
          </ac:spMkLst>
        </pc:spChg>
        <pc:spChg chg="mod">
          <ac:chgData name="Christine Smeets" userId="38d7c675-8b60-463a-888f-f2c44a750a19" providerId="ADAL" clId="{62D0C43F-A18A-4BF5-B2EA-126B57286E48}" dt="2022-03-16T15:32:03.891" v="3320" actId="6549"/>
          <ac:spMkLst>
            <pc:docMk/>
            <pc:sldMk cId="3436945623" sldId="593"/>
            <ac:spMk id="6" creationId="{6D29DCB9-7E2C-4B25-8B4B-1C7D123A33C3}"/>
          </ac:spMkLst>
        </pc:spChg>
      </pc:sldChg>
      <pc:sldChg chg="modSp add del mod">
        <pc:chgData name="Christine Smeets" userId="38d7c675-8b60-463a-888f-f2c44a750a19" providerId="ADAL" clId="{62D0C43F-A18A-4BF5-B2EA-126B57286E48}" dt="2022-03-16T09:33:12.873" v="1967" actId="47"/>
        <pc:sldMkLst>
          <pc:docMk/>
          <pc:sldMk cId="4184844538" sldId="593"/>
        </pc:sldMkLst>
        <pc:spChg chg="mod">
          <ac:chgData name="Christine Smeets" userId="38d7c675-8b60-463a-888f-f2c44a750a19" providerId="ADAL" clId="{62D0C43F-A18A-4BF5-B2EA-126B57286E48}" dt="2022-03-16T09:24:03.814" v="1840" actId="21"/>
          <ac:spMkLst>
            <pc:docMk/>
            <pc:sldMk cId="4184844538" sldId="593"/>
            <ac:spMk id="3" creationId="{5FB50334-4C22-4DA7-848C-7EA9E0BD9304}"/>
          </ac:spMkLst>
        </pc:spChg>
      </pc:sldChg>
      <pc:sldChg chg="addSp delSp modSp add mod">
        <pc:chgData name="Christine Smeets" userId="38d7c675-8b60-463a-888f-f2c44a750a19" providerId="ADAL" clId="{62D0C43F-A18A-4BF5-B2EA-126B57286E48}" dt="2022-03-16T15:14:28.501" v="3117" actId="14100"/>
        <pc:sldMkLst>
          <pc:docMk/>
          <pc:sldMk cId="2597305037" sldId="594"/>
        </pc:sldMkLst>
        <pc:spChg chg="mod">
          <ac:chgData name="Christine Smeets" userId="38d7c675-8b60-463a-888f-f2c44a750a19" providerId="ADAL" clId="{62D0C43F-A18A-4BF5-B2EA-126B57286E48}" dt="2022-03-16T15:14:22.390" v="3115" actId="1076"/>
          <ac:spMkLst>
            <pc:docMk/>
            <pc:sldMk cId="2597305037" sldId="594"/>
            <ac:spMk id="3" creationId="{3A789B6A-1F94-434E-9039-7F7860A5CE90}"/>
          </ac:spMkLst>
        </pc:spChg>
        <pc:spChg chg="del">
          <ac:chgData name="Christine Smeets" userId="38d7c675-8b60-463a-888f-f2c44a750a19" providerId="ADAL" clId="{62D0C43F-A18A-4BF5-B2EA-126B57286E48}" dt="2022-03-16T15:14:08.504" v="3111" actId="478"/>
          <ac:spMkLst>
            <pc:docMk/>
            <pc:sldMk cId="2597305037" sldId="594"/>
            <ac:spMk id="12" creationId="{42CAE618-FD2B-46AD-BBAF-AFE3D24A6EF1}"/>
          </ac:spMkLst>
        </pc:spChg>
        <pc:spChg chg="mod">
          <ac:chgData name="Christine Smeets" userId="38d7c675-8b60-463a-888f-f2c44a750a19" providerId="ADAL" clId="{62D0C43F-A18A-4BF5-B2EA-126B57286E48}" dt="2022-03-16T15:13:55.311" v="3106" actId="1076"/>
          <ac:spMkLst>
            <pc:docMk/>
            <pc:sldMk cId="2597305037" sldId="594"/>
            <ac:spMk id="14" creationId="{068667DF-F6A0-459D-9C89-96B31C307ECF}"/>
          </ac:spMkLst>
        </pc:spChg>
        <pc:picChg chg="del">
          <ac:chgData name="Christine Smeets" userId="38d7c675-8b60-463a-888f-f2c44a750a19" providerId="ADAL" clId="{62D0C43F-A18A-4BF5-B2EA-126B57286E48}" dt="2022-03-16T15:12:47.044" v="3016" actId="478"/>
          <ac:picMkLst>
            <pc:docMk/>
            <pc:sldMk cId="2597305037" sldId="594"/>
            <ac:picMk id="4" creationId="{3DC2531A-8D95-474F-96FE-4704E3AC24D5}"/>
          </ac:picMkLst>
        </pc:picChg>
        <pc:picChg chg="add mod ord">
          <ac:chgData name="Christine Smeets" userId="38d7c675-8b60-463a-888f-f2c44a750a19" providerId="ADAL" clId="{62D0C43F-A18A-4BF5-B2EA-126B57286E48}" dt="2022-03-16T15:14:17.618" v="3114" actId="208"/>
          <ac:picMkLst>
            <pc:docMk/>
            <pc:sldMk cId="2597305037" sldId="594"/>
            <ac:picMk id="5" creationId="{3AA7CDC5-F949-45B9-8A98-22B2CAABB76E}"/>
          </ac:picMkLst>
        </pc:picChg>
        <pc:picChg chg="del">
          <ac:chgData name="Christine Smeets" userId="38d7c675-8b60-463a-888f-f2c44a750a19" providerId="ADAL" clId="{62D0C43F-A18A-4BF5-B2EA-126B57286E48}" dt="2022-03-16T15:14:11.253" v="3113" actId="478"/>
          <ac:picMkLst>
            <pc:docMk/>
            <pc:sldMk cId="2597305037" sldId="594"/>
            <ac:picMk id="17" creationId="{73ED2666-3840-4067-AE8C-CEB23B5DB3FC}"/>
          </ac:picMkLst>
        </pc:picChg>
        <pc:cxnChg chg="mod">
          <ac:chgData name="Christine Smeets" userId="38d7c675-8b60-463a-888f-f2c44a750a19" providerId="ADAL" clId="{62D0C43F-A18A-4BF5-B2EA-126B57286E48}" dt="2022-03-16T15:13:58.839" v="3107" actId="14100"/>
          <ac:cxnSpMkLst>
            <pc:docMk/>
            <pc:sldMk cId="2597305037" sldId="594"/>
            <ac:cxnSpMk id="9" creationId="{4C8472F2-9D00-46CF-9E10-104AC3F8BFAD}"/>
          </ac:cxnSpMkLst>
        </pc:cxnChg>
        <pc:cxnChg chg="del mod">
          <ac:chgData name="Christine Smeets" userId="38d7c675-8b60-463a-888f-f2c44a750a19" providerId="ADAL" clId="{62D0C43F-A18A-4BF5-B2EA-126B57286E48}" dt="2022-03-16T15:14:09.788" v="3112" actId="478"/>
          <ac:cxnSpMkLst>
            <pc:docMk/>
            <pc:sldMk cId="2597305037" sldId="594"/>
            <ac:cxnSpMk id="13" creationId="{C96FC558-07C8-4E0A-8DA6-33645C206B02}"/>
          </ac:cxnSpMkLst>
        </pc:cxnChg>
        <pc:cxnChg chg="add mod">
          <ac:chgData name="Christine Smeets" userId="38d7c675-8b60-463a-888f-f2c44a750a19" providerId="ADAL" clId="{62D0C43F-A18A-4BF5-B2EA-126B57286E48}" dt="2022-03-16T15:14:05.752" v="3110" actId="14100"/>
          <ac:cxnSpMkLst>
            <pc:docMk/>
            <pc:sldMk cId="2597305037" sldId="594"/>
            <ac:cxnSpMk id="18" creationId="{D061F523-413B-48CD-8C84-1A27525F74BC}"/>
          </ac:cxnSpMkLst>
        </pc:cxnChg>
        <pc:cxnChg chg="mod">
          <ac:chgData name="Christine Smeets" userId="38d7c675-8b60-463a-888f-f2c44a750a19" providerId="ADAL" clId="{62D0C43F-A18A-4BF5-B2EA-126B57286E48}" dt="2022-03-16T15:14:28.501" v="3117" actId="14100"/>
          <ac:cxnSpMkLst>
            <pc:docMk/>
            <pc:sldMk cId="2597305037" sldId="594"/>
            <ac:cxnSpMk id="27" creationId="{0399E303-0F85-479A-B8CF-3C4F34544557}"/>
          </ac:cxnSpMkLst>
        </pc:cxnChg>
      </pc:sldChg>
      <pc:sldChg chg="addSp delSp modSp add mod">
        <pc:chgData name="Christine Smeets" userId="38d7c675-8b60-463a-888f-f2c44a750a19" providerId="ADAL" clId="{62D0C43F-A18A-4BF5-B2EA-126B57286E48}" dt="2022-03-16T15:16:48.689" v="3143" actId="1076"/>
        <pc:sldMkLst>
          <pc:docMk/>
          <pc:sldMk cId="1447269852" sldId="595"/>
        </pc:sldMkLst>
        <pc:spChg chg="add mod">
          <ac:chgData name="Christine Smeets" userId="38d7c675-8b60-463a-888f-f2c44a750a19" providerId="ADAL" clId="{62D0C43F-A18A-4BF5-B2EA-126B57286E48}" dt="2022-03-16T15:16:38.063" v="3142" actId="14100"/>
          <ac:spMkLst>
            <pc:docMk/>
            <pc:sldMk cId="1447269852" sldId="595"/>
            <ac:spMk id="8" creationId="{52D6634F-EF05-4C0E-956D-EA78C5C6471C}"/>
          </ac:spMkLst>
        </pc:spChg>
        <pc:spChg chg="add mod">
          <ac:chgData name="Christine Smeets" userId="38d7c675-8b60-463a-888f-f2c44a750a19" providerId="ADAL" clId="{62D0C43F-A18A-4BF5-B2EA-126B57286E48}" dt="2022-03-16T15:16:48.689" v="3143" actId="1076"/>
          <ac:spMkLst>
            <pc:docMk/>
            <pc:sldMk cId="1447269852" sldId="595"/>
            <ac:spMk id="9" creationId="{ED5F59BA-37C9-4488-88A5-DAC2B39CFBBB}"/>
          </ac:spMkLst>
        </pc:spChg>
        <pc:picChg chg="del">
          <ac:chgData name="Christine Smeets" userId="38d7c675-8b60-463a-888f-f2c44a750a19" providerId="ADAL" clId="{62D0C43F-A18A-4BF5-B2EA-126B57286E48}" dt="2022-03-16T15:15:55.953" v="3133" actId="478"/>
          <ac:picMkLst>
            <pc:docMk/>
            <pc:sldMk cId="1447269852" sldId="595"/>
            <ac:picMk id="3" creationId="{FE5C1A32-F136-47A7-91A8-584B8ECD05C9}"/>
          </ac:picMkLst>
        </pc:picChg>
        <pc:picChg chg="add mod">
          <ac:chgData name="Christine Smeets" userId="38d7c675-8b60-463a-888f-f2c44a750a19" providerId="ADAL" clId="{62D0C43F-A18A-4BF5-B2EA-126B57286E48}" dt="2022-03-16T15:16:03.946" v="3136" actId="208"/>
          <ac:picMkLst>
            <pc:docMk/>
            <pc:sldMk cId="1447269852" sldId="595"/>
            <ac:picMk id="4" creationId="{F2845257-B5FC-4E92-A2EE-67A32614AB9F}"/>
          </ac:picMkLst>
        </pc:picChg>
        <pc:cxnChg chg="add mod">
          <ac:chgData name="Christine Smeets" userId="38d7c675-8b60-463a-888f-f2c44a750a19" providerId="ADAL" clId="{62D0C43F-A18A-4BF5-B2EA-126B57286E48}" dt="2022-03-16T15:16:48.689" v="3143" actId="1076"/>
          <ac:cxnSpMkLst>
            <pc:docMk/>
            <pc:sldMk cId="1447269852" sldId="595"/>
            <ac:cxnSpMk id="10" creationId="{24889CE4-A316-43CC-9FE1-93055703BE2C}"/>
          </ac:cxnSpMkLst>
        </pc:cxnChg>
        <pc:cxnChg chg="add mod">
          <ac:chgData name="Christine Smeets" userId="38d7c675-8b60-463a-888f-f2c44a750a19" providerId="ADAL" clId="{62D0C43F-A18A-4BF5-B2EA-126B57286E48}" dt="2022-03-16T15:16:29.174" v="3138" actId="14100"/>
          <ac:cxnSpMkLst>
            <pc:docMk/>
            <pc:sldMk cId="1447269852" sldId="595"/>
            <ac:cxnSpMk id="11" creationId="{276EE397-4848-439D-91AD-CA496C21AC14}"/>
          </ac:cxnSpMkLst>
        </pc:cxnChg>
        <pc:cxnChg chg="add mod">
          <ac:chgData name="Christine Smeets" userId="38d7c675-8b60-463a-888f-f2c44a750a19" providerId="ADAL" clId="{62D0C43F-A18A-4BF5-B2EA-126B57286E48}" dt="2022-03-16T15:16:48.689" v="3143" actId="1076"/>
          <ac:cxnSpMkLst>
            <pc:docMk/>
            <pc:sldMk cId="1447269852" sldId="595"/>
            <ac:cxnSpMk id="12" creationId="{70215DD8-0A2D-411C-A91B-24A2D6F6DC5D}"/>
          </ac:cxnSpMkLst>
        </pc:cxnChg>
      </pc:sldChg>
      <pc:sldChg chg="addSp delSp modSp add mod">
        <pc:chgData name="Christine Smeets" userId="38d7c675-8b60-463a-888f-f2c44a750a19" providerId="ADAL" clId="{62D0C43F-A18A-4BF5-B2EA-126B57286E48}" dt="2022-03-16T15:22:05.670" v="3158" actId="14100"/>
        <pc:sldMkLst>
          <pc:docMk/>
          <pc:sldMk cId="1047648529" sldId="596"/>
        </pc:sldMkLst>
        <pc:spChg chg="del">
          <ac:chgData name="Christine Smeets" userId="38d7c675-8b60-463a-888f-f2c44a750a19" providerId="ADAL" clId="{62D0C43F-A18A-4BF5-B2EA-126B57286E48}" dt="2022-03-16T15:21:37.185" v="3150" actId="478"/>
          <ac:spMkLst>
            <pc:docMk/>
            <pc:sldMk cId="1047648529" sldId="596"/>
            <ac:spMk id="7" creationId="{5A6125F8-9095-42AD-879E-80FA6FB43C11}"/>
          </ac:spMkLst>
        </pc:spChg>
        <pc:spChg chg="add mod">
          <ac:chgData name="Christine Smeets" userId="38d7c675-8b60-463a-888f-f2c44a750a19" providerId="ADAL" clId="{62D0C43F-A18A-4BF5-B2EA-126B57286E48}" dt="2022-03-16T15:21:55.664" v="3156" actId="20577"/>
          <ac:spMkLst>
            <pc:docMk/>
            <pc:sldMk cId="1047648529" sldId="596"/>
            <ac:spMk id="8" creationId="{B454648F-5A73-4D91-A32A-76D71FDBB240}"/>
          </ac:spMkLst>
        </pc:spChg>
        <pc:spChg chg="add mod">
          <ac:chgData name="Christine Smeets" userId="38d7c675-8b60-463a-888f-f2c44a750a19" providerId="ADAL" clId="{62D0C43F-A18A-4BF5-B2EA-126B57286E48}" dt="2022-03-16T15:21:43.619" v="3152"/>
          <ac:spMkLst>
            <pc:docMk/>
            <pc:sldMk cId="1047648529" sldId="596"/>
            <ac:spMk id="9" creationId="{0C0EEE79-8FC9-4ABA-9954-50FBE3DB37EC}"/>
          </ac:spMkLst>
        </pc:spChg>
        <pc:picChg chg="add mod">
          <ac:chgData name="Christine Smeets" userId="38d7c675-8b60-463a-888f-f2c44a750a19" providerId="ADAL" clId="{62D0C43F-A18A-4BF5-B2EA-126B57286E48}" dt="2022-03-16T15:21:41.861" v="3151" actId="208"/>
          <ac:picMkLst>
            <pc:docMk/>
            <pc:sldMk cId="1047648529" sldId="596"/>
            <ac:picMk id="5" creationId="{5D6F5F83-1F30-457E-BDA9-9207760FA41A}"/>
          </ac:picMkLst>
        </pc:picChg>
        <pc:picChg chg="del">
          <ac:chgData name="Christine Smeets" userId="38d7c675-8b60-463a-888f-f2c44a750a19" providerId="ADAL" clId="{62D0C43F-A18A-4BF5-B2EA-126B57286E48}" dt="2022-03-16T15:21:14.646" v="3148" actId="478"/>
          <ac:picMkLst>
            <pc:docMk/>
            <pc:sldMk cId="1047648529" sldId="596"/>
            <ac:picMk id="6" creationId="{E2E4BDCD-1428-41CD-9494-B5843BA1D5DA}"/>
          </ac:picMkLst>
        </pc:picChg>
        <pc:cxnChg chg="add mod">
          <ac:chgData name="Christine Smeets" userId="38d7c675-8b60-463a-888f-f2c44a750a19" providerId="ADAL" clId="{62D0C43F-A18A-4BF5-B2EA-126B57286E48}" dt="2022-03-16T15:22:05.670" v="3158" actId="14100"/>
          <ac:cxnSpMkLst>
            <pc:docMk/>
            <pc:sldMk cId="1047648529" sldId="596"/>
            <ac:cxnSpMk id="10" creationId="{1DB30103-2073-49C4-B964-336B85AA980A}"/>
          </ac:cxnSpMkLst>
        </pc:cxnChg>
        <pc:cxnChg chg="add mod">
          <ac:chgData name="Christine Smeets" userId="38d7c675-8b60-463a-888f-f2c44a750a19" providerId="ADAL" clId="{62D0C43F-A18A-4BF5-B2EA-126B57286E48}" dt="2022-03-16T15:21:50.856" v="3153" actId="14100"/>
          <ac:cxnSpMkLst>
            <pc:docMk/>
            <pc:sldMk cId="1047648529" sldId="596"/>
            <ac:cxnSpMk id="11" creationId="{FF475F13-4012-47A5-8089-8DFA07BBE36B}"/>
          </ac:cxnSpMkLst>
        </pc:cxnChg>
        <pc:cxnChg chg="add mod">
          <ac:chgData name="Christine Smeets" userId="38d7c675-8b60-463a-888f-f2c44a750a19" providerId="ADAL" clId="{62D0C43F-A18A-4BF5-B2EA-126B57286E48}" dt="2022-03-16T15:22:02.265" v="3157" actId="14100"/>
          <ac:cxnSpMkLst>
            <pc:docMk/>
            <pc:sldMk cId="1047648529" sldId="596"/>
            <ac:cxnSpMk id="12" creationId="{A3BF0ACF-8773-493C-ABA3-AADD05494E2D}"/>
          </ac:cxnSpMkLst>
        </pc:cxnChg>
      </pc:sldChg>
      <pc:sldChg chg="modSp new mod">
        <pc:chgData name="Christine Smeets" userId="38d7c675-8b60-463a-888f-f2c44a750a19" providerId="ADAL" clId="{62D0C43F-A18A-4BF5-B2EA-126B57286E48}" dt="2022-03-18T10:20:43.097" v="4926" actId="20577"/>
        <pc:sldMkLst>
          <pc:docMk/>
          <pc:sldMk cId="1499607074" sldId="597"/>
        </pc:sldMkLst>
        <pc:spChg chg="mod">
          <ac:chgData name="Christine Smeets" userId="38d7c675-8b60-463a-888f-f2c44a750a19" providerId="ADAL" clId="{62D0C43F-A18A-4BF5-B2EA-126B57286E48}" dt="2022-03-17T08:28:40.191" v="3871" actId="20577"/>
          <ac:spMkLst>
            <pc:docMk/>
            <pc:sldMk cId="1499607074" sldId="597"/>
            <ac:spMk id="2" creationId="{50DAD1D6-9BC6-47DF-8779-08A550A87FD3}"/>
          </ac:spMkLst>
        </pc:spChg>
        <pc:spChg chg="mod">
          <ac:chgData name="Christine Smeets" userId="38d7c675-8b60-463a-888f-f2c44a750a19" providerId="ADAL" clId="{62D0C43F-A18A-4BF5-B2EA-126B57286E48}" dt="2022-03-18T10:20:43.097" v="4926" actId="20577"/>
          <ac:spMkLst>
            <pc:docMk/>
            <pc:sldMk cId="1499607074" sldId="597"/>
            <ac:spMk id="3" creationId="{5EE55488-2E99-47B1-ACDF-59986FE36546}"/>
          </ac:spMkLst>
        </pc:spChg>
      </pc:sldChg>
      <pc:sldChg chg="addSp delSp modSp new del mod modClrScheme chgLayout">
        <pc:chgData name="Christine Smeets" userId="38d7c675-8b60-463a-888f-f2c44a750a19" providerId="ADAL" clId="{62D0C43F-A18A-4BF5-B2EA-126B57286E48}" dt="2022-03-17T08:27:02.638" v="3720" actId="2696"/>
        <pc:sldMkLst>
          <pc:docMk/>
          <pc:sldMk cId="1796189313" sldId="597"/>
        </pc:sldMkLst>
        <pc:spChg chg="del mod ord">
          <ac:chgData name="Christine Smeets" userId="38d7c675-8b60-463a-888f-f2c44a750a19" providerId="ADAL" clId="{62D0C43F-A18A-4BF5-B2EA-126B57286E48}" dt="2022-03-17T07:14:32.964" v="3377" actId="700"/>
          <ac:spMkLst>
            <pc:docMk/>
            <pc:sldMk cId="1796189313" sldId="597"/>
            <ac:spMk id="2" creationId="{876BCD70-732F-441C-BEAC-DC41B47BBA80}"/>
          </ac:spMkLst>
        </pc:spChg>
        <pc:spChg chg="del">
          <ac:chgData name="Christine Smeets" userId="38d7c675-8b60-463a-888f-f2c44a750a19" providerId="ADAL" clId="{62D0C43F-A18A-4BF5-B2EA-126B57286E48}" dt="2022-03-17T07:14:32.964" v="3377" actId="700"/>
          <ac:spMkLst>
            <pc:docMk/>
            <pc:sldMk cId="1796189313" sldId="597"/>
            <ac:spMk id="3" creationId="{4BE18B09-2B58-48C7-B1FE-10779E10C161}"/>
          </ac:spMkLst>
        </pc:spChg>
        <pc:spChg chg="mod ord">
          <ac:chgData name="Christine Smeets" userId="38d7c675-8b60-463a-888f-f2c44a750a19" providerId="ADAL" clId="{62D0C43F-A18A-4BF5-B2EA-126B57286E48}" dt="2022-03-17T07:14:32.964" v="3377" actId="700"/>
          <ac:spMkLst>
            <pc:docMk/>
            <pc:sldMk cId="1796189313" sldId="597"/>
            <ac:spMk id="4" creationId="{4E92E69B-3B53-4C27-84CA-4BA81C4F862D}"/>
          </ac:spMkLst>
        </pc:spChg>
        <pc:spChg chg="add mod ord">
          <ac:chgData name="Christine Smeets" userId="38d7c675-8b60-463a-888f-f2c44a750a19" providerId="ADAL" clId="{62D0C43F-A18A-4BF5-B2EA-126B57286E48}" dt="2022-03-17T07:16:19.229" v="3409" actId="20577"/>
          <ac:spMkLst>
            <pc:docMk/>
            <pc:sldMk cId="1796189313" sldId="597"/>
            <ac:spMk id="5" creationId="{9BC306D2-D678-4E4C-A1E3-D1B8469520A8}"/>
          </ac:spMkLst>
        </pc:spChg>
      </pc:sldChg>
      <pc:sldChg chg="addSp delSp modSp new del mod">
        <pc:chgData name="Christine Smeets" userId="38d7c675-8b60-463a-888f-f2c44a750a19" providerId="ADAL" clId="{62D0C43F-A18A-4BF5-B2EA-126B57286E48}" dt="2022-03-17T08:27:02.638" v="3720" actId="2696"/>
        <pc:sldMkLst>
          <pc:docMk/>
          <pc:sldMk cId="104470987" sldId="598"/>
        </pc:sldMkLst>
        <pc:spChg chg="mod">
          <ac:chgData name="Christine Smeets" userId="38d7c675-8b60-463a-888f-f2c44a750a19" providerId="ADAL" clId="{62D0C43F-A18A-4BF5-B2EA-126B57286E48}" dt="2022-03-17T08:06:48.245" v="3670" actId="20577"/>
          <ac:spMkLst>
            <pc:docMk/>
            <pc:sldMk cId="104470987" sldId="598"/>
            <ac:spMk id="2" creationId="{192BA4B9-82A7-4EEE-AC42-7EC1A0DBFA72}"/>
          </ac:spMkLst>
        </pc:spChg>
        <pc:spChg chg="add del mod">
          <ac:chgData name="Christine Smeets" userId="38d7c675-8b60-463a-888f-f2c44a750a19" providerId="ADAL" clId="{62D0C43F-A18A-4BF5-B2EA-126B57286E48}" dt="2022-03-17T08:11:00.719" v="3717" actId="20577"/>
          <ac:spMkLst>
            <pc:docMk/>
            <pc:sldMk cId="104470987" sldId="598"/>
            <ac:spMk id="3" creationId="{C237B87E-B68F-411A-BF4B-00DE5A673CFD}"/>
          </ac:spMkLst>
        </pc:spChg>
        <pc:spChg chg="add del mod">
          <ac:chgData name="Christine Smeets" userId="38d7c675-8b60-463a-888f-f2c44a750a19" providerId="ADAL" clId="{62D0C43F-A18A-4BF5-B2EA-126B57286E48}" dt="2022-03-17T08:06:56.813" v="3672"/>
          <ac:spMkLst>
            <pc:docMk/>
            <pc:sldMk cId="104470987" sldId="598"/>
            <ac:spMk id="5" creationId="{BA593312-D540-4F29-9DF4-E45D09E3EC9C}"/>
          </ac:spMkLst>
        </pc:spChg>
      </pc:sldChg>
      <pc:sldChg chg="add del">
        <pc:chgData name="Christine Smeets" userId="38d7c675-8b60-463a-888f-f2c44a750a19" providerId="ADAL" clId="{62D0C43F-A18A-4BF5-B2EA-126B57286E48}" dt="2022-03-17T07:40:52.745" v="3416"/>
        <pc:sldMkLst>
          <pc:docMk/>
          <pc:sldMk cId="448794657" sldId="598"/>
        </pc:sldMkLst>
      </pc:sldChg>
      <pc:sldChg chg="addSp modSp new mod">
        <pc:chgData name="Christine Smeets" userId="38d7c675-8b60-463a-888f-f2c44a750a19" providerId="ADAL" clId="{62D0C43F-A18A-4BF5-B2EA-126B57286E48}" dt="2022-03-17T11:12:44.306" v="4253" actId="20577"/>
        <pc:sldMkLst>
          <pc:docMk/>
          <pc:sldMk cId="1375204092" sldId="598"/>
        </pc:sldMkLst>
        <pc:spChg chg="mod">
          <ac:chgData name="Christine Smeets" userId="38d7c675-8b60-463a-888f-f2c44a750a19" providerId="ADAL" clId="{62D0C43F-A18A-4BF5-B2EA-126B57286E48}" dt="2022-03-17T11:12:44.306" v="4253" actId="20577"/>
          <ac:spMkLst>
            <pc:docMk/>
            <pc:sldMk cId="1375204092" sldId="598"/>
            <ac:spMk id="2" creationId="{DC3E5321-7D54-403E-A71C-A4BDBC86886D}"/>
          </ac:spMkLst>
        </pc:spChg>
        <pc:spChg chg="mod">
          <ac:chgData name="Christine Smeets" userId="38d7c675-8b60-463a-888f-f2c44a750a19" providerId="ADAL" clId="{62D0C43F-A18A-4BF5-B2EA-126B57286E48}" dt="2022-03-17T11:11:25.759" v="4248" actId="20577"/>
          <ac:spMkLst>
            <pc:docMk/>
            <pc:sldMk cId="1375204092" sldId="598"/>
            <ac:spMk id="3" creationId="{F3326E12-B44B-4BED-B4F6-36FB280038DF}"/>
          </ac:spMkLst>
        </pc:spChg>
        <pc:picChg chg="add mod">
          <ac:chgData name="Christine Smeets" userId="38d7c675-8b60-463a-888f-f2c44a750a19" providerId="ADAL" clId="{62D0C43F-A18A-4BF5-B2EA-126B57286E48}" dt="2022-03-17T11:11:20.933" v="4246" actId="14100"/>
          <ac:picMkLst>
            <pc:docMk/>
            <pc:sldMk cId="1375204092" sldId="598"/>
            <ac:picMk id="6" creationId="{7922564E-65D8-4485-8BED-23EC56DC0AC6}"/>
          </ac:picMkLst>
        </pc:picChg>
        <pc:picChg chg="add mod">
          <ac:chgData name="Christine Smeets" userId="38d7c675-8b60-463a-888f-f2c44a750a19" providerId="ADAL" clId="{62D0C43F-A18A-4BF5-B2EA-126B57286E48}" dt="2022-03-17T11:11:23.802" v="4247" actId="1076"/>
          <ac:picMkLst>
            <pc:docMk/>
            <pc:sldMk cId="1375204092" sldId="598"/>
            <ac:picMk id="8" creationId="{D7D8A9F6-8CB1-44F2-BC60-D3124DA9D6D7}"/>
          </ac:picMkLst>
        </pc:picChg>
        <pc:picChg chg="add mod">
          <ac:chgData name="Christine Smeets" userId="38d7c675-8b60-463a-888f-f2c44a750a19" providerId="ADAL" clId="{62D0C43F-A18A-4BF5-B2EA-126B57286E48}" dt="2022-03-17T11:11:12.090" v="4241" actId="1076"/>
          <ac:picMkLst>
            <pc:docMk/>
            <pc:sldMk cId="1375204092" sldId="598"/>
            <ac:picMk id="10" creationId="{77D9BD08-14FE-4030-A59D-A2E9971F3F13}"/>
          </ac:picMkLst>
        </pc:picChg>
      </pc:sldChg>
      <pc:sldChg chg="add del">
        <pc:chgData name="Christine Smeets" userId="38d7c675-8b60-463a-888f-f2c44a750a19" providerId="ADAL" clId="{62D0C43F-A18A-4BF5-B2EA-126B57286E48}" dt="2022-03-17T08:36:33.145" v="4033" actId="47"/>
        <pc:sldMkLst>
          <pc:docMk/>
          <pc:sldMk cId="2672959834" sldId="598"/>
        </pc:sldMkLst>
      </pc:sldChg>
      <pc:sldChg chg="modSp add del mod">
        <pc:chgData name="Christine Smeets" userId="38d7c675-8b60-463a-888f-f2c44a750a19" providerId="ADAL" clId="{62D0C43F-A18A-4BF5-B2EA-126B57286E48}" dt="2022-03-17T08:36:33.145" v="4033" actId="47"/>
        <pc:sldMkLst>
          <pc:docMk/>
          <pc:sldMk cId="161412028" sldId="599"/>
        </pc:sldMkLst>
        <pc:spChg chg="mod">
          <ac:chgData name="Christine Smeets" userId="38d7c675-8b60-463a-888f-f2c44a750a19" providerId="ADAL" clId="{62D0C43F-A18A-4BF5-B2EA-126B57286E48}" dt="2022-03-17T08:30:37.335" v="3929" actId="21"/>
          <ac:spMkLst>
            <pc:docMk/>
            <pc:sldMk cId="161412028" sldId="599"/>
            <ac:spMk id="3" creationId="{C237B87E-B68F-411A-BF4B-00DE5A673CFD}"/>
          </ac:spMkLst>
        </pc:spChg>
      </pc:sldChg>
      <pc:sldChg chg="addSp delSp modSp new mod">
        <pc:chgData name="Christine Smeets" userId="38d7c675-8b60-463a-888f-f2c44a750a19" providerId="ADAL" clId="{62D0C43F-A18A-4BF5-B2EA-126B57286E48}" dt="2022-03-17T11:14:13.710" v="4293" actId="1076"/>
        <pc:sldMkLst>
          <pc:docMk/>
          <pc:sldMk cId="3073610755" sldId="599"/>
        </pc:sldMkLst>
        <pc:spChg chg="mod">
          <ac:chgData name="Christine Smeets" userId="38d7c675-8b60-463a-888f-f2c44a750a19" providerId="ADAL" clId="{62D0C43F-A18A-4BF5-B2EA-126B57286E48}" dt="2022-03-17T11:12:54.114" v="4260" actId="20577"/>
          <ac:spMkLst>
            <pc:docMk/>
            <pc:sldMk cId="3073610755" sldId="599"/>
            <ac:spMk id="2" creationId="{78E6F760-8437-4340-A4C7-FF046D6761C2}"/>
          </ac:spMkLst>
        </pc:spChg>
        <pc:spChg chg="add del mod">
          <ac:chgData name="Christine Smeets" userId="38d7c675-8b60-463a-888f-f2c44a750a19" providerId="ADAL" clId="{62D0C43F-A18A-4BF5-B2EA-126B57286E48}" dt="2022-03-17T11:14:11.469" v="4292" actId="1076"/>
          <ac:spMkLst>
            <pc:docMk/>
            <pc:sldMk cId="3073610755" sldId="599"/>
            <ac:spMk id="3" creationId="{C3D5F472-0394-4993-8C89-45DBF03954C1}"/>
          </ac:spMkLst>
        </pc:spChg>
        <pc:picChg chg="add del mod ord">
          <ac:chgData name="Christine Smeets" userId="38d7c675-8b60-463a-888f-f2c44a750a19" providerId="ADAL" clId="{62D0C43F-A18A-4BF5-B2EA-126B57286E48}" dt="2022-03-17T11:12:58.572" v="4262" actId="22"/>
          <ac:picMkLst>
            <pc:docMk/>
            <pc:sldMk cId="3073610755" sldId="599"/>
            <ac:picMk id="6" creationId="{CF783BE2-7B32-4D30-986D-D93603BE3480}"/>
          </ac:picMkLst>
        </pc:picChg>
        <pc:picChg chg="add del mod">
          <ac:chgData name="Christine Smeets" userId="38d7c675-8b60-463a-888f-f2c44a750a19" providerId="ADAL" clId="{62D0C43F-A18A-4BF5-B2EA-126B57286E48}" dt="2022-03-17T11:13:51.869" v="4274" actId="478"/>
          <ac:picMkLst>
            <pc:docMk/>
            <pc:sldMk cId="3073610755" sldId="599"/>
            <ac:picMk id="8" creationId="{71DB94B3-4FCC-495C-947A-2397632587ED}"/>
          </ac:picMkLst>
        </pc:picChg>
        <pc:picChg chg="add mod">
          <ac:chgData name="Christine Smeets" userId="38d7c675-8b60-463a-888f-f2c44a750a19" providerId="ADAL" clId="{62D0C43F-A18A-4BF5-B2EA-126B57286E48}" dt="2022-03-17T11:14:13.710" v="4293" actId="1076"/>
          <ac:picMkLst>
            <pc:docMk/>
            <pc:sldMk cId="3073610755" sldId="599"/>
            <ac:picMk id="10" creationId="{6DCA117E-CBEF-4E42-9E2F-3A3B37A7ABE8}"/>
          </ac:picMkLst>
        </pc:picChg>
      </pc:sldChg>
      <pc:sldChg chg="addSp modSp new mod">
        <pc:chgData name="Christine Smeets" userId="38d7c675-8b60-463a-888f-f2c44a750a19" providerId="ADAL" clId="{62D0C43F-A18A-4BF5-B2EA-126B57286E48}" dt="2022-03-17T11:19:45.356" v="4512" actId="1076"/>
        <pc:sldMkLst>
          <pc:docMk/>
          <pc:sldMk cId="1962421554" sldId="600"/>
        </pc:sldMkLst>
        <pc:spChg chg="mod">
          <ac:chgData name="Christine Smeets" userId="38d7c675-8b60-463a-888f-f2c44a750a19" providerId="ADAL" clId="{62D0C43F-A18A-4BF5-B2EA-126B57286E48}" dt="2022-03-17T11:14:36.940" v="4327" actId="20577"/>
          <ac:spMkLst>
            <pc:docMk/>
            <pc:sldMk cId="1962421554" sldId="600"/>
            <ac:spMk id="2" creationId="{8F821755-D2B6-40E5-BFBD-5FBF4DFCD175}"/>
          </ac:spMkLst>
        </pc:spChg>
        <pc:spChg chg="mod">
          <ac:chgData name="Christine Smeets" userId="38d7c675-8b60-463a-888f-f2c44a750a19" providerId="ADAL" clId="{62D0C43F-A18A-4BF5-B2EA-126B57286E48}" dt="2022-03-17T11:19:38.429" v="4510" actId="20577"/>
          <ac:spMkLst>
            <pc:docMk/>
            <pc:sldMk cId="1962421554" sldId="600"/>
            <ac:spMk id="3" creationId="{ADCC8FC3-A1AA-4C06-9F56-220C11014F81}"/>
          </ac:spMkLst>
        </pc:spChg>
        <pc:picChg chg="add mod">
          <ac:chgData name="Christine Smeets" userId="38d7c675-8b60-463a-888f-f2c44a750a19" providerId="ADAL" clId="{62D0C43F-A18A-4BF5-B2EA-126B57286E48}" dt="2022-03-17T11:17:03.223" v="4443" actId="1076"/>
          <ac:picMkLst>
            <pc:docMk/>
            <pc:sldMk cId="1962421554" sldId="600"/>
            <ac:picMk id="6" creationId="{9B79E6FD-E479-4A4D-9E7D-9FC01B694DA9}"/>
          </ac:picMkLst>
        </pc:picChg>
        <pc:picChg chg="add mod">
          <ac:chgData name="Christine Smeets" userId="38d7c675-8b60-463a-888f-f2c44a750a19" providerId="ADAL" clId="{62D0C43F-A18A-4BF5-B2EA-126B57286E48}" dt="2022-03-17T11:19:42.079" v="4511" actId="14100"/>
          <ac:picMkLst>
            <pc:docMk/>
            <pc:sldMk cId="1962421554" sldId="600"/>
            <ac:picMk id="8" creationId="{537D8FEC-847C-4EDF-A9A0-C5132CAFD7AB}"/>
          </ac:picMkLst>
        </pc:picChg>
        <pc:picChg chg="add mod">
          <ac:chgData name="Christine Smeets" userId="38d7c675-8b60-463a-888f-f2c44a750a19" providerId="ADAL" clId="{62D0C43F-A18A-4BF5-B2EA-126B57286E48}" dt="2022-03-17T11:19:45.356" v="4512" actId="1076"/>
          <ac:picMkLst>
            <pc:docMk/>
            <pc:sldMk cId="1962421554" sldId="600"/>
            <ac:picMk id="10" creationId="{6B57D429-773D-4C5D-981E-217A9C9C2010}"/>
          </ac:picMkLst>
        </pc:picChg>
      </pc:sldChg>
      <pc:sldChg chg="addSp modSp new mod">
        <pc:chgData name="Christine Smeets" userId="38d7c675-8b60-463a-888f-f2c44a750a19" providerId="ADAL" clId="{62D0C43F-A18A-4BF5-B2EA-126B57286E48}" dt="2022-03-17T11:22:24.746" v="4674" actId="114"/>
        <pc:sldMkLst>
          <pc:docMk/>
          <pc:sldMk cId="405883840" sldId="601"/>
        </pc:sldMkLst>
        <pc:spChg chg="mod">
          <ac:chgData name="Christine Smeets" userId="38d7c675-8b60-463a-888f-f2c44a750a19" providerId="ADAL" clId="{62D0C43F-A18A-4BF5-B2EA-126B57286E48}" dt="2022-03-17T11:20:08.408" v="4514"/>
          <ac:spMkLst>
            <pc:docMk/>
            <pc:sldMk cId="405883840" sldId="601"/>
            <ac:spMk id="2" creationId="{D04DAC88-99D4-4EB4-8E0D-093A72F55EF6}"/>
          </ac:spMkLst>
        </pc:spChg>
        <pc:spChg chg="mod">
          <ac:chgData name="Christine Smeets" userId="38d7c675-8b60-463a-888f-f2c44a750a19" providerId="ADAL" clId="{62D0C43F-A18A-4BF5-B2EA-126B57286E48}" dt="2022-03-17T11:22:24.746" v="4674" actId="114"/>
          <ac:spMkLst>
            <pc:docMk/>
            <pc:sldMk cId="405883840" sldId="601"/>
            <ac:spMk id="3" creationId="{4AD67978-CE01-4956-BF2D-69A2492B8F69}"/>
          </ac:spMkLst>
        </pc:spChg>
        <pc:picChg chg="add mod">
          <ac:chgData name="Christine Smeets" userId="38d7c675-8b60-463a-888f-f2c44a750a19" providerId="ADAL" clId="{62D0C43F-A18A-4BF5-B2EA-126B57286E48}" dt="2022-03-17T11:21:02.482" v="4550" actId="208"/>
          <ac:picMkLst>
            <pc:docMk/>
            <pc:sldMk cId="405883840" sldId="601"/>
            <ac:picMk id="6" creationId="{EF05BDFA-C3FD-46E3-BA64-476811F4BF5E}"/>
          </ac:picMkLst>
        </pc:picChg>
      </pc:sldChg>
      <pc:sldChg chg="modSp add mod">
        <pc:chgData name="Christine Smeets" userId="38d7c675-8b60-463a-888f-f2c44a750a19" providerId="ADAL" clId="{62D0C43F-A18A-4BF5-B2EA-126B57286E48}" dt="2022-03-18T09:43:32.321" v="4860" actId="113"/>
        <pc:sldMkLst>
          <pc:docMk/>
          <pc:sldMk cId="4283748343" sldId="602"/>
        </pc:sldMkLst>
        <pc:spChg chg="mod">
          <ac:chgData name="Christine Smeets" userId="38d7c675-8b60-463a-888f-f2c44a750a19" providerId="ADAL" clId="{62D0C43F-A18A-4BF5-B2EA-126B57286E48}" dt="2022-03-18T09:43:32.321" v="4860" actId="113"/>
          <ac:spMkLst>
            <pc:docMk/>
            <pc:sldMk cId="4283748343" sldId="602"/>
            <ac:spMk id="4099" creationId="{00000000-0000-0000-0000-000000000000}"/>
          </ac:spMkLst>
        </pc:spChg>
      </pc:sldChg>
      <pc:sldChg chg="modSp add mod">
        <pc:chgData name="Christine Smeets" userId="38d7c675-8b60-463a-888f-f2c44a750a19" providerId="ADAL" clId="{62D0C43F-A18A-4BF5-B2EA-126B57286E48}" dt="2022-03-18T09:44:04.170" v="4864" actId="113"/>
        <pc:sldMkLst>
          <pc:docMk/>
          <pc:sldMk cId="1677917003" sldId="603"/>
        </pc:sldMkLst>
        <pc:spChg chg="mod">
          <ac:chgData name="Christine Smeets" userId="38d7c675-8b60-463a-888f-f2c44a750a19" providerId="ADAL" clId="{62D0C43F-A18A-4BF5-B2EA-126B57286E48}" dt="2022-03-18T09:44:04.170" v="4864" actId="113"/>
          <ac:spMkLst>
            <pc:docMk/>
            <pc:sldMk cId="1677917003" sldId="603"/>
            <ac:spMk id="4099" creationId="{00000000-0000-0000-0000-000000000000}"/>
          </ac:spMkLst>
        </pc:spChg>
      </pc:sldChg>
      <pc:sldChg chg="modSp add mod">
        <pc:chgData name="Christine Smeets" userId="38d7c675-8b60-463a-888f-f2c44a750a19" providerId="ADAL" clId="{62D0C43F-A18A-4BF5-B2EA-126B57286E48}" dt="2022-03-18T09:46:07.711" v="4868" actId="113"/>
        <pc:sldMkLst>
          <pc:docMk/>
          <pc:sldMk cId="4073854100" sldId="604"/>
        </pc:sldMkLst>
        <pc:spChg chg="mod">
          <ac:chgData name="Christine Smeets" userId="38d7c675-8b60-463a-888f-f2c44a750a19" providerId="ADAL" clId="{62D0C43F-A18A-4BF5-B2EA-126B57286E48}" dt="2022-03-18T09:46:07.711" v="4868" actId="113"/>
          <ac:spMkLst>
            <pc:docMk/>
            <pc:sldMk cId="4073854100" sldId="604"/>
            <ac:spMk id="4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3CFDA4D-E740-4809-A718-E847CD66EAEE}" type="datetimeFigureOut">
              <a:rPr lang="nl-BE" smtClean="0"/>
              <a:t>18/03/2022</a:t>
            </a:fld>
            <a:endParaRPr lang="nl-BE"/>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97B244CB-536E-43D7-BC92-2DF2A8C20873}" type="slidenum">
              <a:rPr lang="nl-BE" smtClean="0"/>
              <a:t>‹nr.›</a:t>
            </a:fld>
            <a:endParaRPr lang="nl-BE"/>
          </a:p>
        </p:txBody>
      </p:sp>
    </p:spTree>
    <p:extLst>
      <p:ext uri="{BB962C8B-B14F-4D97-AF65-F5344CB8AC3E}">
        <p14:creationId xmlns:p14="http://schemas.microsoft.com/office/powerpoint/2010/main" val="126870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47407" y="2476238"/>
            <a:ext cx="9144000" cy="1224878"/>
          </a:xfrm>
        </p:spPr>
        <p:txBody>
          <a:bodyPr anchor="b"/>
          <a:lstStyle>
            <a:lvl1pPr algn="ctr">
              <a:defRPr sz="6000">
                <a:solidFill>
                  <a:srgbClr val="D02023"/>
                </a:solidFill>
              </a:defRPr>
            </a:lvl1pPr>
          </a:lstStyle>
          <a:p>
            <a:r>
              <a:rPr lang="nl-BE" sz="6000">
                <a:solidFill>
                  <a:srgbClr val="EC2427"/>
                </a:solidFill>
                <a:latin typeface="Verdana" panose="020B0604030504040204" pitchFamily="34" charset="0"/>
                <a:ea typeface="Verdana" panose="020B0604030504040204" pitchFamily="34" charset="0"/>
                <a:cs typeface="Verdana" panose="020B0604030504040204" pitchFamily="34" charset="0"/>
              </a:rPr>
              <a:t>Titel</a:t>
            </a:r>
            <a:endParaRPr lang="nl-BE"/>
          </a:p>
        </p:txBody>
      </p:sp>
      <p:sp>
        <p:nvSpPr>
          <p:cNvPr id="6" name="Tijdelijke aanduiding voor dianummer 5"/>
          <p:cNvSpPr>
            <a:spLocks noGrp="1"/>
          </p:cNvSpPr>
          <p:nvPr>
            <p:ph type="sldNum" sz="quarter" idx="12"/>
          </p:nvPr>
        </p:nvSpPr>
        <p:spPr/>
        <p:txBody>
          <a:bodyPr/>
          <a:lstStyle/>
          <a:p>
            <a:fld id="{EFF0E678-5659-4256-A5F3-A2CF1765060C}" type="slidenum">
              <a:rPr lang="nl-BE" smtClean="0"/>
              <a:t>‹nr.›</a:t>
            </a:fld>
            <a:endParaRPr lang="nl-BE"/>
          </a:p>
        </p:txBody>
      </p:sp>
      <p:sp>
        <p:nvSpPr>
          <p:cNvPr id="8" name="Rechthoek 7"/>
          <p:cNvSpPr/>
          <p:nvPr userDrawn="1"/>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9" name="Rechthoek 8"/>
          <p:cNvSpPr/>
          <p:nvPr userDrawn="1"/>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pic>
        <p:nvPicPr>
          <p:cNvPr id="10" name="Afbeelding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375038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251012" y="78920"/>
            <a:ext cx="11102788" cy="817552"/>
          </a:xfrm>
        </p:spPr>
        <p:txBody>
          <a:bodyPr>
            <a:normAutofit/>
          </a:bodyPr>
          <a:lstStyle>
            <a:lvl1pPr>
              <a:defRPr sz="3600">
                <a:solidFill>
                  <a:srgbClr val="0074BD"/>
                </a:solidFill>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D02023"/>
              </a:buClr>
              <a:defRPr sz="2400"/>
            </a:lvl1pPr>
            <a:lvl2pPr>
              <a:buClr>
                <a:srgbClr val="0074BD"/>
              </a:buClr>
              <a:defRPr/>
            </a:lvl2pPr>
            <a:lvl3pPr>
              <a:buClr>
                <a:schemeClr val="accent6">
                  <a:lumMod val="75000"/>
                </a:schemeClr>
              </a:buClr>
              <a:defRPr/>
            </a:lvl3pPr>
          </a:lstStyle>
          <a:p>
            <a:pPr lvl="0"/>
            <a:r>
              <a:rPr lang="nl-NL"/>
              <a:t>Tekststijl van het model bewerken</a:t>
            </a:r>
          </a:p>
          <a:p>
            <a:pPr lvl="1"/>
            <a:r>
              <a:rPr lang="nl-NL"/>
              <a:t>Tweede niveau</a:t>
            </a:r>
          </a:p>
          <a:p>
            <a:pPr lvl="2"/>
            <a:r>
              <a:rPr lang="nl-NL"/>
              <a:t>Derde niveau</a:t>
            </a:r>
          </a:p>
        </p:txBody>
      </p:sp>
      <p:sp>
        <p:nvSpPr>
          <p:cNvPr id="6" name="Tijdelijke aanduiding voor dianummer 5"/>
          <p:cNvSpPr>
            <a:spLocks noGrp="1"/>
          </p:cNvSpPr>
          <p:nvPr>
            <p:ph type="sldNum" sz="quarter" idx="12"/>
          </p:nvPr>
        </p:nvSpPr>
        <p:spPr/>
        <p:txBody>
          <a:bodyPr/>
          <a:lstStyle>
            <a:lvl1pPr>
              <a:defRPr sz="1000">
                <a:latin typeface="Verdana" panose="020B0604030504040204" pitchFamily="34" charset="0"/>
                <a:ea typeface="Verdana" panose="020B0604030504040204" pitchFamily="34" charset="0"/>
                <a:cs typeface="Verdana" panose="020B0604030504040204" pitchFamily="34" charset="0"/>
              </a:defRPr>
            </a:lvl1pPr>
          </a:lstStyle>
          <a:p>
            <a:fld id="{EFF0E678-5659-4256-A5F3-A2CF1765060C}" type="slidenum">
              <a:rPr lang="nl-BE" smtClean="0"/>
              <a:pPr/>
              <a:t>‹nr.›</a:t>
            </a:fld>
            <a:endParaRPr lang="nl-BE"/>
          </a:p>
        </p:txBody>
      </p:sp>
      <p:pic>
        <p:nvPicPr>
          <p:cNvPr id="7" name="Afbeelding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54446" y="109056"/>
            <a:ext cx="1997776" cy="1011532"/>
          </a:xfrm>
          <a:prstGeom prst="rect">
            <a:avLst/>
          </a:prstGeom>
        </p:spPr>
      </p:pic>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46546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349624" y="78920"/>
            <a:ext cx="11004176" cy="817552"/>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251012" y="1129554"/>
            <a:ext cx="11743764" cy="530686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dianummer 5"/>
          <p:cNvSpPr>
            <a:spLocks noGrp="1"/>
          </p:cNvSpPr>
          <p:nvPr>
            <p:ph type="sldNum" sz="quarter" idx="4"/>
          </p:nvPr>
        </p:nvSpPr>
        <p:spPr>
          <a:xfrm>
            <a:off x="9352188" y="6463926"/>
            <a:ext cx="2743200" cy="365125"/>
          </a:xfrm>
          <a:prstGeom prst="rect">
            <a:avLst/>
          </a:prstGeom>
        </p:spPr>
        <p:txBody>
          <a:bodyPr vert="horz" lIns="91440" tIns="45720" rIns="91440" bIns="45720" rtlCol="0" anchor="ctr"/>
          <a:lstStyle>
            <a:lvl1pPr algn="r">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EFF0E678-5659-4256-A5F3-A2CF1765060C}" type="slidenum">
              <a:rPr lang="nl-BE" smtClean="0"/>
              <a:pPr/>
              <a:t>‹nr.›</a:t>
            </a:fld>
            <a:endParaRPr lang="nl-BE"/>
          </a:p>
        </p:txBody>
      </p:sp>
    </p:spTree>
    <p:extLst>
      <p:ext uri="{BB962C8B-B14F-4D97-AF65-F5344CB8AC3E}">
        <p14:creationId xmlns:p14="http://schemas.microsoft.com/office/powerpoint/2010/main" val="153478217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jpeg"/><Relationship Id="rId2" Type="http://schemas.openxmlformats.org/officeDocument/2006/relationships/video" Target="https://www.youtube.com/embed/aJbHK_RlcJg?feature=oembed" TargetMode="External"/><Relationship Id="rId1" Type="http://schemas.openxmlformats.org/officeDocument/2006/relationships/video" Target="https://www.youtube.com/embed/A04J3kHnofE?feature=oembed" TargetMode="External"/><Relationship Id="rId6" Type="http://schemas.openxmlformats.org/officeDocument/2006/relationships/image" Target="../media/image4.jpeg"/><Relationship Id="rId5" Type="http://schemas.openxmlformats.org/officeDocument/2006/relationships/hyperlink" Target="https://www.youtube.com/watch?v=aJbHK_RlcJg" TargetMode="External"/><Relationship Id="rId4" Type="http://schemas.openxmlformats.org/officeDocument/2006/relationships/hyperlink" Target="https://www.youtube.com/watch?v=A04J3kHnof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tpostman.com/app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api/product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null-pointer-exception-in-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oracle.com/javase/8/docs/api/java/util/Optional.html#get--" TargetMode="External"/><Relationship Id="rId2" Type="http://schemas.openxmlformats.org/officeDocument/2006/relationships/hyperlink" Target="https://docs.oracle.com/javase/8/docs/api/java/util/Optional.html#isPresent--"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Optional.html#orElse-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localhost:8080/swagger-ui.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decademy.com/articles/what-is-crud"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347407" y="2476238"/>
            <a:ext cx="10162106" cy="1224878"/>
          </a:xfrm>
        </p:spPr>
        <p:txBody>
          <a:bodyPr>
            <a:normAutofit fontScale="90000"/>
          </a:bodyPr>
          <a:lstStyle/>
          <a:p>
            <a:r>
              <a:rPr lang="nl-BE"/>
              <a:t>SPRING</a:t>
            </a:r>
            <a:br>
              <a:rPr lang="nl-BE"/>
            </a:br>
            <a:r>
              <a:rPr lang="nl-BE" sz="4000"/>
              <a:t>Building a basic REST API</a:t>
            </a:r>
            <a:endParaRPr lang="nl-BE"/>
          </a:p>
        </p:txBody>
      </p:sp>
    </p:spTree>
    <p:extLst>
      <p:ext uri="{BB962C8B-B14F-4D97-AF65-F5344CB8AC3E}">
        <p14:creationId xmlns:p14="http://schemas.microsoft.com/office/powerpoint/2010/main" val="372440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8C69C-871C-4FC2-B494-16C256C3E577}"/>
              </a:ext>
            </a:extLst>
          </p:cNvPr>
          <p:cNvSpPr>
            <a:spLocks noGrp="1"/>
          </p:cNvSpPr>
          <p:nvPr>
            <p:ph type="title"/>
          </p:nvPr>
        </p:nvSpPr>
        <p:spPr/>
        <p:txBody>
          <a:bodyPr/>
          <a:lstStyle/>
          <a:p>
            <a:r>
              <a:rPr lang="nl-BE" dirty="0"/>
              <a:t>Java </a:t>
            </a:r>
            <a:r>
              <a:rPr lang="nl-BE" dirty="0" err="1"/>
              <a:t>Example</a:t>
            </a:r>
            <a:endParaRPr lang="nl-BE" dirty="0"/>
          </a:p>
        </p:txBody>
      </p:sp>
      <p:sp>
        <p:nvSpPr>
          <p:cNvPr id="3" name="Tijdelijke aanduiding voor inhoud 2">
            <a:extLst>
              <a:ext uri="{FF2B5EF4-FFF2-40B4-BE49-F238E27FC236}">
                <a16:creationId xmlns:a16="http://schemas.microsoft.com/office/drawing/2014/main" id="{C563F826-801F-4AD1-97A7-E9E856B6757E}"/>
              </a:ext>
            </a:extLst>
          </p:cNvPr>
          <p:cNvSpPr>
            <a:spLocks noGrp="1"/>
          </p:cNvSpPr>
          <p:nvPr>
            <p:ph idx="1"/>
          </p:nvPr>
        </p:nvSpPr>
        <p:spPr/>
        <p:txBody>
          <a:bodyPr/>
          <a:lstStyle/>
          <a:p>
            <a:r>
              <a:rPr lang="nl-BE" dirty="0">
                <a:hlinkClick r:id="rId4"/>
              </a:rPr>
              <a:t>Video</a:t>
            </a:r>
            <a:r>
              <a:rPr lang="nl-BE" dirty="0"/>
              <a:t> : </a:t>
            </a:r>
            <a:r>
              <a:rPr lang="nl-BE" dirty="0" err="1"/>
              <a:t>example</a:t>
            </a:r>
            <a:r>
              <a:rPr lang="nl-BE" dirty="0"/>
              <a:t> of GET-</a:t>
            </a:r>
            <a:r>
              <a:rPr lang="nl-BE" dirty="0" err="1"/>
              <a:t>requests</a:t>
            </a:r>
            <a:endParaRPr lang="nl-BE" dirty="0"/>
          </a:p>
          <a:p>
            <a:endParaRPr lang="nl-BE" dirty="0"/>
          </a:p>
          <a:p>
            <a:endParaRPr lang="nl-BE" dirty="0"/>
          </a:p>
          <a:p>
            <a:endParaRPr lang="nl-BE" dirty="0"/>
          </a:p>
          <a:p>
            <a:endParaRPr lang="nl-BE" dirty="0"/>
          </a:p>
          <a:p>
            <a:endParaRPr lang="nl-BE" dirty="0"/>
          </a:p>
          <a:p>
            <a:endParaRPr lang="nl-BE" dirty="0"/>
          </a:p>
          <a:p>
            <a:r>
              <a:rPr lang="nl-BE" dirty="0">
                <a:hlinkClick r:id="rId5"/>
              </a:rPr>
              <a:t>Video</a:t>
            </a:r>
            <a:r>
              <a:rPr lang="nl-BE" dirty="0"/>
              <a:t> : </a:t>
            </a:r>
            <a:r>
              <a:rPr lang="nl-BE" dirty="0" err="1"/>
              <a:t>example</a:t>
            </a:r>
            <a:r>
              <a:rPr lang="nl-BE" dirty="0"/>
              <a:t> of POST-</a:t>
            </a:r>
            <a:r>
              <a:rPr lang="nl-BE" dirty="0" err="1"/>
              <a:t>request</a:t>
            </a:r>
            <a:r>
              <a:rPr lang="nl-BE" dirty="0"/>
              <a:t> </a:t>
            </a:r>
          </a:p>
          <a:p>
            <a:endParaRPr lang="nl-BE" dirty="0"/>
          </a:p>
          <a:p>
            <a:endParaRPr lang="nl-BE" dirty="0"/>
          </a:p>
          <a:p>
            <a:endParaRPr lang="nl-BE" dirty="0"/>
          </a:p>
        </p:txBody>
      </p:sp>
      <p:sp>
        <p:nvSpPr>
          <p:cNvPr id="4" name="Tijdelijke aanduiding voor dianummer 3">
            <a:extLst>
              <a:ext uri="{FF2B5EF4-FFF2-40B4-BE49-F238E27FC236}">
                <a16:creationId xmlns:a16="http://schemas.microsoft.com/office/drawing/2014/main" id="{3D8BF329-9C6E-4633-900A-FD9CEE3AF422}"/>
              </a:ext>
            </a:extLst>
          </p:cNvPr>
          <p:cNvSpPr>
            <a:spLocks noGrp="1"/>
          </p:cNvSpPr>
          <p:nvPr>
            <p:ph type="sldNum" sz="quarter" idx="12"/>
          </p:nvPr>
        </p:nvSpPr>
        <p:spPr/>
        <p:txBody>
          <a:bodyPr/>
          <a:lstStyle/>
          <a:p>
            <a:fld id="{EFF0E678-5659-4256-A5F3-A2CF1765060C}" type="slidenum">
              <a:rPr lang="nl-BE" smtClean="0"/>
              <a:pPr/>
              <a:t>10</a:t>
            </a:fld>
            <a:endParaRPr lang="nl-BE"/>
          </a:p>
        </p:txBody>
      </p:sp>
      <p:pic>
        <p:nvPicPr>
          <p:cNvPr id="5" name="Onlinemedia 4" title="Spring Boot Restful Web Service Tutorial">
            <a:hlinkClick r:id="" action="ppaction://media"/>
            <a:extLst>
              <a:ext uri="{FF2B5EF4-FFF2-40B4-BE49-F238E27FC236}">
                <a16:creationId xmlns:a16="http://schemas.microsoft.com/office/drawing/2014/main" id="{DCF2D4A8-9086-42E2-BEE0-4930EDEB4E66}"/>
              </a:ext>
            </a:extLst>
          </p:cNvPr>
          <p:cNvPicPr>
            <a:picLocks noRot="1" noChangeAspect="1"/>
          </p:cNvPicPr>
          <p:nvPr>
            <a:videoFile r:link="rId1"/>
          </p:nvPr>
        </p:nvPicPr>
        <p:blipFill>
          <a:blip r:embed="rId6"/>
          <a:stretch>
            <a:fillRect/>
          </a:stretch>
        </p:blipFill>
        <p:spPr>
          <a:xfrm>
            <a:off x="5894962" y="1022549"/>
            <a:ext cx="4459989" cy="2519894"/>
          </a:xfrm>
          <a:prstGeom prst="rect">
            <a:avLst/>
          </a:prstGeom>
        </p:spPr>
      </p:pic>
      <p:pic>
        <p:nvPicPr>
          <p:cNvPr id="6" name="Onlinemedia 5" title="Spring Boot POST Request Example in REST API">
            <a:hlinkClick r:id="" action="ppaction://media"/>
            <a:extLst>
              <a:ext uri="{FF2B5EF4-FFF2-40B4-BE49-F238E27FC236}">
                <a16:creationId xmlns:a16="http://schemas.microsoft.com/office/drawing/2014/main" id="{D5FD65E3-8A0E-4C3B-8FB7-8BE118D78E4C}"/>
              </a:ext>
            </a:extLst>
          </p:cNvPr>
          <p:cNvPicPr>
            <a:picLocks noRot="1" noChangeAspect="1"/>
          </p:cNvPicPr>
          <p:nvPr>
            <a:videoFile r:link="rId2"/>
          </p:nvPr>
        </p:nvPicPr>
        <p:blipFill>
          <a:blip r:embed="rId7"/>
          <a:stretch>
            <a:fillRect/>
          </a:stretch>
        </p:blipFill>
        <p:spPr>
          <a:xfrm>
            <a:off x="6096000" y="4199782"/>
            <a:ext cx="4147226" cy="2343183"/>
          </a:xfrm>
          <a:prstGeom prst="rect">
            <a:avLst/>
          </a:prstGeom>
        </p:spPr>
      </p:pic>
    </p:spTree>
    <p:extLst>
      <p:ext uri="{BB962C8B-B14F-4D97-AF65-F5344CB8AC3E}">
        <p14:creationId xmlns:p14="http://schemas.microsoft.com/office/powerpoint/2010/main" val="298709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8107-7B65-4138-B30D-25E1F12E21BD}"/>
              </a:ext>
            </a:extLst>
          </p:cNvPr>
          <p:cNvSpPr>
            <a:spLocks noGrp="1"/>
          </p:cNvSpPr>
          <p:nvPr>
            <p:ph type="title"/>
          </p:nvPr>
        </p:nvSpPr>
        <p:spPr/>
        <p:txBody>
          <a:bodyPr/>
          <a:lstStyle/>
          <a:p>
            <a:r>
              <a:rPr lang="nl-BE" dirty="0" err="1"/>
              <a:t>Creating</a:t>
            </a:r>
            <a:r>
              <a:rPr lang="nl-BE" dirty="0"/>
              <a:t> </a:t>
            </a:r>
            <a:r>
              <a:rPr lang="nl-BE" dirty="0" err="1"/>
              <a:t>our</a:t>
            </a:r>
            <a:r>
              <a:rPr lang="nl-BE" dirty="0"/>
              <a:t> </a:t>
            </a:r>
            <a:r>
              <a:rPr lang="nl-BE" dirty="0" err="1"/>
              <a:t>own</a:t>
            </a:r>
            <a:r>
              <a:rPr lang="nl-BE" dirty="0"/>
              <a:t> API</a:t>
            </a:r>
          </a:p>
        </p:txBody>
      </p:sp>
      <p:sp>
        <p:nvSpPr>
          <p:cNvPr id="3" name="Content Placeholder 2">
            <a:extLst>
              <a:ext uri="{FF2B5EF4-FFF2-40B4-BE49-F238E27FC236}">
                <a16:creationId xmlns:a16="http://schemas.microsoft.com/office/drawing/2014/main" id="{1B149145-89C3-46F7-9751-7CED37E24195}"/>
              </a:ext>
            </a:extLst>
          </p:cNvPr>
          <p:cNvSpPr>
            <a:spLocks noGrp="1"/>
          </p:cNvSpPr>
          <p:nvPr>
            <p:ph idx="1"/>
          </p:nvPr>
        </p:nvSpPr>
        <p:spPr/>
        <p:txBody>
          <a:bodyPr>
            <a:normAutofit/>
          </a:bodyPr>
          <a:lstStyle/>
          <a:p>
            <a:r>
              <a:rPr lang="nl-BE" dirty="0"/>
              <a:t>In </a:t>
            </a:r>
            <a:r>
              <a:rPr lang="nl-BE" dirty="0" err="1"/>
              <a:t>the</a:t>
            </a:r>
            <a:r>
              <a:rPr lang="nl-BE" dirty="0"/>
              <a:t> </a:t>
            </a:r>
            <a:r>
              <a:rPr lang="nl-BE" dirty="0" err="1"/>
              <a:t>following</a:t>
            </a:r>
            <a:r>
              <a:rPr lang="nl-BE" dirty="0"/>
              <a:t> slides we </a:t>
            </a:r>
            <a:r>
              <a:rPr lang="nl-BE" dirty="0" err="1"/>
              <a:t>will</a:t>
            </a:r>
            <a:r>
              <a:rPr lang="nl-BE" dirty="0"/>
              <a:t> </a:t>
            </a:r>
            <a:r>
              <a:rPr lang="nl-BE" dirty="0" err="1"/>
              <a:t>build</a:t>
            </a:r>
            <a:r>
              <a:rPr lang="nl-BE" dirty="0"/>
              <a:t> a REST API as </a:t>
            </a:r>
            <a:r>
              <a:rPr lang="nl-BE" dirty="0" err="1"/>
              <a:t>shown</a:t>
            </a:r>
            <a:r>
              <a:rPr lang="nl-BE" dirty="0"/>
              <a:t> in </a:t>
            </a:r>
            <a:r>
              <a:rPr lang="nl-BE" dirty="0" err="1"/>
              <a:t>the</a:t>
            </a:r>
            <a:r>
              <a:rPr lang="nl-BE" dirty="0"/>
              <a:t> video’s </a:t>
            </a:r>
            <a:r>
              <a:rPr lang="nl-BE" dirty="0" err="1"/>
              <a:t>with</a:t>
            </a:r>
            <a:r>
              <a:rPr lang="nl-BE" dirty="0"/>
              <a:t> </a:t>
            </a:r>
            <a:r>
              <a:rPr lang="nl-BE" dirty="0" err="1"/>
              <a:t>some</a:t>
            </a:r>
            <a:r>
              <a:rPr lang="nl-BE" dirty="0"/>
              <a:t> </a:t>
            </a:r>
            <a:r>
              <a:rPr lang="nl-BE" dirty="0" err="1"/>
              <a:t>differences</a:t>
            </a:r>
            <a:r>
              <a:rPr lang="nl-BE" dirty="0"/>
              <a:t> </a:t>
            </a:r>
            <a:r>
              <a:rPr lang="nl-BE" dirty="0" err="1"/>
              <a:t>and</a:t>
            </a:r>
            <a:r>
              <a:rPr lang="nl-BE" dirty="0"/>
              <a:t> </a:t>
            </a:r>
            <a:r>
              <a:rPr lang="nl-BE" dirty="0" err="1"/>
              <a:t>extensions</a:t>
            </a:r>
            <a:r>
              <a:rPr lang="nl-BE" dirty="0"/>
              <a:t>…</a:t>
            </a:r>
            <a:br>
              <a:rPr lang="nl-BE" dirty="0"/>
            </a:br>
            <a:endParaRPr lang="nl-BE" dirty="0"/>
          </a:p>
          <a:p>
            <a:r>
              <a:rPr lang="nl-BE" dirty="0" err="1"/>
              <a:t>Preparation</a:t>
            </a:r>
            <a:r>
              <a:rPr lang="nl-BE" dirty="0"/>
              <a:t>:</a:t>
            </a:r>
          </a:p>
          <a:p>
            <a:pPr lvl="1"/>
            <a:r>
              <a:rPr lang="nl-BE" dirty="0" err="1"/>
              <a:t>Install</a:t>
            </a:r>
            <a:r>
              <a:rPr lang="nl-BE" dirty="0"/>
              <a:t> Postman Tool </a:t>
            </a:r>
            <a:r>
              <a:rPr lang="nl-BE" dirty="0" err="1"/>
              <a:t>that</a:t>
            </a:r>
            <a:r>
              <a:rPr lang="nl-BE" dirty="0"/>
              <a:t> </a:t>
            </a:r>
            <a:r>
              <a:rPr lang="nl-BE" dirty="0" err="1"/>
              <a:t>allows</a:t>
            </a:r>
            <a:r>
              <a:rPr lang="nl-BE" dirty="0"/>
              <a:t> </a:t>
            </a:r>
            <a:r>
              <a:rPr lang="nl-BE" dirty="0" err="1"/>
              <a:t>you</a:t>
            </a:r>
            <a:r>
              <a:rPr lang="nl-BE" dirty="0"/>
              <a:t> </a:t>
            </a:r>
            <a:r>
              <a:rPr lang="nl-BE" dirty="0" err="1"/>
              <a:t>to</a:t>
            </a:r>
            <a:r>
              <a:rPr lang="nl-BE" dirty="0"/>
              <a:t> test REST </a:t>
            </a:r>
            <a:r>
              <a:rPr lang="nl-BE" dirty="0" err="1"/>
              <a:t>APIs</a:t>
            </a:r>
            <a:endParaRPr lang="nl-BE" dirty="0"/>
          </a:p>
          <a:p>
            <a:pPr lvl="1"/>
            <a:r>
              <a:rPr lang="nl-BE" dirty="0"/>
              <a:t>Download: </a:t>
            </a:r>
            <a:r>
              <a:rPr lang="nl-BE" dirty="0">
                <a:hlinkClick r:id="rId2"/>
              </a:rPr>
              <a:t>https://www.getpostman.com/apps</a:t>
            </a:r>
            <a:r>
              <a:rPr lang="nl-BE" dirty="0"/>
              <a:t> </a:t>
            </a:r>
          </a:p>
          <a:p>
            <a:pPr lvl="1"/>
            <a:r>
              <a:rPr lang="nl-BE" dirty="0" err="1"/>
              <a:t>After</a:t>
            </a:r>
            <a:r>
              <a:rPr lang="nl-BE" dirty="0"/>
              <a:t> </a:t>
            </a:r>
            <a:r>
              <a:rPr lang="nl-BE" dirty="0" err="1"/>
              <a:t>install</a:t>
            </a:r>
            <a:r>
              <a:rPr lang="nl-BE" dirty="0"/>
              <a:t> </a:t>
            </a:r>
            <a:r>
              <a:rPr lang="nl-BE" dirty="0" err="1"/>
              <a:t>you</a:t>
            </a:r>
            <a:r>
              <a:rPr lang="nl-BE" dirty="0"/>
              <a:t> </a:t>
            </a:r>
            <a:r>
              <a:rPr lang="nl-BE" dirty="0" err="1"/>
              <a:t>can</a:t>
            </a:r>
            <a:r>
              <a:rPr lang="nl-BE" dirty="0"/>
              <a:t> continue without </a:t>
            </a:r>
            <a:r>
              <a:rPr lang="nl-BE" dirty="0" err="1"/>
              <a:t>signing</a:t>
            </a:r>
            <a:r>
              <a:rPr lang="nl-BE" dirty="0"/>
              <a:t> in</a:t>
            </a:r>
          </a:p>
          <a:p>
            <a:endParaRPr lang="nl-BE" dirty="0"/>
          </a:p>
          <a:p>
            <a:endParaRPr lang="nl-BE" dirty="0"/>
          </a:p>
          <a:p>
            <a:endParaRPr lang="nl-BE" dirty="0"/>
          </a:p>
          <a:p>
            <a:endParaRPr lang="nl-BE" dirty="0"/>
          </a:p>
          <a:p>
            <a:endParaRPr lang="nl-BE" dirty="0"/>
          </a:p>
          <a:p>
            <a:endParaRPr lang="nl-BE" dirty="0"/>
          </a:p>
          <a:p>
            <a:endParaRPr lang="nl-BE" dirty="0"/>
          </a:p>
        </p:txBody>
      </p:sp>
      <p:pic>
        <p:nvPicPr>
          <p:cNvPr id="5" name="Afbeelding 4">
            <a:extLst>
              <a:ext uri="{FF2B5EF4-FFF2-40B4-BE49-F238E27FC236}">
                <a16:creationId xmlns:a16="http://schemas.microsoft.com/office/drawing/2014/main" id="{F543A24C-8772-48F5-9930-41404470D89F}"/>
              </a:ext>
            </a:extLst>
          </p:cNvPr>
          <p:cNvPicPr>
            <a:picLocks noChangeAspect="1"/>
          </p:cNvPicPr>
          <p:nvPr/>
        </p:nvPicPr>
        <p:blipFill>
          <a:blip r:embed="rId3"/>
          <a:stretch>
            <a:fillRect/>
          </a:stretch>
        </p:blipFill>
        <p:spPr>
          <a:xfrm>
            <a:off x="3442024" y="3959019"/>
            <a:ext cx="4331997" cy="2710485"/>
          </a:xfrm>
          <a:prstGeom prst="rect">
            <a:avLst/>
          </a:prstGeom>
        </p:spPr>
      </p:pic>
    </p:spTree>
    <p:extLst>
      <p:ext uri="{BB962C8B-B14F-4D97-AF65-F5344CB8AC3E}">
        <p14:creationId xmlns:p14="http://schemas.microsoft.com/office/powerpoint/2010/main" val="375926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nl-BE"/>
              <a:t>Data storage in </a:t>
            </a:r>
            <a:r>
              <a:rPr lang="nl-BE" err="1"/>
              <a:t>the</a:t>
            </a:r>
            <a:r>
              <a:rPr lang="nl-BE"/>
              <a:t> controller</a:t>
            </a:r>
            <a:endParaRPr lang="nl-NL"/>
          </a:p>
        </p:txBody>
      </p:sp>
      <p:sp>
        <p:nvSpPr>
          <p:cNvPr id="4100" name="Rectangle 3"/>
          <p:cNvSpPr>
            <a:spLocks noGrp="1" noChangeArrowheads="1"/>
          </p:cNvSpPr>
          <p:nvPr>
            <p:ph idx="1"/>
          </p:nvPr>
        </p:nvSpPr>
        <p:spPr>
          <a:xfrm>
            <a:off x="251012" y="1141198"/>
            <a:ext cx="11743764" cy="5477634"/>
          </a:xfrm>
        </p:spPr>
        <p:txBody>
          <a:bodyPr>
            <a:normAutofit/>
          </a:bodyPr>
          <a:lstStyle/>
          <a:p>
            <a:pPr eaLnBrk="1" hangingPunct="1"/>
            <a:r>
              <a:rPr lang="en-US" sz="2200" dirty="0"/>
              <a:t>We will not teach databases until next week; therefore, we simulate this by: </a:t>
            </a:r>
          </a:p>
          <a:p>
            <a:pPr lvl="1"/>
            <a:r>
              <a:rPr lang="en-US" sz="2200" dirty="0"/>
              <a:t>adding an “id” to the POJO-class “Product”</a:t>
            </a:r>
          </a:p>
          <a:p>
            <a:pPr lvl="1"/>
            <a:r>
              <a:rPr lang="en-US" sz="2200" dirty="0"/>
              <a:t>introducing a </a:t>
            </a:r>
            <a:r>
              <a:rPr lang="en-US" sz="2200" dirty="0" err="1"/>
              <a:t>ProductService</a:t>
            </a:r>
            <a:r>
              <a:rPr lang="en-US" sz="2200" dirty="0"/>
              <a:t>-class which can access every Product-object</a:t>
            </a:r>
          </a:p>
          <a:p>
            <a:pPr lvl="1"/>
            <a:r>
              <a:rPr lang="en-US" sz="2200" dirty="0"/>
              <a:t>adding an attribute of the </a:t>
            </a:r>
            <a:r>
              <a:rPr lang="en-US" sz="2200" dirty="0" err="1"/>
              <a:t>ProductService</a:t>
            </a:r>
            <a:r>
              <a:rPr lang="en-US" sz="2200" dirty="0"/>
              <a:t>-class to out </a:t>
            </a:r>
            <a:r>
              <a:rPr lang="en-US" sz="2200" dirty="0" err="1"/>
              <a:t>RestController</a:t>
            </a:r>
            <a:r>
              <a:rPr lang="en-US" sz="2200" dirty="0"/>
              <a:t> which will store the data</a:t>
            </a:r>
          </a:p>
          <a:p>
            <a:pPr lvl="1"/>
            <a:r>
              <a:rPr lang="en-US" sz="2200" dirty="0"/>
              <a:t>using @PostConstruct to a method in the </a:t>
            </a:r>
            <a:r>
              <a:rPr lang="en-US" sz="2200" dirty="0" err="1"/>
              <a:t>RestController</a:t>
            </a:r>
            <a:r>
              <a:rPr lang="en-US" sz="2200" dirty="0"/>
              <a:t> to fill the data our attribute with objects</a:t>
            </a:r>
          </a:p>
          <a:p>
            <a:pPr eaLnBrk="1" hangingPunct="1"/>
            <a:endParaRPr lang="nl-BE" sz="2200" dirty="0"/>
          </a:p>
        </p:txBody>
      </p:sp>
      <p:sp>
        <p:nvSpPr>
          <p:cNvPr id="5" name="Tijdelijke aanduiding voor dianummer 3">
            <a:extLst>
              <a:ext uri="{FF2B5EF4-FFF2-40B4-BE49-F238E27FC236}">
                <a16:creationId xmlns:a16="http://schemas.microsoft.com/office/drawing/2014/main" id="{5BC1522D-17C6-4054-B34E-548D0386B1AF}"/>
              </a:ext>
            </a:extLst>
          </p:cNvPr>
          <p:cNvSpPr>
            <a:spLocks noGrp="1"/>
          </p:cNvSpPr>
          <p:nvPr>
            <p:ph type="sldNum" sz="quarter" idx="12"/>
          </p:nvPr>
        </p:nvSpPr>
        <p:spPr>
          <a:xfrm>
            <a:off x="9352188" y="6463926"/>
            <a:ext cx="2743200" cy="365125"/>
          </a:xfrm>
        </p:spPr>
        <p:txBody>
          <a:bodyPr/>
          <a:lstStyle/>
          <a:p>
            <a:fld id="{EFF0E678-5659-4256-A5F3-A2CF1765060C}" type="slidenum">
              <a:rPr lang="nl-BE" smtClean="0"/>
              <a:pPr/>
              <a:t>12</a:t>
            </a:fld>
            <a:endParaRPr lang="nl-BE"/>
          </a:p>
        </p:txBody>
      </p:sp>
      <p:pic>
        <p:nvPicPr>
          <p:cNvPr id="4" name="Afbeelding 3">
            <a:extLst>
              <a:ext uri="{FF2B5EF4-FFF2-40B4-BE49-F238E27FC236}">
                <a16:creationId xmlns:a16="http://schemas.microsoft.com/office/drawing/2014/main" id="{030D65C5-6EC2-4206-8313-425AAAAFB9FD}"/>
              </a:ext>
            </a:extLst>
          </p:cNvPr>
          <p:cNvPicPr>
            <a:picLocks noChangeAspect="1"/>
          </p:cNvPicPr>
          <p:nvPr/>
        </p:nvPicPr>
        <p:blipFill>
          <a:blip r:embed="rId2"/>
          <a:stretch>
            <a:fillRect/>
          </a:stretch>
        </p:blipFill>
        <p:spPr>
          <a:xfrm>
            <a:off x="4756824" y="3429000"/>
            <a:ext cx="7045663" cy="3172921"/>
          </a:xfrm>
          <a:prstGeom prst="rect">
            <a:avLst/>
          </a:prstGeom>
          <a:ln>
            <a:solidFill>
              <a:schemeClr val="tx1"/>
            </a:solidFill>
          </a:ln>
        </p:spPr>
      </p:pic>
      <p:pic>
        <p:nvPicPr>
          <p:cNvPr id="7" name="Afbeelding 6">
            <a:extLst>
              <a:ext uri="{FF2B5EF4-FFF2-40B4-BE49-F238E27FC236}">
                <a16:creationId xmlns:a16="http://schemas.microsoft.com/office/drawing/2014/main" id="{5FC4305A-468D-4350-9755-CCA5B4DF109C}"/>
              </a:ext>
            </a:extLst>
          </p:cNvPr>
          <p:cNvPicPr>
            <a:picLocks noChangeAspect="1"/>
          </p:cNvPicPr>
          <p:nvPr/>
        </p:nvPicPr>
        <p:blipFill>
          <a:blip r:embed="rId3"/>
          <a:stretch>
            <a:fillRect/>
          </a:stretch>
        </p:blipFill>
        <p:spPr>
          <a:xfrm>
            <a:off x="251012" y="4034445"/>
            <a:ext cx="3629025" cy="1590675"/>
          </a:xfrm>
          <a:prstGeom prst="rect">
            <a:avLst/>
          </a:prstGeom>
          <a:ln>
            <a:solidFill>
              <a:schemeClr val="tx1"/>
            </a:solidFill>
          </a:ln>
        </p:spPr>
      </p:pic>
      <p:cxnSp>
        <p:nvCxnSpPr>
          <p:cNvPr id="11" name="Rechte verbindingslijn met pijl 10">
            <a:extLst>
              <a:ext uri="{FF2B5EF4-FFF2-40B4-BE49-F238E27FC236}">
                <a16:creationId xmlns:a16="http://schemas.microsoft.com/office/drawing/2014/main" id="{E1671A68-1633-4453-8CAA-6AC880BE69AB}"/>
              </a:ext>
            </a:extLst>
          </p:cNvPr>
          <p:cNvCxnSpPr/>
          <p:nvPr/>
        </p:nvCxnSpPr>
        <p:spPr>
          <a:xfrm>
            <a:off x="6122894" y="1760706"/>
            <a:ext cx="1775966" cy="2782111"/>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Rechte verbindingslijn met pijl 16">
            <a:extLst>
              <a:ext uri="{FF2B5EF4-FFF2-40B4-BE49-F238E27FC236}">
                <a16:creationId xmlns:a16="http://schemas.microsoft.com/office/drawing/2014/main" id="{05F1F5E4-98CC-44E8-9F75-5718D18071FE}"/>
              </a:ext>
            </a:extLst>
          </p:cNvPr>
          <p:cNvCxnSpPr>
            <a:cxnSpLocks/>
          </p:cNvCxnSpPr>
          <p:nvPr/>
        </p:nvCxnSpPr>
        <p:spPr>
          <a:xfrm>
            <a:off x="9542834" y="2188723"/>
            <a:ext cx="209085" cy="1878055"/>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a:extLst>
              <a:ext uri="{FF2B5EF4-FFF2-40B4-BE49-F238E27FC236}">
                <a16:creationId xmlns:a16="http://schemas.microsoft.com/office/drawing/2014/main" id="{2E061E30-1B3D-4B3D-A0B6-D93BA890080A}"/>
              </a:ext>
            </a:extLst>
          </p:cNvPr>
          <p:cNvCxnSpPr>
            <a:cxnSpLocks/>
          </p:cNvCxnSpPr>
          <p:nvPr/>
        </p:nvCxnSpPr>
        <p:spPr>
          <a:xfrm flipH="1">
            <a:off x="2529191" y="2564766"/>
            <a:ext cx="894945" cy="1978051"/>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Rechte verbindingslijn met pijl 23">
            <a:extLst>
              <a:ext uri="{FF2B5EF4-FFF2-40B4-BE49-F238E27FC236}">
                <a16:creationId xmlns:a16="http://schemas.microsoft.com/office/drawing/2014/main" id="{DE3B933D-0337-4F3C-A3A7-A6055731FD84}"/>
              </a:ext>
            </a:extLst>
          </p:cNvPr>
          <p:cNvCxnSpPr>
            <a:cxnSpLocks/>
          </p:cNvCxnSpPr>
          <p:nvPr/>
        </p:nvCxnSpPr>
        <p:spPr>
          <a:xfrm flipH="1">
            <a:off x="2440081" y="3127750"/>
            <a:ext cx="1358569" cy="1702032"/>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26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D325A6-7BD9-42A7-9E9B-578EDCE58040}"/>
              </a:ext>
            </a:extLst>
          </p:cNvPr>
          <p:cNvSpPr>
            <a:spLocks noGrp="1"/>
          </p:cNvSpPr>
          <p:nvPr>
            <p:ph type="title"/>
          </p:nvPr>
        </p:nvSpPr>
        <p:spPr/>
        <p:txBody>
          <a:bodyPr>
            <a:normAutofit fontScale="90000"/>
          </a:bodyPr>
          <a:lstStyle/>
          <a:p>
            <a:r>
              <a:rPr lang="nl-BE" dirty="0" err="1"/>
              <a:t>Create</a:t>
            </a:r>
            <a:r>
              <a:rPr lang="nl-BE" dirty="0"/>
              <a:t> </a:t>
            </a:r>
            <a:r>
              <a:rPr lang="nl-BE" dirty="0" err="1"/>
              <a:t>the</a:t>
            </a:r>
            <a:r>
              <a:rPr lang="nl-BE" dirty="0"/>
              <a:t> Class Product (in </a:t>
            </a:r>
            <a:r>
              <a:rPr lang="nl-BE" dirty="0" err="1"/>
              <a:t>the</a:t>
            </a:r>
            <a:r>
              <a:rPr lang="nl-BE" dirty="0"/>
              <a:t> package model)</a:t>
            </a:r>
          </a:p>
        </p:txBody>
      </p:sp>
      <p:sp>
        <p:nvSpPr>
          <p:cNvPr id="4" name="Tijdelijke aanduiding voor dianummer 3">
            <a:extLst>
              <a:ext uri="{FF2B5EF4-FFF2-40B4-BE49-F238E27FC236}">
                <a16:creationId xmlns:a16="http://schemas.microsoft.com/office/drawing/2014/main" id="{D0985619-95B1-4658-B6C7-DD366BD43A42}"/>
              </a:ext>
            </a:extLst>
          </p:cNvPr>
          <p:cNvSpPr>
            <a:spLocks noGrp="1"/>
          </p:cNvSpPr>
          <p:nvPr>
            <p:ph type="sldNum" sz="quarter" idx="12"/>
          </p:nvPr>
        </p:nvSpPr>
        <p:spPr/>
        <p:txBody>
          <a:bodyPr/>
          <a:lstStyle/>
          <a:p>
            <a:fld id="{EFF0E678-5659-4256-A5F3-A2CF1765060C}" type="slidenum">
              <a:rPr lang="nl-BE" smtClean="0"/>
              <a:pPr/>
              <a:t>13</a:t>
            </a:fld>
            <a:endParaRPr lang="nl-BE"/>
          </a:p>
        </p:txBody>
      </p:sp>
      <p:sp>
        <p:nvSpPr>
          <p:cNvPr id="5" name="Rectangle 1">
            <a:extLst>
              <a:ext uri="{FF2B5EF4-FFF2-40B4-BE49-F238E27FC236}">
                <a16:creationId xmlns:a16="http://schemas.microsoft.com/office/drawing/2014/main" id="{46411DD4-07DB-4188-B99F-27D43F20C6D2}"/>
              </a:ext>
            </a:extLst>
          </p:cNvPr>
          <p:cNvSpPr>
            <a:spLocks noGrp="1" noChangeArrowheads="1"/>
          </p:cNvSpPr>
          <p:nvPr>
            <p:ph idx="1"/>
          </p:nvPr>
        </p:nvSpPr>
        <p:spPr bwMode="auto">
          <a:xfrm>
            <a:off x="251012" y="966834"/>
            <a:ext cx="1062387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a:ln>
                  <a:noFill/>
                </a:ln>
                <a:solidFill>
                  <a:srgbClr val="000080"/>
                </a:solidFill>
                <a:effectLst/>
                <a:latin typeface="JetBrains Mono"/>
              </a:rPr>
              <a:t>public class </a:t>
            </a:r>
            <a:r>
              <a:rPr kumimoji="0" lang="nl-BE" altLang="nl-BE" b="0" i="0" u="none" strike="noStrike" cap="none" normalizeH="0" baseline="0" dirty="0">
                <a:ln>
                  <a:noFill/>
                </a:ln>
                <a:solidFill>
                  <a:srgbClr val="000000"/>
                </a:solidFill>
                <a:effectLst/>
                <a:latin typeface="JetBrains Mono"/>
              </a:rPr>
              <a:t>Product {</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private int </a:t>
            </a:r>
            <a:r>
              <a:rPr kumimoji="0" lang="nl-BE" altLang="nl-BE" b="1" i="0" u="none" strike="noStrike" cap="none" normalizeH="0" baseline="0" dirty="0" err="1">
                <a:ln>
                  <a:noFill/>
                </a:ln>
                <a:solidFill>
                  <a:srgbClr val="660E7A"/>
                </a:solidFill>
                <a:effectLst/>
                <a:latin typeface="JetBrains Mono"/>
              </a:rPr>
              <a:t>id</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private </a:t>
            </a:r>
            <a:r>
              <a:rPr kumimoji="0" lang="nl-BE" altLang="nl-BE" b="0" i="0" u="none" strike="noStrike" cap="none" normalizeH="0" baseline="0" dirty="0">
                <a:ln>
                  <a:noFill/>
                </a:ln>
                <a:solidFill>
                  <a:srgbClr val="000000"/>
                </a:solidFill>
                <a:effectLst/>
                <a:latin typeface="JetBrains Mono"/>
              </a:rPr>
              <a:t>String </a:t>
            </a:r>
            <a:r>
              <a:rPr kumimoji="0" lang="nl-BE" altLang="nl-BE" b="1" i="0" u="none" strike="noStrike" cap="none" normalizeH="0" baseline="0" dirty="0">
                <a:ln>
                  <a:noFill/>
                </a:ln>
                <a:solidFill>
                  <a:srgbClr val="660E7A"/>
                </a:solidFill>
                <a:effectLst/>
                <a:latin typeface="JetBrains Mono"/>
              </a:rPr>
              <a:t>name</a:t>
            </a: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err="1">
                <a:ln>
                  <a:noFill/>
                </a:ln>
                <a:solidFill>
                  <a:srgbClr val="660E7A"/>
                </a:solidFill>
                <a:effectLst/>
                <a:latin typeface="JetBrains Mono"/>
              </a:rPr>
              <a:t>description</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private double </a:t>
            </a:r>
            <a:r>
              <a:rPr kumimoji="0" lang="nl-BE" altLang="nl-BE" b="1" i="0" u="none" strike="noStrike" cap="none" normalizeH="0" baseline="0" dirty="0" err="1">
                <a:ln>
                  <a:noFill/>
                </a:ln>
                <a:solidFill>
                  <a:srgbClr val="660E7A"/>
                </a:solidFill>
                <a:effectLst/>
                <a:latin typeface="JetBrains Mono"/>
              </a:rPr>
              <a:t>price</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private </a:t>
            </a:r>
            <a:r>
              <a:rPr kumimoji="0" lang="nl-BE" altLang="nl-BE" b="0" i="0" u="none" strike="noStrike" cap="none" normalizeH="0" baseline="0" dirty="0">
                <a:ln>
                  <a:noFill/>
                </a:ln>
                <a:solidFill>
                  <a:srgbClr val="000000"/>
                </a:solidFill>
                <a:effectLst/>
                <a:latin typeface="JetBrains Mono"/>
              </a:rPr>
              <a:t>String </a:t>
            </a:r>
            <a:r>
              <a:rPr kumimoji="0" lang="nl-BE" altLang="nl-BE" b="1" i="0" u="none" strike="noStrike" cap="none" normalizeH="0" baseline="0" dirty="0" err="1">
                <a:ln>
                  <a:noFill/>
                </a:ln>
                <a:solidFill>
                  <a:srgbClr val="660E7A"/>
                </a:solidFill>
                <a:effectLst/>
                <a:latin typeface="JetBrains Mono"/>
              </a:rPr>
              <a:t>seller</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public </a:t>
            </a:r>
            <a:r>
              <a:rPr kumimoji="0" lang="nl-BE" altLang="nl-BE" b="0" i="0" u="none" strike="noStrike" cap="none" normalizeH="0" baseline="0" dirty="0">
                <a:ln>
                  <a:noFill/>
                </a:ln>
                <a:solidFill>
                  <a:srgbClr val="000000"/>
                </a:solidFill>
                <a:effectLst/>
                <a:latin typeface="JetBrains Mono"/>
              </a:rPr>
              <a:t>Product(</a:t>
            </a:r>
            <a:r>
              <a:rPr kumimoji="0" lang="nl-BE" altLang="nl-BE" b="1" i="0" u="none" strike="noStrike" cap="none" normalizeH="0" baseline="0" dirty="0">
                <a:ln>
                  <a:noFill/>
                </a:ln>
                <a:solidFill>
                  <a:srgbClr val="000080"/>
                </a:solidFill>
                <a:effectLst/>
                <a:latin typeface="JetBrains Mono"/>
              </a:rPr>
              <a:t>int </a:t>
            </a:r>
            <a:r>
              <a:rPr kumimoji="0" lang="nl-BE" altLang="nl-BE" b="0" i="0" u="none" strike="noStrike" cap="none" normalizeH="0" baseline="0" dirty="0" err="1">
                <a:ln>
                  <a:noFill/>
                </a:ln>
                <a:solidFill>
                  <a:srgbClr val="000000"/>
                </a:solidFill>
                <a:effectLst/>
                <a:latin typeface="JetBrains Mono"/>
              </a:rPr>
              <a:t>id</a:t>
            </a:r>
            <a:r>
              <a:rPr kumimoji="0" lang="nl-BE" altLang="nl-BE" b="0" i="0" u="none" strike="noStrike" cap="none" normalizeH="0" baseline="0" dirty="0">
                <a:ln>
                  <a:noFill/>
                </a:ln>
                <a:solidFill>
                  <a:srgbClr val="000000"/>
                </a:solidFill>
                <a:effectLst/>
                <a:latin typeface="JetBrains Mono"/>
              </a:rPr>
              <a:t>, String name, String </a:t>
            </a:r>
            <a:r>
              <a:rPr kumimoji="0" lang="nl-BE" altLang="nl-BE" b="0" i="0" u="none" strike="noStrike" cap="none" normalizeH="0" baseline="0" dirty="0" err="1">
                <a:ln>
                  <a:noFill/>
                </a:ln>
                <a:solidFill>
                  <a:srgbClr val="000000"/>
                </a:solidFill>
                <a:effectLst/>
                <a:latin typeface="JetBrains Mono"/>
              </a:rPr>
              <a:t>description</a:t>
            </a: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double </a:t>
            </a:r>
            <a:r>
              <a:rPr kumimoji="0" lang="nl-BE" altLang="nl-BE" b="0" i="0" u="none" strike="noStrike" cap="none" normalizeH="0" baseline="0" dirty="0" err="1">
                <a:ln>
                  <a:noFill/>
                </a:ln>
                <a:solidFill>
                  <a:srgbClr val="000000"/>
                </a:solidFill>
                <a:effectLst/>
                <a:latin typeface="JetBrains Mono"/>
              </a:rPr>
              <a:t>price</a:t>
            </a:r>
            <a:r>
              <a:rPr kumimoji="0" lang="nl-BE" altLang="nl-BE" b="0" i="0" u="none" strike="noStrike" cap="none" normalizeH="0" baseline="0" dirty="0">
                <a:ln>
                  <a:noFill/>
                </a:ln>
                <a:solidFill>
                  <a:srgbClr val="000000"/>
                </a:solidFill>
                <a:effectLst/>
                <a:latin typeface="JetBrains Mono"/>
              </a:rPr>
              <a:t>, String </a:t>
            </a:r>
            <a:r>
              <a:rPr kumimoji="0" lang="nl-BE" altLang="nl-BE" b="0" i="0" u="none" strike="noStrike" cap="none" normalizeH="0" baseline="0" dirty="0" err="1">
                <a:ln>
                  <a:noFill/>
                </a:ln>
                <a:solidFill>
                  <a:srgbClr val="000000"/>
                </a:solidFill>
                <a:effectLst/>
                <a:latin typeface="JetBrains Mono"/>
              </a:rPr>
              <a:t>seller</a:t>
            </a:r>
            <a:r>
              <a:rPr kumimoji="0" lang="nl-BE" altLang="nl-BE" b="0" i="0" u="none" strike="noStrike" cap="none" normalizeH="0" baseline="0" dirty="0">
                <a:ln>
                  <a:noFill/>
                </a:ln>
                <a:solidFill>
                  <a:srgbClr val="000000"/>
                </a:solidFill>
                <a:effectLst/>
                <a:latin typeface="JetBrains Mono"/>
              </a:rPr>
              <a:t>) {</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this</a:t>
            </a:r>
            <a:r>
              <a:rPr kumimoji="0" lang="nl-BE" altLang="nl-BE" b="0" i="0" u="none" strike="noStrike" cap="none" normalizeH="0" baseline="0" dirty="0">
                <a:ln>
                  <a:noFill/>
                </a:ln>
                <a:solidFill>
                  <a:srgbClr val="000000"/>
                </a:solidFill>
                <a:effectLst/>
                <a:latin typeface="JetBrains Mono"/>
              </a:rPr>
              <a:t>.</a:t>
            </a:r>
            <a:r>
              <a:rPr kumimoji="0" lang="nl-BE" altLang="nl-BE" b="1" i="0" u="none" strike="noStrike" cap="none" normalizeH="0" baseline="0" dirty="0">
                <a:ln>
                  <a:noFill/>
                </a:ln>
                <a:solidFill>
                  <a:srgbClr val="660E7A"/>
                </a:solidFill>
                <a:effectLst/>
                <a:latin typeface="JetBrains Mono"/>
              </a:rPr>
              <a:t>id </a:t>
            </a:r>
            <a:r>
              <a:rPr kumimoji="0" lang="nl-BE" altLang="nl-BE" b="0" i="0" u="none" strike="noStrike" cap="none" normalizeH="0" baseline="0" dirty="0">
                <a:ln>
                  <a:noFill/>
                </a:ln>
                <a:solidFill>
                  <a:srgbClr val="000000"/>
                </a:solidFill>
                <a:effectLst/>
                <a:latin typeface="JetBrains Mono"/>
              </a:rPr>
              <a:t>= </a:t>
            </a:r>
            <a:r>
              <a:rPr kumimoji="0" lang="nl-BE" altLang="nl-BE" b="0" i="0" u="none" strike="noStrike" cap="none" normalizeH="0" baseline="0" dirty="0" err="1">
                <a:ln>
                  <a:noFill/>
                </a:ln>
                <a:solidFill>
                  <a:srgbClr val="000000"/>
                </a:solidFill>
                <a:effectLst/>
                <a:latin typeface="JetBrains Mono"/>
              </a:rPr>
              <a:t>id</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a:ln>
                  <a:noFill/>
                </a:ln>
                <a:solidFill>
                  <a:srgbClr val="000080"/>
                </a:solidFill>
                <a:effectLst/>
                <a:latin typeface="JetBrains Mono"/>
              </a:rPr>
              <a:t>this</a:t>
            </a:r>
            <a:r>
              <a:rPr kumimoji="0" lang="nl-BE" altLang="nl-BE" b="0" i="0" u="none" strike="noStrike" cap="none" normalizeH="0" baseline="0" dirty="0">
                <a:ln>
                  <a:noFill/>
                </a:ln>
                <a:solidFill>
                  <a:srgbClr val="000000"/>
                </a:solidFill>
                <a:effectLst/>
                <a:latin typeface="JetBrains Mono"/>
              </a:rPr>
              <a:t>.</a:t>
            </a:r>
            <a:r>
              <a:rPr kumimoji="0" lang="nl-BE" altLang="nl-BE" b="1" i="0" u="none" strike="noStrike" cap="none" normalizeH="0" baseline="0" dirty="0">
                <a:ln>
                  <a:noFill/>
                </a:ln>
                <a:solidFill>
                  <a:srgbClr val="660E7A"/>
                </a:solidFill>
                <a:effectLst/>
                <a:latin typeface="JetBrains Mono"/>
              </a:rPr>
              <a:t>name </a:t>
            </a:r>
            <a:r>
              <a:rPr kumimoji="0" lang="nl-BE" altLang="nl-BE" b="0" i="0" u="none" strike="noStrike" cap="none" normalizeH="0" baseline="0" dirty="0">
                <a:ln>
                  <a:noFill/>
                </a:ln>
                <a:solidFill>
                  <a:srgbClr val="000000"/>
                </a:solidFill>
                <a:effectLst/>
                <a:latin typeface="JetBrains Mono"/>
              </a:rPr>
              <a:t>= name;</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err="1">
                <a:ln>
                  <a:noFill/>
                </a:ln>
                <a:solidFill>
                  <a:srgbClr val="000080"/>
                </a:solidFill>
                <a:effectLst/>
                <a:latin typeface="JetBrains Mono"/>
              </a:rPr>
              <a:t>this</a:t>
            </a:r>
            <a:r>
              <a:rPr kumimoji="0" lang="nl-BE" altLang="nl-BE" b="0" i="0" u="none" strike="noStrike" cap="none" normalizeH="0" baseline="0" dirty="0" err="1">
                <a:ln>
                  <a:noFill/>
                </a:ln>
                <a:solidFill>
                  <a:srgbClr val="000000"/>
                </a:solidFill>
                <a:effectLst/>
                <a:latin typeface="JetBrains Mono"/>
              </a:rPr>
              <a:t>.</a:t>
            </a:r>
            <a:r>
              <a:rPr kumimoji="0" lang="nl-BE" altLang="nl-BE" b="1" i="0" u="none" strike="noStrike" cap="none" normalizeH="0" baseline="0" dirty="0" err="1">
                <a:ln>
                  <a:noFill/>
                </a:ln>
                <a:solidFill>
                  <a:srgbClr val="660E7A"/>
                </a:solidFill>
                <a:effectLst/>
                <a:latin typeface="JetBrains Mono"/>
              </a:rPr>
              <a:t>description</a:t>
            </a:r>
            <a:r>
              <a:rPr kumimoji="0" lang="nl-BE" altLang="nl-BE" b="1" i="0" u="none" strike="noStrike" cap="none" normalizeH="0" baseline="0" dirty="0">
                <a:ln>
                  <a:noFill/>
                </a:ln>
                <a:solidFill>
                  <a:srgbClr val="660E7A"/>
                </a:solidFill>
                <a:effectLst/>
                <a:latin typeface="JetBrains Mono"/>
              </a:rPr>
              <a:t> </a:t>
            </a:r>
            <a:r>
              <a:rPr kumimoji="0" lang="nl-BE" altLang="nl-BE" b="0" i="0" u="none" strike="noStrike" cap="none" normalizeH="0" baseline="0" dirty="0">
                <a:ln>
                  <a:noFill/>
                </a:ln>
                <a:solidFill>
                  <a:srgbClr val="000000"/>
                </a:solidFill>
                <a:effectLst/>
                <a:latin typeface="JetBrains Mono"/>
              </a:rPr>
              <a:t>= </a:t>
            </a:r>
            <a:r>
              <a:rPr kumimoji="0" lang="nl-BE" altLang="nl-BE" b="0" i="0" u="none" strike="noStrike" cap="none" normalizeH="0" baseline="0" dirty="0" err="1">
                <a:ln>
                  <a:noFill/>
                </a:ln>
                <a:solidFill>
                  <a:srgbClr val="000000"/>
                </a:solidFill>
                <a:effectLst/>
                <a:latin typeface="JetBrains Mono"/>
              </a:rPr>
              <a:t>description</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err="1">
                <a:ln>
                  <a:noFill/>
                </a:ln>
                <a:solidFill>
                  <a:srgbClr val="000080"/>
                </a:solidFill>
                <a:effectLst/>
                <a:latin typeface="JetBrains Mono"/>
              </a:rPr>
              <a:t>this</a:t>
            </a:r>
            <a:r>
              <a:rPr kumimoji="0" lang="nl-BE" altLang="nl-BE" b="0" i="0" u="none" strike="noStrike" cap="none" normalizeH="0" baseline="0" dirty="0" err="1">
                <a:ln>
                  <a:noFill/>
                </a:ln>
                <a:solidFill>
                  <a:srgbClr val="000000"/>
                </a:solidFill>
                <a:effectLst/>
                <a:latin typeface="JetBrains Mono"/>
              </a:rPr>
              <a:t>.</a:t>
            </a:r>
            <a:r>
              <a:rPr kumimoji="0" lang="nl-BE" altLang="nl-BE" b="1" i="0" u="none" strike="noStrike" cap="none" normalizeH="0" baseline="0" dirty="0" err="1">
                <a:ln>
                  <a:noFill/>
                </a:ln>
                <a:solidFill>
                  <a:srgbClr val="660E7A"/>
                </a:solidFill>
                <a:effectLst/>
                <a:latin typeface="JetBrains Mono"/>
              </a:rPr>
              <a:t>price</a:t>
            </a:r>
            <a:r>
              <a:rPr kumimoji="0" lang="nl-BE" altLang="nl-BE" b="1" i="0" u="none" strike="noStrike" cap="none" normalizeH="0" baseline="0" dirty="0">
                <a:ln>
                  <a:noFill/>
                </a:ln>
                <a:solidFill>
                  <a:srgbClr val="660E7A"/>
                </a:solidFill>
                <a:effectLst/>
                <a:latin typeface="JetBrains Mono"/>
              </a:rPr>
              <a:t> </a:t>
            </a:r>
            <a:r>
              <a:rPr kumimoji="0" lang="nl-BE" altLang="nl-BE" b="0" i="0" u="none" strike="noStrike" cap="none" normalizeH="0" baseline="0" dirty="0">
                <a:ln>
                  <a:noFill/>
                </a:ln>
                <a:solidFill>
                  <a:srgbClr val="000000"/>
                </a:solidFill>
                <a:effectLst/>
                <a:latin typeface="JetBrains Mono"/>
              </a:rPr>
              <a:t>= </a:t>
            </a:r>
            <a:r>
              <a:rPr kumimoji="0" lang="nl-BE" altLang="nl-BE" b="0" i="0" u="none" strike="noStrike" cap="none" normalizeH="0" baseline="0" dirty="0" err="1">
                <a:ln>
                  <a:noFill/>
                </a:ln>
                <a:solidFill>
                  <a:srgbClr val="000000"/>
                </a:solidFill>
                <a:effectLst/>
                <a:latin typeface="JetBrains Mono"/>
              </a:rPr>
              <a:t>price</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1" i="0" u="none" strike="noStrike" cap="none" normalizeH="0" baseline="0" dirty="0" err="1">
                <a:ln>
                  <a:noFill/>
                </a:ln>
                <a:solidFill>
                  <a:srgbClr val="000080"/>
                </a:solidFill>
                <a:effectLst/>
                <a:latin typeface="JetBrains Mono"/>
              </a:rPr>
              <a:t>this</a:t>
            </a:r>
            <a:r>
              <a:rPr kumimoji="0" lang="nl-BE" altLang="nl-BE" b="0" i="0" u="none" strike="noStrike" cap="none" normalizeH="0" baseline="0" dirty="0" err="1">
                <a:ln>
                  <a:noFill/>
                </a:ln>
                <a:solidFill>
                  <a:srgbClr val="000000"/>
                </a:solidFill>
                <a:effectLst/>
                <a:latin typeface="JetBrains Mono"/>
              </a:rPr>
              <a:t>.</a:t>
            </a:r>
            <a:r>
              <a:rPr kumimoji="0" lang="nl-BE" altLang="nl-BE" b="1" i="0" u="none" strike="noStrike" cap="none" normalizeH="0" baseline="0" dirty="0" err="1">
                <a:ln>
                  <a:noFill/>
                </a:ln>
                <a:solidFill>
                  <a:srgbClr val="660E7A"/>
                </a:solidFill>
                <a:effectLst/>
                <a:latin typeface="JetBrains Mono"/>
              </a:rPr>
              <a:t>seller</a:t>
            </a:r>
            <a:r>
              <a:rPr kumimoji="0" lang="nl-BE" altLang="nl-BE" b="1" i="0" u="none" strike="noStrike" cap="none" normalizeH="0" baseline="0" dirty="0">
                <a:ln>
                  <a:noFill/>
                </a:ln>
                <a:solidFill>
                  <a:srgbClr val="660E7A"/>
                </a:solidFill>
                <a:effectLst/>
                <a:latin typeface="JetBrains Mono"/>
              </a:rPr>
              <a:t> </a:t>
            </a:r>
            <a:r>
              <a:rPr kumimoji="0" lang="nl-BE" altLang="nl-BE" b="0" i="0" u="none" strike="noStrike" cap="none" normalizeH="0" baseline="0" dirty="0">
                <a:ln>
                  <a:noFill/>
                </a:ln>
                <a:solidFill>
                  <a:srgbClr val="000000"/>
                </a:solidFill>
                <a:effectLst/>
                <a:latin typeface="JetBrains Mono"/>
              </a:rPr>
              <a:t>= </a:t>
            </a:r>
            <a:r>
              <a:rPr kumimoji="0" lang="nl-BE" altLang="nl-BE" b="0" i="0" u="none" strike="noStrike" cap="none" normalizeH="0" baseline="0" dirty="0" err="1">
                <a:ln>
                  <a:noFill/>
                </a:ln>
                <a:solidFill>
                  <a:srgbClr val="000000"/>
                </a:solidFill>
                <a:effectLst/>
                <a:latin typeface="JetBrains Mono"/>
              </a:rPr>
              <a:t>seller</a:t>
            </a:r>
            <a:r>
              <a:rPr kumimoji="0" lang="nl-BE" altLang="nl-BE" b="0" i="0" u="none" strike="noStrike" cap="none" normalizeH="0" baseline="0" dirty="0">
                <a:ln>
                  <a:noFill/>
                </a:ln>
                <a:solidFill>
                  <a:srgbClr val="000000"/>
                </a:solidFill>
                <a:effectLst/>
                <a:latin typeface="JetBrains Mono"/>
              </a:rPr>
              <a:t>;</a:t>
            </a: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br>
              <a:rPr kumimoji="0" lang="nl-BE" altLang="nl-BE" b="0" i="0" u="none" strike="noStrike" cap="none" normalizeH="0" baseline="0" dirty="0">
                <a:ln>
                  <a:noFill/>
                </a:ln>
                <a:solidFill>
                  <a:srgbClr val="000000"/>
                </a:solidFill>
                <a:effectLst/>
                <a:latin typeface="JetBrains Mono"/>
              </a:rPr>
            </a:br>
            <a:br>
              <a:rPr kumimoji="0" lang="nl-BE" altLang="nl-BE" b="0" i="0" u="none" strike="noStrike" cap="none" normalizeH="0" baseline="0" dirty="0">
                <a:ln>
                  <a:noFill/>
                </a:ln>
                <a:solidFill>
                  <a:srgbClr val="000000"/>
                </a:solidFill>
                <a:effectLst/>
                <a:latin typeface="JetBrains Mono"/>
              </a:rPr>
            </a:br>
            <a:r>
              <a:rPr kumimoji="0" lang="nl-BE" altLang="nl-BE" b="0" i="0" u="none" strike="noStrike" cap="none" normalizeH="0" baseline="0" dirty="0">
                <a:ln>
                  <a:noFill/>
                </a:ln>
                <a:solidFill>
                  <a:srgbClr val="000000"/>
                </a:solidFill>
                <a:effectLst/>
                <a:latin typeface="JetBrains Mono"/>
              </a:rPr>
              <a:t>    </a:t>
            </a:r>
            <a:r>
              <a:rPr kumimoji="0" lang="nl-BE" altLang="nl-BE" b="0" i="1" u="none" strike="noStrike" cap="none" normalizeH="0" baseline="0" dirty="0">
                <a:ln>
                  <a:noFill/>
                </a:ln>
                <a:solidFill>
                  <a:srgbClr val="808080"/>
                </a:solidFill>
                <a:effectLst/>
                <a:latin typeface="JetBrains Mono"/>
              </a:rPr>
              <a:t>//</a:t>
            </a:r>
            <a:r>
              <a:rPr kumimoji="0" lang="nl-BE" altLang="nl-BE" b="0" i="1" u="none" strike="noStrike" cap="none" normalizeH="0" baseline="0" dirty="0" err="1">
                <a:ln>
                  <a:noFill/>
                </a:ln>
                <a:solidFill>
                  <a:srgbClr val="808080"/>
                </a:solidFill>
                <a:effectLst/>
                <a:latin typeface="JetBrains Mono"/>
              </a:rPr>
              <a:t>getters</a:t>
            </a:r>
            <a:r>
              <a:rPr kumimoji="0" lang="nl-BE" altLang="nl-BE" b="0" i="1" u="none" strike="noStrike" cap="none" normalizeH="0" baseline="0" dirty="0">
                <a:ln>
                  <a:noFill/>
                </a:ln>
                <a:solidFill>
                  <a:srgbClr val="808080"/>
                </a:solidFill>
                <a:effectLst/>
                <a:latin typeface="JetBrains Mono"/>
              </a:rPr>
              <a:t> </a:t>
            </a:r>
            <a:r>
              <a:rPr kumimoji="0" lang="nl-BE" altLang="nl-BE" b="0" i="1" u="none" strike="noStrike" cap="none" normalizeH="0" baseline="0" dirty="0" err="1">
                <a:ln>
                  <a:noFill/>
                </a:ln>
                <a:solidFill>
                  <a:srgbClr val="808080"/>
                </a:solidFill>
                <a:effectLst/>
                <a:latin typeface="JetBrains Mono"/>
              </a:rPr>
              <a:t>and</a:t>
            </a:r>
            <a:r>
              <a:rPr kumimoji="0" lang="nl-BE" altLang="nl-BE" b="0" i="1" u="none" strike="noStrike" cap="none" normalizeH="0" baseline="0" dirty="0">
                <a:ln>
                  <a:noFill/>
                </a:ln>
                <a:solidFill>
                  <a:srgbClr val="808080"/>
                </a:solidFill>
                <a:effectLst/>
                <a:latin typeface="JetBrains Mono"/>
              </a:rPr>
              <a:t> setters of </a:t>
            </a:r>
            <a:r>
              <a:rPr kumimoji="0" lang="nl-BE" altLang="nl-BE" b="0" i="1" u="none" strike="noStrike" cap="none" normalizeH="0" baseline="0" dirty="0" err="1">
                <a:ln>
                  <a:noFill/>
                </a:ln>
                <a:solidFill>
                  <a:srgbClr val="808080"/>
                </a:solidFill>
                <a:effectLst/>
                <a:latin typeface="JetBrains Mono"/>
              </a:rPr>
              <a:t>all</a:t>
            </a:r>
            <a:r>
              <a:rPr kumimoji="0" lang="nl-BE" altLang="nl-BE" b="0" i="1" u="none" strike="noStrike" cap="none" normalizeH="0" baseline="0" dirty="0">
                <a:ln>
                  <a:noFill/>
                </a:ln>
                <a:solidFill>
                  <a:srgbClr val="808080"/>
                </a:solidFill>
                <a:effectLst/>
                <a:latin typeface="JetBrains Mono"/>
              </a:rPr>
              <a:t> </a:t>
            </a:r>
            <a:r>
              <a:rPr kumimoji="0" lang="nl-BE" altLang="nl-BE" b="0" i="1" u="none" strike="noStrike" cap="none" normalizeH="0" baseline="0" dirty="0" err="1">
                <a:ln>
                  <a:noFill/>
                </a:ln>
                <a:solidFill>
                  <a:srgbClr val="808080"/>
                </a:solidFill>
                <a:effectLst/>
                <a:latin typeface="JetBrains Mono"/>
              </a:rPr>
              <a:t>attributes</a:t>
            </a:r>
            <a:endParaRPr kumimoji="0" lang="nl-BE" altLang="nl-BE" sz="4800" b="0" i="0" u="none" strike="noStrike" cap="none" normalizeH="0" baseline="0" dirty="0">
              <a:ln>
                <a:noFill/>
              </a:ln>
              <a:solidFill>
                <a:schemeClr val="tx1"/>
              </a:solidFill>
              <a:effectLst/>
              <a:latin typeface="Arial" panose="020B0604020202020204" pitchFamily="34" charset="0"/>
            </a:endParaRPr>
          </a:p>
        </p:txBody>
      </p:sp>
      <p:sp>
        <p:nvSpPr>
          <p:cNvPr id="6" name="Ovaal 5">
            <a:extLst>
              <a:ext uri="{FF2B5EF4-FFF2-40B4-BE49-F238E27FC236}">
                <a16:creationId xmlns:a16="http://schemas.microsoft.com/office/drawing/2014/main" id="{BC2EBEB2-65F4-4899-B095-70CCEA17BF6F}"/>
              </a:ext>
            </a:extLst>
          </p:cNvPr>
          <p:cNvSpPr/>
          <p:nvPr/>
        </p:nvSpPr>
        <p:spPr>
          <a:xfrm>
            <a:off x="1488332" y="1322962"/>
            <a:ext cx="914400" cy="476655"/>
          </a:xfrm>
          <a:prstGeom prst="ellipse">
            <a:avLst/>
          </a:prstGeom>
          <a:noFill/>
          <a:ln w="28575">
            <a:solidFill>
              <a:srgbClr val="D02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4934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8E97F-02BA-4397-B0A5-AAA750E85DA1}"/>
              </a:ext>
            </a:extLst>
          </p:cNvPr>
          <p:cNvSpPr>
            <a:spLocks noGrp="1"/>
          </p:cNvSpPr>
          <p:nvPr>
            <p:ph type="title"/>
          </p:nvPr>
        </p:nvSpPr>
        <p:spPr/>
        <p:txBody>
          <a:bodyPr>
            <a:normAutofit fontScale="90000"/>
          </a:bodyPr>
          <a:lstStyle/>
          <a:p>
            <a:r>
              <a:rPr lang="nl-BE" dirty="0" err="1"/>
              <a:t>Create</a:t>
            </a:r>
            <a:r>
              <a:rPr lang="nl-BE" dirty="0"/>
              <a:t> </a:t>
            </a:r>
            <a:r>
              <a:rPr lang="nl-BE" dirty="0" err="1"/>
              <a:t>the</a:t>
            </a:r>
            <a:r>
              <a:rPr lang="nl-BE" dirty="0"/>
              <a:t> Class </a:t>
            </a:r>
            <a:r>
              <a:rPr lang="nl-BE" dirty="0" err="1"/>
              <a:t>ProductService</a:t>
            </a:r>
            <a:r>
              <a:rPr lang="nl-BE" dirty="0"/>
              <a:t> </a:t>
            </a:r>
            <a:br>
              <a:rPr lang="nl-BE" dirty="0"/>
            </a:br>
            <a:r>
              <a:rPr lang="nl-BE" dirty="0"/>
              <a:t>(in </a:t>
            </a:r>
            <a:r>
              <a:rPr lang="nl-BE" dirty="0" err="1"/>
              <a:t>the</a:t>
            </a:r>
            <a:r>
              <a:rPr lang="nl-BE" dirty="0"/>
              <a:t> package model)</a:t>
            </a:r>
          </a:p>
        </p:txBody>
      </p:sp>
      <p:sp>
        <p:nvSpPr>
          <p:cNvPr id="4" name="Tijdelijke aanduiding voor dianummer 3">
            <a:extLst>
              <a:ext uri="{FF2B5EF4-FFF2-40B4-BE49-F238E27FC236}">
                <a16:creationId xmlns:a16="http://schemas.microsoft.com/office/drawing/2014/main" id="{0569DDE1-EA33-4417-BD3B-2A62CF03A103}"/>
              </a:ext>
            </a:extLst>
          </p:cNvPr>
          <p:cNvSpPr>
            <a:spLocks noGrp="1"/>
          </p:cNvSpPr>
          <p:nvPr>
            <p:ph type="sldNum" sz="quarter" idx="12"/>
          </p:nvPr>
        </p:nvSpPr>
        <p:spPr/>
        <p:txBody>
          <a:bodyPr/>
          <a:lstStyle/>
          <a:p>
            <a:fld id="{EFF0E678-5659-4256-A5F3-A2CF1765060C}" type="slidenum">
              <a:rPr lang="nl-BE" smtClean="0"/>
              <a:pPr/>
              <a:t>14</a:t>
            </a:fld>
            <a:endParaRPr lang="nl-BE"/>
          </a:p>
        </p:txBody>
      </p:sp>
      <p:sp>
        <p:nvSpPr>
          <p:cNvPr id="5" name="Rectangle 1">
            <a:extLst>
              <a:ext uri="{FF2B5EF4-FFF2-40B4-BE49-F238E27FC236}">
                <a16:creationId xmlns:a16="http://schemas.microsoft.com/office/drawing/2014/main" id="{707B234C-1BB7-41B8-A370-0018B6BEEC5D}"/>
              </a:ext>
            </a:extLst>
          </p:cNvPr>
          <p:cNvSpPr>
            <a:spLocks noGrp="1" noChangeArrowheads="1"/>
          </p:cNvSpPr>
          <p:nvPr>
            <p:ph idx="1"/>
          </p:nvPr>
        </p:nvSpPr>
        <p:spPr bwMode="auto">
          <a:xfrm>
            <a:off x="251012" y="1120721"/>
            <a:ext cx="11273664"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1" i="0" u="none" strike="noStrike" cap="none" normalizeH="0" baseline="0">
                <a:ln>
                  <a:noFill/>
                </a:ln>
                <a:solidFill>
                  <a:srgbClr val="000080"/>
                </a:solidFill>
                <a:effectLst/>
                <a:latin typeface="JetBrains Mono"/>
              </a:rPr>
              <a:t>public class </a:t>
            </a:r>
            <a:r>
              <a:rPr kumimoji="0" lang="nl-BE" altLang="nl-BE" sz="2000" b="0" i="0" u="none" strike="noStrike" cap="none" normalizeH="0" baseline="0">
                <a:ln>
                  <a:noFill/>
                </a:ln>
                <a:solidFill>
                  <a:srgbClr val="000000"/>
                </a:solidFill>
                <a:effectLst/>
                <a:latin typeface="JetBrains Mono"/>
              </a:rPr>
              <a:t>ProductService {</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0080"/>
                </a:solidFill>
                <a:effectLst/>
                <a:latin typeface="JetBrains Mono"/>
              </a:rPr>
              <a:t>private </a:t>
            </a:r>
            <a:r>
              <a:rPr kumimoji="0" lang="nl-BE" altLang="nl-BE" sz="2000" b="0" i="0" u="none" strike="noStrike" cap="none" normalizeH="0" baseline="0">
                <a:ln>
                  <a:noFill/>
                </a:ln>
                <a:solidFill>
                  <a:srgbClr val="000000"/>
                </a:solidFill>
                <a:effectLst/>
                <a:latin typeface="JetBrains Mono"/>
              </a:rPr>
              <a:t>List&lt;Product&gt; </a:t>
            </a:r>
            <a:r>
              <a:rPr kumimoji="0" lang="nl-BE" altLang="nl-BE" sz="2000" b="1" i="0" u="none" strike="noStrike" cap="none" normalizeH="0" baseline="0">
                <a:ln>
                  <a:noFill/>
                </a:ln>
                <a:solidFill>
                  <a:srgbClr val="660E7A"/>
                </a:solidFill>
                <a:effectLst/>
                <a:latin typeface="JetBrains Mono"/>
              </a:rPr>
              <a:t>productList</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0080"/>
                </a:solidFill>
                <a:effectLst/>
                <a:latin typeface="JetBrains Mono"/>
              </a:rPr>
              <a:t>new </a:t>
            </a:r>
            <a:r>
              <a:rPr kumimoji="0" lang="nl-BE" altLang="nl-BE" sz="2000" b="0" i="0" u="none" strike="noStrike" cap="none" normalizeH="0" baseline="0">
                <a:ln>
                  <a:noFill/>
                </a:ln>
                <a:solidFill>
                  <a:srgbClr val="000000"/>
                </a:solidFill>
                <a:effectLst/>
                <a:latin typeface="JetBrains Mono"/>
              </a:rPr>
              <a:t>ArrayList&lt;&gt;();</a:t>
            </a:r>
            <a:br>
              <a:rPr kumimoji="0" lang="nl-BE" altLang="nl-BE" sz="2000" b="0" i="0" u="none" strike="noStrike" cap="none" normalizeH="0" baseline="0">
                <a:ln>
                  <a:noFill/>
                </a:ln>
                <a:solidFill>
                  <a:srgbClr val="000000"/>
                </a:solidFill>
                <a:effectLst/>
                <a:latin typeface="JetBrains Mono"/>
              </a:rPr>
            </a:br>
            <a:br>
              <a:rPr kumimoji="0" lang="nl-BE" altLang="nl-BE" sz="2000" b="0" i="0" u="none" strike="noStrike" cap="none" normalizeH="0" baseline="0">
                <a:ln>
                  <a:noFill/>
                </a:ln>
                <a:solidFill>
                  <a:srgbClr val="000000"/>
                </a:solidFill>
                <a:effectLst/>
                <a:latin typeface="JetBrains Mono"/>
              </a:rPr>
            </a:b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0080"/>
                </a:solidFill>
                <a:effectLst/>
                <a:latin typeface="JetBrains Mono"/>
              </a:rPr>
              <a:t>public </a:t>
            </a:r>
            <a:r>
              <a:rPr kumimoji="0" lang="nl-BE" altLang="nl-BE" sz="2000" b="0" i="0" u="none" strike="noStrike" cap="none" normalizeH="0" baseline="0">
                <a:ln>
                  <a:noFill/>
                </a:ln>
                <a:solidFill>
                  <a:srgbClr val="000000"/>
                </a:solidFill>
                <a:effectLst/>
                <a:latin typeface="JetBrains Mono"/>
              </a:rPr>
              <a:t>ProductService() {</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660E7A"/>
                </a:solidFill>
                <a:effectLst/>
                <a:latin typeface="JetBrains Mono"/>
              </a:rPr>
              <a:t>productList</a:t>
            </a:r>
            <a:r>
              <a:rPr kumimoji="0" lang="nl-BE" altLang="nl-BE" sz="2000" b="0" i="0" u="none" strike="noStrike" cap="none" normalizeH="0" baseline="0">
                <a:ln>
                  <a:noFill/>
                </a:ln>
                <a:solidFill>
                  <a:srgbClr val="000000"/>
                </a:solidFill>
                <a:effectLst/>
                <a:latin typeface="JetBrains Mono"/>
              </a:rPr>
              <a:t>.add(</a:t>
            </a:r>
            <a:r>
              <a:rPr kumimoji="0" lang="nl-BE" altLang="nl-BE" sz="2000" b="1" i="0" u="none" strike="noStrike" cap="none" normalizeH="0" baseline="0">
                <a:ln>
                  <a:noFill/>
                </a:ln>
                <a:solidFill>
                  <a:srgbClr val="000080"/>
                </a:solidFill>
                <a:effectLst/>
                <a:latin typeface="JetBrains Mono"/>
              </a:rPr>
              <a:t>new </a:t>
            </a:r>
            <a:r>
              <a:rPr kumimoji="0" lang="nl-BE" altLang="nl-BE" sz="2000" b="0" i="0" u="none" strike="noStrike" cap="none" normalizeH="0" baseline="0">
                <a:ln>
                  <a:noFill/>
                </a:ln>
                <a:solidFill>
                  <a:srgbClr val="000000"/>
                </a:solidFill>
                <a:effectLst/>
                <a:latin typeface="JetBrains Mono"/>
              </a:rPr>
              <a:t>Product(</a:t>
            </a:r>
            <a:r>
              <a:rPr kumimoji="0" lang="nl-BE" altLang="nl-BE" sz="2000" b="0" i="0" u="none" strike="noStrike" cap="none" normalizeH="0" baseline="0">
                <a:ln>
                  <a:noFill/>
                </a:ln>
                <a:solidFill>
                  <a:srgbClr val="0000FF"/>
                </a:solidFill>
                <a:effectLst/>
                <a:latin typeface="JetBrains Mono"/>
              </a:rPr>
              <a:t>1</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"IPHONE"</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"This is an Awesome Iphone"</a:t>
            </a:r>
            <a:r>
              <a:rPr kumimoji="0" lang="nl-BE" altLang="nl-BE" sz="2000" b="0" i="0" u="none" strike="noStrike" cap="none" normalizeH="0" baseline="0">
                <a:ln>
                  <a:noFill/>
                </a:ln>
                <a:solidFill>
                  <a:srgbClr val="000000"/>
                </a:solidFill>
                <a:effectLst/>
                <a:latin typeface="JetBrains Mono"/>
              </a:rPr>
              <a:t>, </a:t>
            </a:r>
            <a:r>
              <a:rPr kumimoji="0" lang="nl-BE" altLang="nl-BE" sz="2000" b="0" i="0" u="none" strike="noStrike" cap="none" normalizeH="0" baseline="0">
                <a:ln>
                  <a:noFill/>
                </a:ln>
                <a:solidFill>
                  <a:srgbClr val="0000FF"/>
                </a:solidFill>
                <a:effectLst/>
                <a:latin typeface="JetBrains Mono"/>
              </a:rPr>
              <a:t>400.4</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"Apple Inc"</a:t>
            </a:r>
            <a:r>
              <a:rPr kumimoji="0" lang="nl-BE" altLang="nl-BE" sz="2000" b="0" i="0" u="none" strike="noStrike" cap="none" normalizeH="0" baseline="0">
                <a:ln>
                  <a:noFill/>
                </a:ln>
                <a:solidFill>
                  <a:srgbClr val="000000"/>
                </a:solidFill>
                <a:effectLst/>
                <a:latin typeface="JetBrains Mono"/>
              </a:rPr>
              <a:t>));</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660E7A"/>
                </a:solidFill>
                <a:effectLst/>
                <a:latin typeface="JetBrains Mono"/>
              </a:rPr>
              <a:t>productList</a:t>
            </a:r>
            <a:r>
              <a:rPr kumimoji="0" lang="nl-BE" altLang="nl-BE" sz="2000" b="0" i="0" u="none" strike="noStrike" cap="none" normalizeH="0" baseline="0">
                <a:ln>
                  <a:noFill/>
                </a:ln>
                <a:solidFill>
                  <a:srgbClr val="000000"/>
                </a:solidFill>
                <a:effectLst/>
                <a:latin typeface="JetBrains Mono"/>
              </a:rPr>
              <a:t>.add(</a:t>
            </a:r>
            <a:r>
              <a:rPr kumimoji="0" lang="nl-BE" altLang="nl-BE" sz="2000" b="1" i="0" u="none" strike="noStrike" cap="none" normalizeH="0" baseline="0">
                <a:ln>
                  <a:noFill/>
                </a:ln>
                <a:solidFill>
                  <a:srgbClr val="000080"/>
                </a:solidFill>
                <a:effectLst/>
                <a:latin typeface="JetBrains Mono"/>
              </a:rPr>
              <a:t>new </a:t>
            </a:r>
            <a:r>
              <a:rPr kumimoji="0" lang="nl-BE" altLang="nl-BE" sz="2000" b="0" i="0" u="none" strike="noStrike" cap="none" normalizeH="0" baseline="0">
                <a:ln>
                  <a:noFill/>
                </a:ln>
                <a:solidFill>
                  <a:srgbClr val="000000"/>
                </a:solidFill>
                <a:effectLst/>
                <a:latin typeface="JetBrains Mono"/>
              </a:rPr>
              <a:t>Product(</a:t>
            </a:r>
            <a:r>
              <a:rPr kumimoji="0" lang="nl-BE" altLang="nl-BE" sz="2000" b="0" i="0" u="none" strike="noStrike" cap="none" normalizeH="0" baseline="0">
                <a:ln>
                  <a:noFill/>
                </a:ln>
                <a:solidFill>
                  <a:srgbClr val="0000FF"/>
                </a:solidFill>
                <a:effectLst/>
                <a:latin typeface="JetBrains Mono"/>
              </a:rPr>
              <a:t>2</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"Samsung"</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"This is an Awesome Samsung"</a:t>
            </a:r>
            <a:r>
              <a:rPr kumimoji="0" lang="nl-BE" altLang="nl-BE" sz="2000" b="0" i="0" u="none" strike="noStrike" cap="none" normalizeH="0" baseline="0">
                <a:ln>
                  <a:noFill/>
                </a:ln>
                <a:solidFill>
                  <a:srgbClr val="000000"/>
                </a:solidFill>
                <a:effectLst/>
                <a:latin typeface="JetBrains Mono"/>
              </a:rPr>
              <a:t>, </a:t>
            </a:r>
            <a:r>
              <a:rPr kumimoji="0" lang="nl-BE" altLang="nl-BE" sz="2000" b="0" i="0" u="none" strike="noStrike" cap="none" normalizeH="0" baseline="0">
                <a:ln>
                  <a:noFill/>
                </a:ln>
                <a:solidFill>
                  <a:srgbClr val="0000FF"/>
                </a:solidFill>
                <a:effectLst/>
                <a:latin typeface="JetBrains Mono"/>
              </a:rPr>
              <a:t>300.4</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"Samsung Inc"</a:t>
            </a:r>
            <a:r>
              <a:rPr kumimoji="0" lang="nl-BE" altLang="nl-BE" sz="2000" b="0" i="0" u="none" strike="noStrike" cap="none" normalizeH="0" baseline="0">
                <a:ln>
                  <a:noFill/>
                </a:ln>
                <a:solidFill>
                  <a:srgbClr val="000000"/>
                </a:solidFill>
                <a:effectLst/>
                <a:latin typeface="JetBrains Mono"/>
              </a:rPr>
              <a:t>));</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660E7A"/>
                </a:solidFill>
                <a:effectLst/>
                <a:latin typeface="JetBrains Mono"/>
              </a:rPr>
              <a:t>productList</a:t>
            </a:r>
            <a:r>
              <a:rPr kumimoji="0" lang="nl-BE" altLang="nl-BE" sz="2000" b="0" i="0" u="none" strike="noStrike" cap="none" normalizeH="0" baseline="0">
                <a:ln>
                  <a:noFill/>
                </a:ln>
                <a:solidFill>
                  <a:srgbClr val="000000"/>
                </a:solidFill>
                <a:effectLst/>
                <a:latin typeface="JetBrains Mono"/>
              </a:rPr>
              <a:t>.add(</a:t>
            </a:r>
            <a:r>
              <a:rPr kumimoji="0" lang="nl-BE" altLang="nl-BE" sz="2000" b="1" i="0" u="none" strike="noStrike" cap="none" normalizeH="0" baseline="0">
                <a:ln>
                  <a:noFill/>
                </a:ln>
                <a:solidFill>
                  <a:srgbClr val="000080"/>
                </a:solidFill>
                <a:effectLst/>
                <a:latin typeface="JetBrains Mono"/>
              </a:rPr>
              <a:t>new </a:t>
            </a:r>
            <a:r>
              <a:rPr kumimoji="0" lang="nl-BE" altLang="nl-BE" sz="2000" b="0" i="0" u="none" strike="noStrike" cap="none" normalizeH="0" baseline="0">
                <a:ln>
                  <a:noFill/>
                </a:ln>
                <a:solidFill>
                  <a:srgbClr val="000000"/>
                </a:solidFill>
                <a:effectLst/>
                <a:latin typeface="JetBrains Mono"/>
              </a:rPr>
              <a:t>Product(</a:t>
            </a:r>
            <a:r>
              <a:rPr kumimoji="0" lang="nl-BE" altLang="nl-BE" sz="2000" b="0" i="0" u="none" strike="noStrike" cap="none" normalizeH="0" baseline="0">
                <a:ln>
                  <a:noFill/>
                </a:ln>
                <a:solidFill>
                  <a:srgbClr val="0000FF"/>
                </a:solidFill>
                <a:effectLst/>
                <a:latin typeface="JetBrains Mono"/>
              </a:rPr>
              <a:t>3</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"LG Z"</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"This is an Awesome LG"</a:t>
            </a:r>
            <a:r>
              <a:rPr kumimoji="0" lang="nl-BE" altLang="nl-BE" sz="2000" b="0" i="0" u="none" strike="noStrike" cap="none" normalizeH="0" baseline="0">
                <a:ln>
                  <a:noFill/>
                </a:ln>
                <a:solidFill>
                  <a:srgbClr val="000000"/>
                </a:solidFill>
                <a:effectLst/>
                <a:latin typeface="JetBrains Mono"/>
              </a:rPr>
              <a:t>, </a:t>
            </a:r>
            <a:r>
              <a:rPr kumimoji="0" lang="nl-BE" altLang="nl-BE" sz="2000" b="0" i="0" u="none" strike="noStrike" cap="none" normalizeH="0" baseline="0">
                <a:ln>
                  <a:noFill/>
                </a:ln>
                <a:solidFill>
                  <a:srgbClr val="0000FF"/>
                </a:solidFill>
                <a:effectLst/>
                <a:latin typeface="JetBrains Mono"/>
              </a:rPr>
              <a:t>200.4</a:t>
            </a: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8000"/>
                </a:solidFill>
                <a:effectLst/>
                <a:latin typeface="JetBrains Mono"/>
              </a:rPr>
              <a:t>"LG Inc"</a:t>
            </a:r>
            <a:r>
              <a:rPr kumimoji="0" lang="nl-BE" altLang="nl-BE" sz="2000" b="0" i="0" u="none" strike="noStrike" cap="none" normalizeH="0" baseline="0">
                <a:ln>
                  <a:noFill/>
                </a:ln>
                <a:solidFill>
                  <a:srgbClr val="000000"/>
                </a:solidFill>
                <a:effectLst/>
                <a:latin typeface="JetBrains Mono"/>
              </a:rPr>
              <a:t>));</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br>
              <a:rPr kumimoji="0" lang="nl-BE" altLang="nl-BE" sz="2000" b="0" i="0" u="none" strike="noStrike" cap="none" normalizeH="0" baseline="0">
                <a:ln>
                  <a:noFill/>
                </a:ln>
                <a:solidFill>
                  <a:srgbClr val="000000"/>
                </a:solidFill>
                <a:effectLst/>
                <a:latin typeface="JetBrains Mono"/>
              </a:rPr>
            </a:b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0080"/>
                </a:solidFill>
                <a:effectLst/>
                <a:latin typeface="JetBrains Mono"/>
              </a:rPr>
              <a:t>public </a:t>
            </a:r>
            <a:r>
              <a:rPr kumimoji="0" lang="nl-BE" altLang="nl-BE" sz="2000" b="0" i="0" u="none" strike="noStrike" cap="none" normalizeH="0" baseline="0">
                <a:ln>
                  <a:noFill/>
                </a:ln>
                <a:solidFill>
                  <a:srgbClr val="000000"/>
                </a:solidFill>
                <a:effectLst/>
                <a:latin typeface="JetBrains Mono"/>
              </a:rPr>
              <a:t>List&lt;Product&gt; getProductList() {</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0080"/>
                </a:solidFill>
                <a:effectLst/>
                <a:latin typeface="JetBrains Mono"/>
              </a:rPr>
              <a:t>return </a:t>
            </a:r>
            <a:r>
              <a:rPr kumimoji="0" lang="nl-BE" altLang="nl-BE" sz="2000" b="1" i="0" u="none" strike="noStrike" cap="none" normalizeH="0" baseline="0">
                <a:ln>
                  <a:noFill/>
                </a:ln>
                <a:solidFill>
                  <a:srgbClr val="660E7A"/>
                </a:solidFill>
                <a:effectLst/>
                <a:latin typeface="JetBrains Mono"/>
              </a:rPr>
              <a:t>productList</a:t>
            </a:r>
            <a:r>
              <a:rPr kumimoji="0" lang="nl-BE" altLang="nl-BE" sz="2000" b="0" i="0" u="none" strike="noStrike" cap="none" normalizeH="0" baseline="0">
                <a:ln>
                  <a:noFill/>
                </a:ln>
                <a:solidFill>
                  <a:srgbClr val="000000"/>
                </a:solidFill>
                <a:effectLst/>
                <a:latin typeface="JetBrains Mono"/>
              </a:rPr>
              <a:t>;</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br>
              <a:rPr kumimoji="0" lang="nl-BE" altLang="nl-BE" sz="2000" b="0" i="0" u="none" strike="noStrike" cap="none" normalizeH="0" baseline="0">
                <a:ln>
                  <a:noFill/>
                </a:ln>
                <a:solidFill>
                  <a:srgbClr val="000000"/>
                </a:solidFill>
                <a:effectLst/>
                <a:latin typeface="JetBrains Mono"/>
              </a:rPr>
            </a:b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0080"/>
                </a:solidFill>
                <a:effectLst/>
                <a:latin typeface="JetBrains Mono"/>
              </a:rPr>
              <a:t>public void </a:t>
            </a:r>
            <a:r>
              <a:rPr kumimoji="0" lang="nl-BE" altLang="nl-BE" sz="2000" b="0" i="0" u="none" strike="noStrike" cap="none" normalizeH="0" baseline="0">
                <a:ln>
                  <a:noFill/>
                </a:ln>
                <a:solidFill>
                  <a:srgbClr val="000000"/>
                </a:solidFill>
                <a:effectLst/>
                <a:latin typeface="JetBrains Mono"/>
              </a:rPr>
              <a:t>setProductList(List&lt;Product&gt; productList) {</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r>
              <a:rPr kumimoji="0" lang="nl-BE" altLang="nl-BE" sz="2000" b="1" i="0" u="none" strike="noStrike" cap="none" normalizeH="0" baseline="0">
                <a:ln>
                  <a:noFill/>
                </a:ln>
                <a:solidFill>
                  <a:srgbClr val="000080"/>
                </a:solidFill>
                <a:effectLst/>
                <a:latin typeface="JetBrains Mono"/>
              </a:rPr>
              <a:t>this</a:t>
            </a:r>
            <a:r>
              <a:rPr kumimoji="0" lang="nl-BE" altLang="nl-BE" sz="2000" b="0" i="0" u="none" strike="noStrike" cap="none" normalizeH="0" baseline="0">
                <a:ln>
                  <a:noFill/>
                </a:ln>
                <a:solidFill>
                  <a:srgbClr val="000000"/>
                </a:solidFill>
                <a:effectLst/>
                <a:latin typeface="JetBrains Mono"/>
              </a:rPr>
              <a:t>.</a:t>
            </a:r>
            <a:r>
              <a:rPr kumimoji="0" lang="nl-BE" altLang="nl-BE" sz="2000" b="1" i="0" u="none" strike="noStrike" cap="none" normalizeH="0" baseline="0">
                <a:ln>
                  <a:noFill/>
                </a:ln>
                <a:solidFill>
                  <a:srgbClr val="660E7A"/>
                </a:solidFill>
                <a:effectLst/>
                <a:latin typeface="JetBrains Mono"/>
              </a:rPr>
              <a:t>productList </a:t>
            </a:r>
            <a:r>
              <a:rPr kumimoji="0" lang="nl-BE" altLang="nl-BE" sz="2000" b="0" i="0" u="none" strike="noStrike" cap="none" normalizeH="0" baseline="0">
                <a:ln>
                  <a:noFill/>
                </a:ln>
                <a:solidFill>
                  <a:srgbClr val="000000"/>
                </a:solidFill>
                <a:effectLst/>
                <a:latin typeface="JetBrains Mono"/>
              </a:rPr>
              <a:t>= productList;</a:t>
            </a:r>
            <a:br>
              <a:rPr kumimoji="0" lang="nl-BE" altLang="nl-BE" sz="2000" b="0" i="0" u="none" strike="noStrike" cap="none" normalizeH="0" baseline="0">
                <a:ln>
                  <a:noFill/>
                </a:ln>
                <a:solidFill>
                  <a:srgbClr val="000000"/>
                </a:solidFill>
                <a:effectLst/>
                <a:latin typeface="JetBrains Mono"/>
              </a:rPr>
            </a:br>
            <a:r>
              <a:rPr kumimoji="0" lang="nl-BE" altLang="nl-BE" sz="2000" b="0" i="0" u="none" strike="noStrike" cap="none" normalizeH="0" baseline="0">
                <a:ln>
                  <a:noFill/>
                </a:ln>
                <a:solidFill>
                  <a:srgbClr val="000000"/>
                </a:solidFill>
                <a:effectLst/>
                <a:latin typeface="JetBrains Mono"/>
              </a:rPr>
              <a:t>    }</a:t>
            </a:r>
            <a:endParaRPr kumimoji="0" lang="nl-BE" altLang="nl-BE"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5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RestController</a:t>
            </a:r>
            <a:r>
              <a:rPr lang="nl-BE" dirty="0"/>
              <a:t> </a:t>
            </a:r>
            <a:r>
              <a:rPr lang="nl-BE" dirty="0" err="1"/>
              <a:t>ProductRestController</a:t>
            </a: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15</a:t>
            </a:fld>
            <a:endParaRPr lang="nl-NL"/>
          </a:p>
        </p:txBody>
      </p:sp>
      <p:sp>
        <p:nvSpPr>
          <p:cNvPr id="5" name="Tijdelijke aanduiding voor inhoud 4">
            <a:extLst>
              <a:ext uri="{FF2B5EF4-FFF2-40B4-BE49-F238E27FC236}">
                <a16:creationId xmlns:a16="http://schemas.microsoft.com/office/drawing/2014/main" id="{BCF756AA-9EA0-4D57-A8BA-59860DED8B29}"/>
              </a:ext>
            </a:extLst>
          </p:cNvPr>
          <p:cNvSpPr>
            <a:spLocks noGrp="1"/>
          </p:cNvSpPr>
          <p:nvPr>
            <p:ph idx="1"/>
          </p:nvPr>
        </p:nvSpPr>
        <p:spPr>
          <a:xfrm>
            <a:off x="224118" y="1157058"/>
            <a:ext cx="11743764" cy="5306868"/>
          </a:xfrm>
        </p:spPr>
        <p:txBody>
          <a:bodyPr>
            <a:normAutofit/>
          </a:bodyPr>
          <a:lstStyle/>
          <a:p>
            <a:pPr marL="0" indent="0">
              <a:buNone/>
            </a:pPr>
            <a:endParaRPr lang="nl-BE" dirty="0">
              <a:solidFill>
                <a:srgbClr val="000000"/>
              </a:solidFill>
              <a:latin typeface="Consolas" panose="020B0609020204030204" pitchFamily="49" charset="0"/>
            </a:endParaRPr>
          </a:p>
          <a:p>
            <a:pPr marL="0" indent="0">
              <a:buNone/>
            </a:pPr>
            <a:endParaRPr lang="en-US" dirty="0"/>
          </a:p>
          <a:p>
            <a:pPr marL="0" indent="0">
              <a:buNone/>
            </a:pPr>
            <a:endParaRPr lang="en-US" dirty="0"/>
          </a:p>
          <a:p>
            <a:pPr marL="0" indent="0">
              <a:buNone/>
            </a:pPr>
            <a:endParaRPr lang="en-US" dirty="0">
              <a:highlight>
                <a:srgbClr val="FFFF00"/>
              </a:highlight>
            </a:endParaRPr>
          </a:p>
          <a:p>
            <a:pPr marL="0" indent="0">
              <a:buNone/>
            </a:pPr>
            <a:r>
              <a:rPr lang="en-US" dirty="0">
                <a:highlight>
                  <a:srgbClr val="FFFF00"/>
                </a:highlight>
              </a:rPr>
              <a:t>@RestController</a:t>
            </a:r>
            <a:r>
              <a:rPr lang="en-US" dirty="0"/>
              <a:t> is the annotation for creating Restful controllers. It is autodetected through </a:t>
            </a:r>
            <a:r>
              <a:rPr lang="en-US" dirty="0" err="1"/>
              <a:t>classpath</a:t>
            </a:r>
            <a:r>
              <a:rPr lang="en-US" dirty="0"/>
              <a:t> scanning. It converts the response to JSON or XML. It is typically used in combination with annotated handler methods based on the @RequestMapping annotation (@GetMapping, @PostMapping).</a:t>
            </a:r>
          </a:p>
          <a:p>
            <a:pPr marL="0" indent="0">
              <a:buNone/>
            </a:pPr>
            <a:r>
              <a:rPr lang="en-US" dirty="0">
                <a:highlight>
                  <a:srgbClr val="FFFF00"/>
                </a:highlight>
              </a:rPr>
              <a:t>@RequestMapping(“/api”)</a:t>
            </a:r>
            <a:r>
              <a:rPr lang="en-US" dirty="0"/>
              <a:t> is the annotation for adding “/</a:t>
            </a:r>
            <a:r>
              <a:rPr lang="en-US" dirty="0" err="1"/>
              <a:t>api</a:t>
            </a:r>
            <a:r>
              <a:rPr lang="en-US" dirty="0"/>
              <a:t>” to the path when sending requests to the </a:t>
            </a:r>
            <a:r>
              <a:rPr lang="en-US" dirty="0" err="1"/>
              <a:t>RestController</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Rectangle 1">
            <a:extLst>
              <a:ext uri="{FF2B5EF4-FFF2-40B4-BE49-F238E27FC236}">
                <a16:creationId xmlns:a16="http://schemas.microsoft.com/office/drawing/2014/main" id="{386224FE-F732-4AB2-8DC0-AE5723D14987}"/>
              </a:ext>
            </a:extLst>
          </p:cNvPr>
          <p:cNvSpPr>
            <a:spLocks noChangeArrowheads="1"/>
          </p:cNvSpPr>
          <p:nvPr/>
        </p:nvSpPr>
        <p:spPr bwMode="auto">
          <a:xfrm>
            <a:off x="466926" y="1208913"/>
            <a:ext cx="5943601"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808000"/>
                </a:solidFill>
                <a:effectLst/>
                <a:latin typeface="JetBrains Mono"/>
              </a:rPr>
              <a:t>@RestController</a:t>
            </a:r>
            <a:br>
              <a:rPr kumimoji="0" lang="nl-BE" altLang="nl-BE" sz="2400" b="0" i="0" u="none" strike="noStrike" cap="none" normalizeH="0" baseline="0" dirty="0">
                <a:ln>
                  <a:noFill/>
                </a:ln>
                <a:solidFill>
                  <a:srgbClr val="808000"/>
                </a:solidFill>
                <a:effectLst/>
                <a:latin typeface="JetBrains Mono"/>
              </a:rPr>
            </a:br>
            <a:r>
              <a:rPr kumimoji="0" lang="nl-BE" altLang="nl-BE" sz="2400" b="0" i="0" u="none" strike="noStrike" cap="none" normalizeH="0" baseline="0" dirty="0">
                <a:ln>
                  <a:noFill/>
                </a:ln>
                <a:solidFill>
                  <a:srgbClr val="808000"/>
                </a:solidFill>
                <a:effectLst/>
                <a:latin typeface="JetBrains Mono"/>
              </a:rPr>
              <a:t>@RequestMapping</a:t>
            </a:r>
            <a:r>
              <a:rPr kumimoji="0" lang="nl-BE" altLang="nl-BE" sz="2400" b="0" i="0" u="none" strike="noStrike" cap="none" normalizeH="0" baseline="0" dirty="0">
                <a:ln>
                  <a:noFill/>
                </a:ln>
                <a:solidFill>
                  <a:srgbClr val="000000"/>
                </a:solidFill>
                <a:effectLst/>
                <a:latin typeface="JetBrains Mono"/>
              </a:rPr>
              <a:t>(</a:t>
            </a:r>
            <a:r>
              <a:rPr kumimoji="0" lang="nl-BE" altLang="nl-BE" sz="2400" b="1" i="0" u="none" strike="noStrike" cap="none" normalizeH="0" baseline="0" dirty="0">
                <a:ln>
                  <a:noFill/>
                </a:ln>
                <a:solidFill>
                  <a:srgbClr val="008000"/>
                </a:solidFill>
                <a:effectLst/>
                <a:latin typeface="JetBrains Mono"/>
              </a:rPr>
              <a:t>"/api"</a:t>
            </a:r>
            <a:r>
              <a:rPr kumimoji="0" lang="nl-BE" altLang="nl-BE" sz="2400" b="0" i="0" u="none" strike="noStrike" cap="none" normalizeH="0" baseline="0" dirty="0">
                <a:ln>
                  <a:noFill/>
                </a:ln>
                <a:solidFill>
                  <a:srgbClr val="000000"/>
                </a:solidFill>
                <a:effectLst/>
                <a:latin typeface="JetBrains Mono"/>
              </a:rPr>
              <a:t>)</a:t>
            </a:r>
            <a:br>
              <a:rPr kumimoji="0" lang="nl-BE" altLang="nl-BE" sz="2400" b="0" i="0" u="none" strike="noStrike" cap="none" normalizeH="0" baseline="0" dirty="0">
                <a:ln>
                  <a:noFill/>
                </a:ln>
                <a:solidFill>
                  <a:srgbClr val="000000"/>
                </a:solidFill>
                <a:effectLst/>
                <a:latin typeface="JetBrains Mono"/>
              </a:rPr>
            </a:br>
            <a:r>
              <a:rPr kumimoji="0" lang="nl-BE" altLang="nl-BE" sz="2400" b="1" i="0" u="none" strike="noStrike" cap="none" normalizeH="0" baseline="0" dirty="0">
                <a:ln>
                  <a:noFill/>
                </a:ln>
                <a:solidFill>
                  <a:srgbClr val="000080"/>
                </a:solidFill>
                <a:effectLst/>
                <a:latin typeface="JetBrains Mono"/>
              </a:rPr>
              <a:t>public class </a:t>
            </a:r>
            <a:r>
              <a:rPr kumimoji="0" lang="nl-BE" altLang="nl-BE" sz="2400" b="0" i="0" u="none" strike="noStrike" cap="none" normalizeH="0" baseline="0" dirty="0" err="1">
                <a:ln>
                  <a:noFill/>
                </a:ln>
                <a:solidFill>
                  <a:srgbClr val="000000"/>
                </a:solidFill>
                <a:effectLst/>
                <a:latin typeface="JetBrains Mono"/>
              </a:rPr>
              <a:t>ProductRestController</a:t>
            </a:r>
            <a:r>
              <a:rPr kumimoji="0" lang="nl-BE" altLang="nl-BE" sz="2400" b="0" i="0" u="none" strike="noStrike" cap="none" normalizeH="0" baseline="0" dirty="0">
                <a:ln>
                  <a:noFill/>
                </a:ln>
                <a:solidFill>
                  <a:srgbClr val="000000"/>
                </a:solidFill>
                <a:effectLst/>
                <a:latin typeface="JetBrains Mono"/>
              </a:rPr>
              <a:t> {</a:t>
            </a:r>
            <a:endParaRPr kumimoji="0" lang="nl-BE" altLang="nl-BE"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356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nl-BE" dirty="0" err="1"/>
              <a:t>RestController</a:t>
            </a:r>
            <a:r>
              <a:rPr lang="nl-BE" dirty="0"/>
              <a:t> </a:t>
            </a:r>
            <a:r>
              <a:rPr lang="nl-BE" dirty="0" err="1"/>
              <a:t>ProductRestController</a:t>
            </a:r>
            <a:r>
              <a:rPr lang="nl-BE" dirty="0"/>
              <a:t> </a:t>
            </a:r>
            <a:endParaRPr lang="nl-NL" dirty="0"/>
          </a:p>
        </p:txBody>
      </p:sp>
      <p:sp>
        <p:nvSpPr>
          <p:cNvPr id="4100" name="Rectangle 3"/>
          <p:cNvSpPr>
            <a:spLocks noGrp="1" noChangeArrowheads="1"/>
          </p:cNvSpPr>
          <p:nvPr>
            <p:ph idx="1"/>
          </p:nvPr>
        </p:nvSpPr>
        <p:spPr>
          <a:xfrm>
            <a:off x="251012" y="958788"/>
            <a:ext cx="11743764" cy="5477634"/>
          </a:xfrm>
        </p:spPr>
        <p:txBody>
          <a:bodyPr>
            <a:normAutofit/>
          </a:bodyPr>
          <a:lstStyle/>
          <a:p>
            <a:pPr eaLnBrk="1" hangingPunct="1"/>
            <a:endParaRPr lang="nl-BE" sz="2200" dirty="0"/>
          </a:p>
          <a:p>
            <a:pPr eaLnBrk="1" hangingPunct="1"/>
            <a:endParaRPr lang="nl-BE" sz="2200" dirty="0"/>
          </a:p>
          <a:p>
            <a:pPr eaLnBrk="1" hangingPunct="1"/>
            <a:endParaRPr lang="nl-BE" sz="2200" dirty="0"/>
          </a:p>
          <a:p>
            <a:pPr eaLnBrk="1" hangingPunct="1"/>
            <a:endParaRPr lang="nl-BE" sz="2200" dirty="0"/>
          </a:p>
          <a:p>
            <a:pPr eaLnBrk="1" hangingPunct="1"/>
            <a:endParaRPr lang="nl-BE" sz="2200" dirty="0"/>
          </a:p>
          <a:p>
            <a:pPr eaLnBrk="1" hangingPunct="1"/>
            <a:endParaRPr lang="nl-BE" sz="2200" dirty="0"/>
          </a:p>
          <a:p>
            <a:pPr eaLnBrk="1" hangingPunct="1"/>
            <a:endParaRPr lang="nl-BE" sz="2200" dirty="0"/>
          </a:p>
          <a:p>
            <a:pPr eaLnBrk="1" hangingPunct="1"/>
            <a:r>
              <a:rPr lang="nl-BE" sz="2200" dirty="0"/>
              <a:t>We make </a:t>
            </a:r>
            <a:r>
              <a:rPr lang="nl-BE" sz="2200" dirty="0" err="1"/>
              <a:t>use</a:t>
            </a:r>
            <a:r>
              <a:rPr lang="nl-BE" sz="2200" dirty="0"/>
              <a:t> of </a:t>
            </a:r>
            <a:r>
              <a:rPr lang="nl-BE" sz="2200" dirty="0" err="1"/>
              <a:t>an</a:t>
            </a:r>
            <a:r>
              <a:rPr lang="nl-BE" sz="2200" dirty="0"/>
              <a:t> </a:t>
            </a:r>
            <a:r>
              <a:rPr lang="nl-BE" sz="2200" dirty="0" err="1"/>
              <a:t>attribute</a:t>
            </a:r>
            <a:r>
              <a:rPr lang="nl-BE" sz="2200" dirty="0"/>
              <a:t> “</a:t>
            </a:r>
            <a:r>
              <a:rPr lang="nl-BE" sz="2200" dirty="0" err="1"/>
              <a:t>productService</a:t>
            </a:r>
            <a:r>
              <a:rPr lang="nl-BE" sz="2200" dirty="0"/>
              <a:t>” in </a:t>
            </a:r>
            <a:r>
              <a:rPr lang="nl-BE" sz="2200" dirty="0" err="1"/>
              <a:t>the</a:t>
            </a:r>
            <a:r>
              <a:rPr lang="nl-BE" sz="2200" dirty="0"/>
              <a:t> </a:t>
            </a:r>
            <a:r>
              <a:rPr lang="nl-BE" sz="2200" dirty="0" err="1"/>
              <a:t>RestController</a:t>
            </a:r>
            <a:r>
              <a:rPr lang="nl-BE" sz="2200" dirty="0"/>
              <a:t> </a:t>
            </a:r>
            <a:r>
              <a:rPr lang="nl-BE" sz="2200" dirty="0" err="1"/>
              <a:t>to</a:t>
            </a:r>
            <a:r>
              <a:rPr lang="nl-BE" sz="2200" dirty="0"/>
              <a:t> access data. Every </a:t>
            </a:r>
            <a:r>
              <a:rPr lang="nl-BE" sz="2200" dirty="0" err="1"/>
              <a:t>method</a:t>
            </a:r>
            <a:r>
              <a:rPr lang="nl-BE" sz="2200" dirty="0"/>
              <a:t> in </a:t>
            </a:r>
            <a:r>
              <a:rPr lang="nl-BE" sz="2200" dirty="0" err="1"/>
              <a:t>the</a:t>
            </a:r>
            <a:r>
              <a:rPr lang="nl-BE" sz="2200" dirty="0"/>
              <a:t> </a:t>
            </a:r>
            <a:r>
              <a:rPr lang="nl-BE" sz="2200" dirty="0" err="1"/>
              <a:t>RestController</a:t>
            </a:r>
            <a:r>
              <a:rPr lang="nl-BE" sz="2200" dirty="0"/>
              <a:t> </a:t>
            </a:r>
            <a:r>
              <a:rPr lang="nl-BE" sz="2200" dirty="0" err="1"/>
              <a:t>can</a:t>
            </a:r>
            <a:r>
              <a:rPr lang="nl-BE" sz="2200" dirty="0"/>
              <a:t> </a:t>
            </a:r>
            <a:r>
              <a:rPr lang="nl-BE" sz="2200" dirty="0" err="1"/>
              <a:t>use</a:t>
            </a:r>
            <a:r>
              <a:rPr lang="nl-BE" sz="2200" dirty="0"/>
              <a:t> </a:t>
            </a:r>
            <a:r>
              <a:rPr lang="nl-BE" sz="2200" dirty="0" err="1"/>
              <a:t>this</a:t>
            </a:r>
            <a:r>
              <a:rPr lang="nl-BE" sz="2200" dirty="0"/>
              <a:t> </a:t>
            </a:r>
            <a:r>
              <a:rPr lang="nl-BE" sz="2200" dirty="0" err="1"/>
              <a:t>attribute</a:t>
            </a:r>
            <a:r>
              <a:rPr lang="nl-BE" sz="2200" dirty="0"/>
              <a:t> </a:t>
            </a:r>
            <a:r>
              <a:rPr lang="nl-BE" sz="2200" dirty="0" err="1"/>
              <a:t>to</a:t>
            </a:r>
            <a:r>
              <a:rPr lang="nl-BE" sz="2200" dirty="0"/>
              <a:t> access </a:t>
            </a:r>
            <a:r>
              <a:rPr lang="nl-BE" sz="2200" dirty="0" err="1"/>
              <a:t>the</a:t>
            </a:r>
            <a:r>
              <a:rPr lang="nl-BE" sz="2200" dirty="0"/>
              <a:t> product-</a:t>
            </a:r>
            <a:r>
              <a:rPr lang="nl-BE" sz="2200" dirty="0" err="1"/>
              <a:t>objects</a:t>
            </a:r>
            <a:r>
              <a:rPr lang="nl-BE" sz="2200" dirty="0"/>
              <a:t>. </a:t>
            </a:r>
          </a:p>
          <a:p>
            <a:pPr eaLnBrk="1" hangingPunct="1"/>
            <a:r>
              <a:rPr lang="nl-BE" sz="2200" dirty="0" err="1"/>
              <a:t>Calling</a:t>
            </a:r>
            <a:r>
              <a:rPr lang="nl-BE" sz="2200" dirty="0"/>
              <a:t> </a:t>
            </a:r>
            <a:r>
              <a:rPr lang="nl-BE" sz="2200" dirty="0" err="1"/>
              <a:t>the</a:t>
            </a:r>
            <a:r>
              <a:rPr lang="nl-BE" sz="2200" dirty="0"/>
              <a:t> </a:t>
            </a:r>
            <a:r>
              <a:rPr lang="nl-BE" sz="2200" dirty="0" err="1"/>
              <a:t>constructor</a:t>
            </a:r>
            <a:r>
              <a:rPr lang="nl-BE" sz="2200" dirty="0"/>
              <a:t> of </a:t>
            </a:r>
            <a:r>
              <a:rPr lang="nl-BE" sz="2200" dirty="0" err="1"/>
              <a:t>ProductService</a:t>
            </a:r>
            <a:r>
              <a:rPr lang="nl-BE" sz="2200" dirty="0"/>
              <a:t>() </a:t>
            </a:r>
            <a:r>
              <a:rPr lang="nl-BE" sz="2200" dirty="0" err="1"/>
              <a:t>will</a:t>
            </a:r>
            <a:r>
              <a:rPr lang="nl-BE" sz="2200" dirty="0"/>
              <a:t> </a:t>
            </a:r>
            <a:r>
              <a:rPr lang="nl-BE" sz="2200" dirty="0" err="1"/>
              <a:t>ensure</a:t>
            </a:r>
            <a:r>
              <a:rPr lang="nl-BE" sz="2200" dirty="0"/>
              <a:t> </a:t>
            </a:r>
            <a:r>
              <a:rPr lang="nl-BE" sz="2200" dirty="0" err="1"/>
              <a:t>that</a:t>
            </a:r>
            <a:r>
              <a:rPr lang="nl-BE" sz="2200" dirty="0"/>
              <a:t> </a:t>
            </a:r>
            <a:r>
              <a:rPr lang="nl-BE" sz="2200" dirty="0" err="1"/>
              <a:t>the</a:t>
            </a:r>
            <a:r>
              <a:rPr lang="nl-BE" sz="2200" dirty="0"/>
              <a:t> </a:t>
            </a:r>
            <a:r>
              <a:rPr lang="nl-BE" sz="2200" dirty="0" err="1"/>
              <a:t>attribute</a:t>
            </a:r>
            <a:r>
              <a:rPr lang="nl-BE" sz="2200" dirty="0"/>
              <a:t> is </a:t>
            </a:r>
            <a:r>
              <a:rPr lang="nl-BE" sz="2200" dirty="0" err="1"/>
              <a:t>instantiated</a:t>
            </a:r>
            <a:r>
              <a:rPr lang="nl-BE" sz="2200" dirty="0"/>
              <a:t> </a:t>
            </a:r>
            <a:r>
              <a:rPr lang="nl-BE" sz="2200" dirty="0" err="1"/>
              <a:t>and</a:t>
            </a:r>
            <a:r>
              <a:rPr lang="nl-BE" sz="2200" dirty="0"/>
              <a:t> </a:t>
            </a:r>
            <a:r>
              <a:rPr lang="nl-BE" sz="2200" dirty="0" err="1"/>
              <a:t>that</a:t>
            </a:r>
            <a:r>
              <a:rPr lang="nl-BE" sz="2200" dirty="0"/>
              <a:t> </a:t>
            </a:r>
            <a:r>
              <a:rPr lang="nl-BE" sz="2200" dirty="0" err="1"/>
              <a:t>the</a:t>
            </a:r>
            <a:r>
              <a:rPr lang="nl-BE" sz="2200" dirty="0"/>
              <a:t> </a:t>
            </a:r>
            <a:r>
              <a:rPr lang="nl-BE" sz="2200" dirty="0" err="1"/>
              <a:t>productList</a:t>
            </a:r>
            <a:r>
              <a:rPr lang="nl-BE" sz="2200" dirty="0"/>
              <a:t> of </a:t>
            </a:r>
            <a:r>
              <a:rPr lang="nl-BE" sz="2200" dirty="0" err="1"/>
              <a:t>the</a:t>
            </a:r>
            <a:r>
              <a:rPr lang="nl-BE" sz="2200" dirty="0"/>
              <a:t> </a:t>
            </a:r>
            <a:r>
              <a:rPr lang="nl-BE" sz="2200" dirty="0" err="1"/>
              <a:t>productService</a:t>
            </a:r>
            <a:r>
              <a:rPr lang="nl-BE" sz="2200" dirty="0"/>
              <a:t> is </a:t>
            </a:r>
            <a:r>
              <a:rPr lang="nl-BE" sz="2200" dirty="0" err="1"/>
              <a:t>filled</a:t>
            </a:r>
            <a:r>
              <a:rPr lang="nl-BE" sz="2200" dirty="0"/>
              <a:t> </a:t>
            </a:r>
            <a:r>
              <a:rPr lang="nl-BE" sz="2200" dirty="0" err="1"/>
              <a:t>with</a:t>
            </a:r>
            <a:r>
              <a:rPr lang="nl-BE" sz="2200" dirty="0"/>
              <a:t> </a:t>
            </a:r>
            <a:r>
              <a:rPr lang="nl-BE" sz="2200" dirty="0" err="1"/>
              <a:t>objects</a:t>
            </a:r>
            <a:r>
              <a:rPr lang="nl-BE" sz="2200" dirty="0"/>
              <a:t>. We want </a:t>
            </a:r>
            <a:r>
              <a:rPr lang="nl-BE" sz="2200" dirty="0" err="1"/>
              <a:t>this</a:t>
            </a:r>
            <a:r>
              <a:rPr lang="nl-BE" sz="2200" dirty="0"/>
              <a:t> </a:t>
            </a:r>
            <a:r>
              <a:rPr lang="nl-BE" sz="2200" dirty="0" err="1"/>
              <a:t>to</a:t>
            </a:r>
            <a:r>
              <a:rPr lang="nl-BE" sz="2200" dirty="0"/>
              <a:t> happen </a:t>
            </a:r>
            <a:r>
              <a:rPr lang="nl-BE" sz="2200" u="sng" dirty="0" err="1"/>
              <a:t>from</a:t>
            </a:r>
            <a:r>
              <a:rPr lang="nl-BE" sz="2200" u="sng" dirty="0"/>
              <a:t> </a:t>
            </a:r>
            <a:r>
              <a:rPr lang="nl-BE" sz="2200" u="sng" dirty="0" err="1"/>
              <a:t>the</a:t>
            </a:r>
            <a:r>
              <a:rPr lang="nl-BE" sz="2200" u="sng" dirty="0"/>
              <a:t> </a:t>
            </a:r>
            <a:r>
              <a:rPr lang="nl-BE" sz="2200" u="sng" dirty="0" err="1"/>
              <a:t>very</a:t>
            </a:r>
            <a:r>
              <a:rPr lang="nl-BE" sz="2200" u="sng" dirty="0"/>
              <a:t> start of </a:t>
            </a:r>
            <a:r>
              <a:rPr lang="nl-BE" sz="2200" u="sng" dirty="0" err="1"/>
              <a:t>the</a:t>
            </a:r>
            <a:r>
              <a:rPr lang="nl-BE" sz="2200" u="sng" dirty="0"/>
              <a:t> </a:t>
            </a:r>
            <a:r>
              <a:rPr lang="nl-BE" sz="2200" u="sng" dirty="0" err="1"/>
              <a:t>application</a:t>
            </a:r>
            <a:r>
              <a:rPr lang="nl-BE" sz="2200" dirty="0"/>
              <a:t>. We </a:t>
            </a:r>
            <a:r>
              <a:rPr lang="nl-BE" sz="2200" dirty="0" err="1"/>
              <a:t>use</a:t>
            </a:r>
            <a:r>
              <a:rPr lang="nl-BE" sz="2200" dirty="0"/>
              <a:t> </a:t>
            </a:r>
            <a:r>
              <a:rPr lang="nl-BE" sz="2200" dirty="0" err="1"/>
              <a:t>the</a:t>
            </a:r>
            <a:r>
              <a:rPr lang="nl-BE" sz="2200" dirty="0"/>
              <a:t> “</a:t>
            </a:r>
            <a:r>
              <a:rPr lang="nl-BE" sz="2200" dirty="0">
                <a:solidFill>
                  <a:srgbClr val="D02023"/>
                </a:solidFill>
              </a:rPr>
              <a:t>@</a:t>
            </a:r>
            <a:r>
              <a:rPr lang="nl-BE" sz="2200" dirty="0" err="1">
                <a:solidFill>
                  <a:srgbClr val="D02023"/>
                </a:solidFill>
              </a:rPr>
              <a:t>PostConstruct</a:t>
            </a:r>
            <a:r>
              <a:rPr lang="nl-BE" sz="2200" dirty="0"/>
              <a:t>” </a:t>
            </a:r>
            <a:r>
              <a:rPr lang="nl-BE" sz="2200" dirty="0" err="1"/>
              <a:t>annotation</a:t>
            </a:r>
            <a:r>
              <a:rPr lang="nl-BE" sz="2200" dirty="0"/>
              <a:t> </a:t>
            </a:r>
            <a:r>
              <a:rPr lang="nl-BE" sz="2200" dirty="0" err="1"/>
              <a:t>for</a:t>
            </a:r>
            <a:r>
              <a:rPr lang="nl-BE" sz="2200" dirty="0"/>
              <a:t> </a:t>
            </a:r>
            <a:r>
              <a:rPr lang="nl-BE" sz="2200" dirty="0" err="1"/>
              <a:t>that</a:t>
            </a:r>
            <a:r>
              <a:rPr lang="nl-BE" sz="2200" dirty="0"/>
              <a:t>.</a:t>
            </a:r>
          </a:p>
        </p:txBody>
      </p:sp>
      <p:sp>
        <p:nvSpPr>
          <p:cNvPr id="5" name="Tijdelijke aanduiding voor dianummer 3">
            <a:extLst>
              <a:ext uri="{FF2B5EF4-FFF2-40B4-BE49-F238E27FC236}">
                <a16:creationId xmlns:a16="http://schemas.microsoft.com/office/drawing/2014/main" id="{5BC1522D-17C6-4054-B34E-548D0386B1AF}"/>
              </a:ext>
            </a:extLst>
          </p:cNvPr>
          <p:cNvSpPr>
            <a:spLocks noGrp="1"/>
          </p:cNvSpPr>
          <p:nvPr>
            <p:ph type="sldNum" sz="quarter" idx="12"/>
          </p:nvPr>
        </p:nvSpPr>
        <p:spPr>
          <a:xfrm>
            <a:off x="9352188" y="6463926"/>
            <a:ext cx="2743200" cy="365125"/>
          </a:xfrm>
        </p:spPr>
        <p:txBody>
          <a:bodyPr/>
          <a:lstStyle/>
          <a:p>
            <a:fld id="{EFF0E678-5659-4256-A5F3-A2CF1765060C}" type="slidenum">
              <a:rPr lang="nl-BE" smtClean="0"/>
              <a:pPr/>
              <a:t>16</a:t>
            </a:fld>
            <a:endParaRPr lang="nl-BE"/>
          </a:p>
        </p:txBody>
      </p:sp>
      <p:sp>
        <p:nvSpPr>
          <p:cNvPr id="2" name="Rectangle 1">
            <a:extLst>
              <a:ext uri="{FF2B5EF4-FFF2-40B4-BE49-F238E27FC236}">
                <a16:creationId xmlns:a16="http://schemas.microsoft.com/office/drawing/2014/main" id="{8765A123-C14B-4CE7-9E50-07967ED644E9}"/>
              </a:ext>
            </a:extLst>
          </p:cNvPr>
          <p:cNvSpPr>
            <a:spLocks noChangeArrowheads="1"/>
          </p:cNvSpPr>
          <p:nvPr/>
        </p:nvSpPr>
        <p:spPr bwMode="auto">
          <a:xfrm>
            <a:off x="348288" y="1044532"/>
            <a:ext cx="9359916"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808000"/>
                </a:solidFill>
                <a:effectLst/>
                <a:latin typeface="JetBrains Mono"/>
              </a:rPr>
              <a:t>@RestController</a:t>
            </a:r>
            <a:br>
              <a:rPr kumimoji="0" lang="nl-BE" altLang="nl-BE" sz="2000" b="0" i="0" u="none" strike="noStrike" cap="none" normalizeH="0" baseline="0" dirty="0">
                <a:ln>
                  <a:noFill/>
                </a:ln>
                <a:solidFill>
                  <a:srgbClr val="808000"/>
                </a:solidFill>
                <a:effectLst/>
                <a:latin typeface="JetBrains Mono"/>
              </a:rPr>
            </a:br>
            <a:r>
              <a:rPr kumimoji="0" lang="nl-BE" altLang="nl-BE" sz="2000" b="0" i="0" u="none" strike="noStrike" cap="none" normalizeH="0" baseline="0" dirty="0">
                <a:ln>
                  <a:noFill/>
                </a:ln>
                <a:solidFill>
                  <a:srgbClr val="808000"/>
                </a:solidFill>
                <a:effectLst/>
                <a:latin typeface="JetBrains Mono"/>
              </a:rPr>
              <a:t>@RequestMapping</a:t>
            </a:r>
            <a:r>
              <a:rPr kumimoji="0" lang="nl-BE" altLang="nl-BE" sz="2000" b="0" i="0" u="none" strike="noStrike" cap="none" normalizeH="0" baseline="0" dirty="0">
                <a:ln>
                  <a:noFill/>
                </a:ln>
                <a:solidFill>
                  <a:srgbClr val="000000"/>
                </a:solidFill>
                <a:effectLst/>
                <a:latin typeface="JetBrains Mono"/>
              </a:rPr>
              <a:t>(</a:t>
            </a:r>
            <a:r>
              <a:rPr kumimoji="0" lang="nl-BE" altLang="nl-BE" sz="2000" b="1" i="0" u="none" strike="noStrike" cap="none" normalizeH="0" baseline="0" dirty="0">
                <a:ln>
                  <a:noFill/>
                </a:ln>
                <a:solidFill>
                  <a:srgbClr val="008000"/>
                </a:solidFill>
                <a:effectLst/>
                <a:latin typeface="JetBrains Mono"/>
              </a:rPr>
              <a:t>"/api"</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1" i="0" u="none" strike="noStrike" cap="none" normalizeH="0" baseline="0" dirty="0">
                <a:ln>
                  <a:noFill/>
                </a:ln>
                <a:solidFill>
                  <a:srgbClr val="000080"/>
                </a:solidFill>
                <a:effectLst/>
                <a:latin typeface="JetBrains Mono"/>
              </a:rPr>
              <a:t>public class </a:t>
            </a:r>
            <a:r>
              <a:rPr kumimoji="0" lang="nl-BE" altLang="nl-BE" sz="2000" b="0" i="0" u="none" strike="noStrike" cap="none" normalizeH="0" baseline="0" dirty="0" err="1">
                <a:ln>
                  <a:noFill/>
                </a:ln>
                <a:solidFill>
                  <a:srgbClr val="000000"/>
                </a:solidFill>
                <a:effectLst/>
                <a:latin typeface="JetBrains Mono"/>
              </a:rPr>
              <a:t>ProductRestController</a:t>
            </a:r>
            <a:r>
              <a:rPr kumimoji="0" lang="nl-BE" altLang="nl-BE" sz="2000" b="0" i="0" u="none" strike="noStrike" cap="none" normalizeH="0" baseline="0" dirty="0">
                <a:ln>
                  <a:noFill/>
                </a:ln>
                <a:solidFill>
                  <a:srgbClr val="000000"/>
                </a:solidFill>
                <a:effectLst/>
                <a:latin typeface="JetBrains Mono"/>
              </a:rPr>
              <a:t> {</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private </a:t>
            </a:r>
            <a:r>
              <a:rPr kumimoji="0" lang="nl-BE" altLang="nl-BE" sz="2000" b="0" i="0" u="none" strike="noStrike" cap="none" normalizeH="0" baseline="0" dirty="0" err="1">
                <a:ln>
                  <a:noFill/>
                </a:ln>
                <a:solidFill>
                  <a:srgbClr val="000000"/>
                </a:solidFill>
                <a:effectLst/>
                <a:latin typeface="JetBrains Mono"/>
              </a:rPr>
              <a:t>ProductService</a:t>
            </a: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err="1">
                <a:ln>
                  <a:noFill/>
                </a:ln>
                <a:solidFill>
                  <a:srgbClr val="660E7A"/>
                </a:solidFill>
                <a:effectLst/>
                <a:latin typeface="JetBrains Mono"/>
              </a:rPr>
              <a:t>productService</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0" i="0" u="none" strike="noStrike" cap="none" normalizeH="0" baseline="0" dirty="0">
                <a:ln>
                  <a:noFill/>
                </a:ln>
                <a:solidFill>
                  <a:srgbClr val="808000"/>
                </a:solidFill>
                <a:effectLst/>
                <a:latin typeface="JetBrains Mono"/>
              </a:rPr>
              <a:t>@PostConstruct</a:t>
            </a:r>
            <a:br>
              <a:rPr kumimoji="0" lang="nl-BE" altLang="nl-BE" sz="2000" b="0" i="0" u="none" strike="noStrike" cap="none" normalizeH="0" baseline="0" dirty="0">
                <a:ln>
                  <a:noFill/>
                </a:ln>
                <a:solidFill>
                  <a:srgbClr val="808000"/>
                </a:solidFill>
                <a:effectLst/>
                <a:latin typeface="JetBrains Mono"/>
              </a:rPr>
            </a:br>
            <a:r>
              <a:rPr kumimoji="0" lang="nl-BE" altLang="nl-BE" sz="2000" b="0" i="0" u="none" strike="noStrike" cap="none" normalizeH="0" baseline="0" dirty="0">
                <a:ln>
                  <a:noFill/>
                </a:ln>
                <a:solidFill>
                  <a:srgbClr val="808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public </a:t>
            </a:r>
            <a:r>
              <a:rPr kumimoji="0" lang="nl-BE" altLang="nl-BE" sz="2000" b="1" i="0" u="none" strike="noStrike" cap="none" normalizeH="0" baseline="0" dirty="0" err="1">
                <a:ln>
                  <a:noFill/>
                </a:ln>
                <a:solidFill>
                  <a:srgbClr val="000080"/>
                </a:solidFill>
                <a:effectLst/>
                <a:latin typeface="JetBrains Mono"/>
              </a:rPr>
              <a:t>void</a:t>
            </a:r>
            <a:r>
              <a:rPr kumimoji="0" lang="nl-BE" altLang="nl-BE" sz="2000" b="1" i="0" u="none" strike="noStrike" cap="none" normalizeH="0" baseline="0" dirty="0">
                <a:ln>
                  <a:noFill/>
                </a:ln>
                <a:solidFill>
                  <a:srgbClr val="000080"/>
                </a:solidFill>
                <a:effectLst/>
                <a:latin typeface="JetBrains Mono"/>
              </a:rPr>
              <a:t> </a:t>
            </a:r>
            <a:r>
              <a:rPr kumimoji="0" lang="nl-BE" altLang="nl-BE" sz="2000" b="0" i="0" u="none" strike="noStrike" cap="none" normalizeH="0" baseline="0" dirty="0" err="1">
                <a:ln>
                  <a:noFill/>
                </a:ln>
                <a:solidFill>
                  <a:srgbClr val="000000"/>
                </a:solidFill>
                <a:effectLst/>
                <a:latin typeface="JetBrains Mono"/>
              </a:rPr>
              <a:t>fillProductServiceWithProducts</a:t>
            </a:r>
            <a:r>
              <a:rPr kumimoji="0" lang="nl-BE" altLang="nl-BE" sz="2000" b="0" i="0" u="none" strike="noStrike" cap="none" normalizeH="0" baseline="0" dirty="0">
                <a:ln>
                  <a:noFill/>
                </a:ln>
                <a:solidFill>
                  <a:srgbClr val="000000"/>
                </a:solidFill>
                <a:effectLst/>
                <a:latin typeface="JetBrains Mono"/>
              </a:rPr>
              <a:t>() {</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err="1">
                <a:ln>
                  <a:noFill/>
                </a:ln>
                <a:solidFill>
                  <a:srgbClr val="660E7A"/>
                </a:solidFill>
                <a:effectLst/>
                <a:latin typeface="JetBrains Mono"/>
              </a:rPr>
              <a:t>productService</a:t>
            </a:r>
            <a:r>
              <a:rPr kumimoji="0" lang="nl-BE" altLang="nl-BE" sz="2000" b="1" i="0" u="none" strike="noStrike" cap="none" normalizeH="0" baseline="0" dirty="0">
                <a:ln>
                  <a:noFill/>
                </a:ln>
                <a:solidFill>
                  <a:srgbClr val="660E7A"/>
                </a:solidFill>
                <a:effectLst/>
                <a:latin typeface="JetBrains Mono"/>
              </a:rPr>
              <a:t> </a:t>
            </a: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new </a:t>
            </a:r>
            <a:r>
              <a:rPr kumimoji="0" lang="nl-BE" altLang="nl-BE" sz="2000" b="0" i="0" u="none" strike="noStrike" cap="none" normalizeH="0" baseline="0" dirty="0" err="1">
                <a:ln>
                  <a:noFill/>
                </a:ln>
                <a:solidFill>
                  <a:srgbClr val="000000"/>
                </a:solidFill>
                <a:effectLst/>
                <a:latin typeface="JetBrains Mono"/>
              </a:rPr>
              <a:t>ProductService</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DCD59-5BC6-44FD-BCCD-7984D97FFB82}"/>
              </a:ext>
            </a:extLst>
          </p:cNvPr>
          <p:cNvSpPr>
            <a:spLocks noGrp="1"/>
          </p:cNvSpPr>
          <p:nvPr>
            <p:ph type="title"/>
          </p:nvPr>
        </p:nvSpPr>
        <p:spPr/>
        <p:txBody>
          <a:bodyPr>
            <a:noAutofit/>
          </a:bodyPr>
          <a:lstStyle/>
          <a:p>
            <a:r>
              <a:rPr lang="nl-BE" sz="2400" dirty="0"/>
              <a:t>@</a:t>
            </a:r>
            <a:r>
              <a:rPr lang="nl-BE" sz="2400" dirty="0" err="1"/>
              <a:t>GetMapping</a:t>
            </a:r>
            <a:r>
              <a:rPr lang="nl-BE" sz="2400" dirty="0"/>
              <a:t> @</a:t>
            </a:r>
            <a:r>
              <a:rPr lang="nl-BE" sz="2400" dirty="0" err="1"/>
              <a:t>PostMapping</a:t>
            </a:r>
            <a:r>
              <a:rPr lang="nl-BE" sz="2400" dirty="0"/>
              <a:t> @</a:t>
            </a:r>
            <a:r>
              <a:rPr lang="nl-BE" sz="2400" dirty="0" err="1"/>
              <a:t>PutMapping</a:t>
            </a:r>
            <a:r>
              <a:rPr lang="nl-BE" sz="2400" dirty="0"/>
              <a:t> @</a:t>
            </a:r>
            <a:r>
              <a:rPr lang="nl-BE" sz="2400" dirty="0" err="1"/>
              <a:t>DeleteMapping</a:t>
            </a:r>
            <a:endParaRPr lang="nl-BE" sz="2400" dirty="0"/>
          </a:p>
        </p:txBody>
      </p:sp>
      <p:sp>
        <p:nvSpPr>
          <p:cNvPr id="3" name="Tijdelijke aanduiding voor inhoud 2">
            <a:extLst>
              <a:ext uri="{FF2B5EF4-FFF2-40B4-BE49-F238E27FC236}">
                <a16:creationId xmlns:a16="http://schemas.microsoft.com/office/drawing/2014/main" id="{6CF317C6-0110-430C-A317-B09EE489215B}"/>
              </a:ext>
            </a:extLst>
          </p:cNvPr>
          <p:cNvSpPr>
            <a:spLocks noGrp="1"/>
          </p:cNvSpPr>
          <p:nvPr>
            <p:ph idx="1"/>
          </p:nvPr>
        </p:nvSpPr>
        <p:spPr/>
        <p:txBody>
          <a:bodyPr>
            <a:normAutofit/>
          </a:bodyPr>
          <a:lstStyle/>
          <a:p>
            <a:r>
              <a:rPr lang="nl-BE" dirty="0"/>
              <a:t>In </a:t>
            </a:r>
            <a:r>
              <a:rPr lang="nl-BE" dirty="0" err="1"/>
              <a:t>the</a:t>
            </a:r>
            <a:r>
              <a:rPr lang="nl-BE" dirty="0"/>
              <a:t> </a:t>
            </a:r>
            <a:r>
              <a:rPr lang="nl-BE" dirty="0" err="1"/>
              <a:t>previous</a:t>
            </a:r>
            <a:r>
              <a:rPr lang="nl-BE" dirty="0"/>
              <a:t> </a:t>
            </a:r>
            <a:r>
              <a:rPr lang="nl-BE" dirty="0" err="1"/>
              <a:t>lesson</a:t>
            </a:r>
            <a:r>
              <a:rPr lang="nl-BE" dirty="0"/>
              <a:t> </a:t>
            </a:r>
            <a:r>
              <a:rPr lang="nl-BE" dirty="0" err="1"/>
              <a:t>every</a:t>
            </a:r>
            <a:r>
              <a:rPr lang="nl-BE" dirty="0"/>
              <a:t> </a:t>
            </a:r>
            <a:r>
              <a:rPr lang="nl-BE" dirty="0" err="1"/>
              <a:t>request</a:t>
            </a:r>
            <a:r>
              <a:rPr lang="nl-BE" dirty="0"/>
              <a:t> </a:t>
            </a:r>
            <a:r>
              <a:rPr lang="nl-BE" dirty="0" err="1"/>
              <a:t>from</a:t>
            </a:r>
            <a:r>
              <a:rPr lang="nl-BE" dirty="0"/>
              <a:t> </a:t>
            </a:r>
            <a:r>
              <a:rPr lang="nl-BE" dirty="0" err="1"/>
              <a:t>an</a:t>
            </a:r>
            <a:r>
              <a:rPr lang="nl-BE" dirty="0"/>
              <a:t> HTML-page was </a:t>
            </a:r>
            <a:r>
              <a:rPr lang="nl-BE" dirty="0" err="1"/>
              <a:t>handled</a:t>
            </a:r>
            <a:r>
              <a:rPr lang="nl-BE" dirty="0"/>
              <a:t> </a:t>
            </a:r>
            <a:r>
              <a:rPr lang="nl-BE" dirty="0" err="1"/>
              <a:t>by</a:t>
            </a:r>
            <a:r>
              <a:rPr lang="nl-BE" dirty="0"/>
              <a:t> a </a:t>
            </a:r>
            <a:r>
              <a:rPr lang="nl-BE" dirty="0" err="1"/>
              <a:t>method</a:t>
            </a:r>
            <a:r>
              <a:rPr lang="nl-BE" dirty="0"/>
              <a:t> </a:t>
            </a:r>
            <a:r>
              <a:rPr lang="nl-BE" dirty="0" err="1"/>
              <a:t>with</a:t>
            </a:r>
            <a:r>
              <a:rPr lang="nl-BE" dirty="0"/>
              <a:t> </a:t>
            </a:r>
            <a:r>
              <a:rPr lang="nl-BE" dirty="0" err="1"/>
              <a:t>an</a:t>
            </a:r>
            <a:r>
              <a:rPr lang="nl-BE" dirty="0"/>
              <a:t> </a:t>
            </a:r>
            <a:r>
              <a:rPr lang="nl-BE" b="1" dirty="0"/>
              <a:t>@</a:t>
            </a:r>
            <a:r>
              <a:rPr lang="nl-BE" b="1" dirty="0" err="1"/>
              <a:t>RequestMapping</a:t>
            </a:r>
            <a:r>
              <a:rPr lang="nl-BE" b="1" dirty="0"/>
              <a:t> </a:t>
            </a:r>
            <a:r>
              <a:rPr lang="nl-BE" dirty="0" err="1"/>
              <a:t>annotation</a:t>
            </a:r>
            <a:r>
              <a:rPr lang="nl-BE" dirty="0"/>
              <a:t>.</a:t>
            </a:r>
          </a:p>
          <a:p>
            <a:r>
              <a:rPr lang="nl-BE" dirty="0" err="1"/>
              <a:t>When</a:t>
            </a:r>
            <a:r>
              <a:rPr lang="nl-BE" dirty="0"/>
              <a:t> building a REST controller we </a:t>
            </a:r>
            <a:r>
              <a:rPr lang="nl-BE" dirty="0" err="1"/>
              <a:t>will</a:t>
            </a:r>
            <a:r>
              <a:rPr lang="nl-BE" dirty="0"/>
              <a:t> have 4 different kinds of </a:t>
            </a:r>
            <a:r>
              <a:rPr lang="nl-BE" dirty="0" err="1"/>
              <a:t>Request</a:t>
            </a:r>
            <a:r>
              <a:rPr lang="nl-BE" dirty="0"/>
              <a:t>:</a:t>
            </a:r>
          </a:p>
          <a:p>
            <a:pPr lvl="1" fontAlgn="base"/>
            <a:r>
              <a:rPr lang="en-US" b="1" dirty="0"/>
              <a:t>GET</a:t>
            </a:r>
            <a:r>
              <a:rPr lang="en-US" dirty="0"/>
              <a:t> = used </a:t>
            </a:r>
            <a:r>
              <a:rPr lang="en-US" u="sng" dirty="0"/>
              <a:t>to retrieve data </a:t>
            </a:r>
            <a:r>
              <a:rPr lang="en-US" dirty="0"/>
              <a:t>from the server. Multiple get requests to the same URL should be valid and no data should be changed on the server side.</a:t>
            </a:r>
          </a:p>
          <a:p>
            <a:pPr lvl="1" fontAlgn="base"/>
            <a:r>
              <a:rPr lang="en-US" b="1" dirty="0"/>
              <a:t>POST </a:t>
            </a:r>
            <a:r>
              <a:rPr lang="en-US" dirty="0"/>
              <a:t>= used when you need </a:t>
            </a:r>
            <a:r>
              <a:rPr lang="en-US" u="sng" dirty="0"/>
              <a:t>to create data </a:t>
            </a:r>
            <a:r>
              <a:rPr lang="en-US" dirty="0"/>
              <a:t>on the server side. The enclosed entity should be considered as a new one that has to be added.</a:t>
            </a:r>
          </a:p>
          <a:p>
            <a:pPr lvl="1" fontAlgn="base"/>
            <a:r>
              <a:rPr lang="en-US" b="1" dirty="0"/>
              <a:t>PUT</a:t>
            </a:r>
            <a:r>
              <a:rPr lang="en-US" dirty="0"/>
              <a:t> = used when you want </a:t>
            </a:r>
            <a:r>
              <a:rPr lang="en-US" u="sng" dirty="0"/>
              <a:t>to change data</a:t>
            </a:r>
            <a:r>
              <a:rPr lang="en-US" dirty="0"/>
              <a:t> on the server side. The enclosed entity should be considered as a modified version of the one residing on the origin server. </a:t>
            </a:r>
          </a:p>
          <a:p>
            <a:pPr lvl="1" fontAlgn="base"/>
            <a:r>
              <a:rPr lang="en-US" b="1" dirty="0"/>
              <a:t>DELETE</a:t>
            </a:r>
            <a:r>
              <a:rPr lang="en-US" dirty="0"/>
              <a:t> = used when you want </a:t>
            </a:r>
            <a:r>
              <a:rPr lang="en-US" u="sng" dirty="0"/>
              <a:t>to delete data</a:t>
            </a:r>
            <a:r>
              <a:rPr lang="en-US" dirty="0"/>
              <a:t> on the server.</a:t>
            </a:r>
          </a:p>
          <a:p>
            <a:endParaRPr lang="nl-BE" dirty="0"/>
          </a:p>
        </p:txBody>
      </p:sp>
      <p:sp>
        <p:nvSpPr>
          <p:cNvPr id="4" name="Tijdelijke aanduiding voor dianummer 3">
            <a:extLst>
              <a:ext uri="{FF2B5EF4-FFF2-40B4-BE49-F238E27FC236}">
                <a16:creationId xmlns:a16="http://schemas.microsoft.com/office/drawing/2014/main" id="{15B89482-9893-4512-9FC9-E7F45AA27E67}"/>
              </a:ext>
            </a:extLst>
          </p:cNvPr>
          <p:cNvSpPr>
            <a:spLocks noGrp="1"/>
          </p:cNvSpPr>
          <p:nvPr>
            <p:ph type="sldNum" sz="quarter" idx="12"/>
          </p:nvPr>
        </p:nvSpPr>
        <p:spPr/>
        <p:txBody>
          <a:bodyPr/>
          <a:lstStyle/>
          <a:p>
            <a:fld id="{EFF0E678-5659-4256-A5F3-A2CF1765060C}" type="slidenum">
              <a:rPr lang="nl-BE" smtClean="0"/>
              <a:pPr/>
              <a:t>17</a:t>
            </a:fld>
            <a:endParaRPr lang="nl-BE"/>
          </a:p>
        </p:txBody>
      </p:sp>
    </p:spTree>
    <p:extLst>
      <p:ext uri="{BB962C8B-B14F-4D97-AF65-F5344CB8AC3E}">
        <p14:creationId xmlns:p14="http://schemas.microsoft.com/office/powerpoint/2010/main" val="15415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DCD59-5BC6-44FD-BCCD-7984D97FFB82}"/>
              </a:ext>
            </a:extLst>
          </p:cNvPr>
          <p:cNvSpPr>
            <a:spLocks noGrp="1"/>
          </p:cNvSpPr>
          <p:nvPr>
            <p:ph type="title"/>
          </p:nvPr>
        </p:nvSpPr>
        <p:spPr/>
        <p:txBody>
          <a:bodyPr>
            <a:noAutofit/>
          </a:bodyPr>
          <a:lstStyle/>
          <a:p>
            <a:r>
              <a:rPr lang="nl-BE" sz="2400" dirty="0"/>
              <a:t>@</a:t>
            </a:r>
            <a:r>
              <a:rPr lang="nl-BE" sz="2400" dirty="0" err="1"/>
              <a:t>GetMapping</a:t>
            </a:r>
            <a:r>
              <a:rPr lang="nl-BE" sz="2400" dirty="0"/>
              <a:t> @</a:t>
            </a:r>
            <a:r>
              <a:rPr lang="nl-BE" sz="2400" dirty="0" err="1"/>
              <a:t>PostMapping</a:t>
            </a:r>
            <a:r>
              <a:rPr lang="nl-BE" sz="2400" dirty="0"/>
              <a:t> @</a:t>
            </a:r>
            <a:r>
              <a:rPr lang="nl-BE" sz="2400" dirty="0" err="1"/>
              <a:t>PutMapping</a:t>
            </a:r>
            <a:r>
              <a:rPr lang="nl-BE" sz="2400" dirty="0"/>
              <a:t> @</a:t>
            </a:r>
            <a:r>
              <a:rPr lang="nl-BE" sz="2400" dirty="0" err="1"/>
              <a:t>DeleteMapping</a:t>
            </a:r>
            <a:endParaRPr lang="nl-BE" sz="2400" dirty="0"/>
          </a:p>
        </p:txBody>
      </p:sp>
      <p:sp>
        <p:nvSpPr>
          <p:cNvPr id="3" name="Tijdelijke aanduiding voor inhoud 2">
            <a:extLst>
              <a:ext uri="{FF2B5EF4-FFF2-40B4-BE49-F238E27FC236}">
                <a16:creationId xmlns:a16="http://schemas.microsoft.com/office/drawing/2014/main" id="{6CF317C6-0110-430C-A317-B09EE489215B}"/>
              </a:ext>
            </a:extLst>
          </p:cNvPr>
          <p:cNvSpPr>
            <a:spLocks noGrp="1"/>
          </p:cNvSpPr>
          <p:nvPr>
            <p:ph idx="1"/>
          </p:nvPr>
        </p:nvSpPr>
        <p:spPr/>
        <p:txBody>
          <a:bodyPr>
            <a:normAutofit/>
          </a:bodyPr>
          <a:lstStyle/>
          <a:p>
            <a:pPr fontAlgn="base"/>
            <a:r>
              <a:rPr lang="en-US" sz="2000" dirty="0"/>
              <a:t>The @</a:t>
            </a:r>
            <a:r>
              <a:rPr lang="en-US" sz="2000" dirty="0" err="1"/>
              <a:t>RequestMapping</a:t>
            </a:r>
            <a:r>
              <a:rPr lang="en-US" sz="2000" dirty="0"/>
              <a:t> annotation handles all types of incoming HTTP request including GET, POST, PUT etc. By default, it’s assumed all incoming requests to URLs are of the HTTP GET kind, and that was exactly what we needed in the previous lesson.  Now we want to differentiate the mapping by HTTP request type.  To do that we need to explicitly specify the HTTP request method.</a:t>
            </a:r>
          </a:p>
          <a:p>
            <a:pPr fontAlgn="base"/>
            <a:r>
              <a:rPr lang="en-US" sz="2000" dirty="0"/>
              <a:t>We have some new annotations to do this:</a:t>
            </a:r>
          </a:p>
          <a:p>
            <a:pPr lvl="1" fontAlgn="base"/>
            <a:r>
              <a:rPr lang="en-US" sz="1800" dirty="0"/>
              <a:t>@</a:t>
            </a:r>
            <a:r>
              <a:rPr lang="en-US" sz="1800" dirty="0" err="1"/>
              <a:t>GetMapping</a:t>
            </a:r>
            <a:r>
              <a:rPr lang="en-US" sz="1800" dirty="0"/>
              <a:t> </a:t>
            </a:r>
            <a:r>
              <a:rPr lang="en-US" sz="1800" dirty="0">
                <a:solidFill>
                  <a:schemeClr val="bg1">
                    <a:lumMod val="65000"/>
                  </a:schemeClr>
                </a:solidFill>
              </a:rPr>
              <a:t>(or alternative: @</a:t>
            </a:r>
            <a:r>
              <a:rPr lang="en-US" sz="1800" dirty="0" err="1">
                <a:solidFill>
                  <a:schemeClr val="bg1">
                    <a:lumMod val="65000"/>
                  </a:schemeClr>
                </a:solidFill>
              </a:rPr>
              <a:t>RequestMapping</a:t>
            </a:r>
            <a:r>
              <a:rPr lang="en-US" sz="1800" dirty="0">
                <a:solidFill>
                  <a:schemeClr val="bg1">
                    <a:lumMod val="65000"/>
                  </a:schemeClr>
                </a:solidFill>
              </a:rPr>
              <a:t>(</a:t>
            </a:r>
            <a:r>
              <a:rPr lang="nl-BE" sz="1800" dirty="0" err="1">
                <a:solidFill>
                  <a:schemeClr val="bg1">
                    <a:lumMod val="65000"/>
                  </a:schemeClr>
                </a:solidFill>
              </a:rPr>
              <a:t>method</a:t>
            </a:r>
            <a:r>
              <a:rPr lang="nl-BE" sz="1800" dirty="0">
                <a:solidFill>
                  <a:schemeClr val="bg1">
                    <a:lumMod val="65000"/>
                  </a:schemeClr>
                </a:solidFill>
              </a:rPr>
              <a:t> = </a:t>
            </a:r>
            <a:r>
              <a:rPr lang="nl-BE" sz="1800" dirty="0" err="1">
                <a:solidFill>
                  <a:schemeClr val="bg1">
                    <a:lumMod val="65000"/>
                  </a:schemeClr>
                </a:solidFill>
              </a:rPr>
              <a:t>RequestMethod.GET</a:t>
            </a:r>
            <a:r>
              <a:rPr lang="nl-BE" sz="1800" dirty="0">
                <a:solidFill>
                  <a:schemeClr val="bg1">
                    <a:lumMod val="65000"/>
                  </a:schemeClr>
                </a:solidFill>
              </a:rPr>
              <a:t>)</a:t>
            </a:r>
            <a:endParaRPr lang="en-US" sz="1800" dirty="0">
              <a:solidFill>
                <a:schemeClr val="bg1">
                  <a:lumMod val="65000"/>
                </a:schemeClr>
              </a:solidFill>
            </a:endParaRPr>
          </a:p>
          <a:p>
            <a:pPr lvl="1" fontAlgn="base"/>
            <a:r>
              <a:rPr lang="en-US" sz="1800" dirty="0"/>
              <a:t>@</a:t>
            </a:r>
            <a:r>
              <a:rPr lang="en-US" sz="1800" dirty="0" err="1"/>
              <a:t>PostMapping</a:t>
            </a:r>
            <a:r>
              <a:rPr lang="en-US" sz="1800" dirty="0"/>
              <a:t> </a:t>
            </a:r>
            <a:r>
              <a:rPr lang="en-US" sz="1800" dirty="0">
                <a:solidFill>
                  <a:schemeClr val="bg1">
                    <a:lumMod val="65000"/>
                  </a:schemeClr>
                </a:solidFill>
              </a:rPr>
              <a:t>(or alternative: @</a:t>
            </a:r>
            <a:r>
              <a:rPr lang="en-US" sz="1800" dirty="0" err="1">
                <a:solidFill>
                  <a:schemeClr val="bg1">
                    <a:lumMod val="65000"/>
                  </a:schemeClr>
                </a:solidFill>
              </a:rPr>
              <a:t>RequestMapping</a:t>
            </a:r>
            <a:r>
              <a:rPr lang="en-US" sz="1800" dirty="0">
                <a:solidFill>
                  <a:schemeClr val="bg1">
                    <a:lumMod val="65000"/>
                  </a:schemeClr>
                </a:solidFill>
              </a:rPr>
              <a:t>(</a:t>
            </a:r>
            <a:r>
              <a:rPr lang="nl-BE" sz="1800" dirty="0" err="1">
                <a:solidFill>
                  <a:schemeClr val="bg1">
                    <a:lumMod val="65000"/>
                  </a:schemeClr>
                </a:solidFill>
              </a:rPr>
              <a:t>method</a:t>
            </a:r>
            <a:r>
              <a:rPr lang="nl-BE" sz="1800" dirty="0">
                <a:solidFill>
                  <a:schemeClr val="bg1">
                    <a:lumMod val="65000"/>
                  </a:schemeClr>
                </a:solidFill>
              </a:rPr>
              <a:t> = </a:t>
            </a:r>
            <a:r>
              <a:rPr lang="nl-BE" sz="1800" dirty="0" err="1">
                <a:solidFill>
                  <a:schemeClr val="bg1">
                    <a:lumMod val="65000"/>
                  </a:schemeClr>
                </a:solidFill>
              </a:rPr>
              <a:t>RequestMethod.POST</a:t>
            </a:r>
            <a:r>
              <a:rPr lang="nl-BE" sz="1800" dirty="0">
                <a:solidFill>
                  <a:schemeClr val="bg1">
                    <a:lumMod val="65000"/>
                  </a:schemeClr>
                </a:solidFill>
              </a:rPr>
              <a:t>)</a:t>
            </a:r>
            <a:endParaRPr lang="en-US" sz="1800" dirty="0">
              <a:solidFill>
                <a:schemeClr val="bg1">
                  <a:lumMod val="65000"/>
                </a:schemeClr>
              </a:solidFill>
            </a:endParaRPr>
          </a:p>
          <a:p>
            <a:pPr lvl="1" fontAlgn="base"/>
            <a:r>
              <a:rPr lang="en-US" sz="1800" dirty="0"/>
              <a:t>@</a:t>
            </a:r>
            <a:r>
              <a:rPr lang="en-US" sz="1800" dirty="0" err="1"/>
              <a:t>PutMapping</a:t>
            </a:r>
            <a:r>
              <a:rPr lang="en-US" sz="1800" dirty="0"/>
              <a:t> </a:t>
            </a:r>
            <a:r>
              <a:rPr lang="en-US" sz="1800" dirty="0">
                <a:solidFill>
                  <a:schemeClr val="bg1">
                    <a:lumMod val="65000"/>
                  </a:schemeClr>
                </a:solidFill>
              </a:rPr>
              <a:t>(or alternative: @</a:t>
            </a:r>
            <a:r>
              <a:rPr lang="en-US" sz="1800" dirty="0" err="1">
                <a:solidFill>
                  <a:schemeClr val="bg1">
                    <a:lumMod val="65000"/>
                  </a:schemeClr>
                </a:solidFill>
              </a:rPr>
              <a:t>RequestMapping</a:t>
            </a:r>
            <a:r>
              <a:rPr lang="en-US" sz="1800" dirty="0">
                <a:solidFill>
                  <a:schemeClr val="bg1">
                    <a:lumMod val="65000"/>
                  </a:schemeClr>
                </a:solidFill>
              </a:rPr>
              <a:t>(</a:t>
            </a:r>
            <a:r>
              <a:rPr lang="nl-BE" sz="1800" dirty="0" err="1">
                <a:solidFill>
                  <a:schemeClr val="bg1">
                    <a:lumMod val="65000"/>
                  </a:schemeClr>
                </a:solidFill>
              </a:rPr>
              <a:t>method</a:t>
            </a:r>
            <a:r>
              <a:rPr lang="nl-BE" sz="1800" dirty="0">
                <a:solidFill>
                  <a:schemeClr val="bg1">
                    <a:lumMod val="65000"/>
                  </a:schemeClr>
                </a:solidFill>
              </a:rPr>
              <a:t> = </a:t>
            </a:r>
            <a:r>
              <a:rPr lang="nl-BE" sz="1800" dirty="0" err="1">
                <a:solidFill>
                  <a:schemeClr val="bg1">
                    <a:lumMod val="65000"/>
                  </a:schemeClr>
                </a:solidFill>
              </a:rPr>
              <a:t>RequestMethod.PUT</a:t>
            </a:r>
            <a:r>
              <a:rPr lang="nl-BE" sz="1800" dirty="0">
                <a:solidFill>
                  <a:schemeClr val="bg1">
                    <a:lumMod val="65000"/>
                  </a:schemeClr>
                </a:solidFill>
              </a:rPr>
              <a:t>)</a:t>
            </a:r>
            <a:endParaRPr lang="en-US" sz="1800" dirty="0">
              <a:solidFill>
                <a:schemeClr val="bg1">
                  <a:lumMod val="65000"/>
                </a:schemeClr>
              </a:solidFill>
            </a:endParaRPr>
          </a:p>
          <a:p>
            <a:pPr lvl="1" fontAlgn="base"/>
            <a:r>
              <a:rPr lang="en-US" sz="1800" dirty="0"/>
              <a:t>@</a:t>
            </a:r>
            <a:r>
              <a:rPr lang="en-US" sz="1800" dirty="0" err="1"/>
              <a:t>DeleteMapping</a:t>
            </a:r>
            <a:r>
              <a:rPr lang="en-US" sz="1800" dirty="0"/>
              <a:t> </a:t>
            </a:r>
            <a:r>
              <a:rPr lang="en-US" sz="1800" dirty="0">
                <a:solidFill>
                  <a:schemeClr val="bg1">
                    <a:lumMod val="65000"/>
                  </a:schemeClr>
                </a:solidFill>
              </a:rPr>
              <a:t>(or alternative: @</a:t>
            </a:r>
            <a:r>
              <a:rPr lang="en-US" sz="1800" dirty="0" err="1">
                <a:solidFill>
                  <a:schemeClr val="bg1">
                    <a:lumMod val="65000"/>
                  </a:schemeClr>
                </a:solidFill>
              </a:rPr>
              <a:t>RequestMapping</a:t>
            </a:r>
            <a:r>
              <a:rPr lang="en-US" sz="1800" dirty="0">
                <a:solidFill>
                  <a:schemeClr val="bg1">
                    <a:lumMod val="65000"/>
                  </a:schemeClr>
                </a:solidFill>
              </a:rPr>
              <a:t>(</a:t>
            </a:r>
            <a:r>
              <a:rPr lang="nl-BE" sz="1800" dirty="0" err="1">
                <a:solidFill>
                  <a:schemeClr val="bg1">
                    <a:lumMod val="65000"/>
                  </a:schemeClr>
                </a:solidFill>
              </a:rPr>
              <a:t>method</a:t>
            </a:r>
            <a:r>
              <a:rPr lang="nl-BE" sz="1800" dirty="0">
                <a:solidFill>
                  <a:schemeClr val="bg1">
                    <a:lumMod val="65000"/>
                  </a:schemeClr>
                </a:solidFill>
              </a:rPr>
              <a:t> = </a:t>
            </a:r>
            <a:r>
              <a:rPr lang="nl-BE" sz="1800" dirty="0" err="1">
                <a:solidFill>
                  <a:schemeClr val="bg1">
                    <a:lumMod val="65000"/>
                  </a:schemeClr>
                </a:solidFill>
              </a:rPr>
              <a:t>RequestMethod.DELETE</a:t>
            </a:r>
            <a:r>
              <a:rPr lang="nl-BE" sz="1800" dirty="0">
                <a:solidFill>
                  <a:schemeClr val="bg1">
                    <a:lumMod val="65000"/>
                  </a:schemeClr>
                </a:solidFill>
              </a:rPr>
              <a:t>)</a:t>
            </a:r>
          </a:p>
          <a:p>
            <a:pPr fontAlgn="base"/>
            <a:r>
              <a:rPr lang="nl-BE" sz="2000" dirty="0" err="1"/>
              <a:t>When</a:t>
            </a:r>
            <a:r>
              <a:rPr lang="nl-BE" sz="2000" dirty="0"/>
              <a:t> building a REST service </a:t>
            </a:r>
            <a:r>
              <a:rPr lang="nl-BE" sz="2000" dirty="0" err="1"/>
              <a:t>it’s</a:t>
            </a:r>
            <a:r>
              <a:rPr lang="nl-BE" sz="2000" dirty="0"/>
              <a:t> </a:t>
            </a:r>
            <a:r>
              <a:rPr lang="nl-BE" sz="2000" dirty="0" err="1"/>
              <a:t>very</a:t>
            </a:r>
            <a:r>
              <a:rPr lang="nl-BE" sz="2000" dirty="0"/>
              <a:t> import </a:t>
            </a:r>
            <a:r>
              <a:rPr lang="nl-BE" sz="2000" dirty="0" err="1"/>
              <a:t>to</a:t>
            </a:r>
            <a:r>
              <a:rPr lang="nl-BE" sz="2000" dirty="0"/>
              <a:t> </a:t>
            </a:r>
            <a:r>
              <a:rPr lang="nl-BE" sz="2000" dirty="0" err="1"/>
              <a:t>use</a:t>
            </a:r>
            <a:r>
              <a:rPr lang="nl-BE" sz="2000" dirty="0"/>
              <a:t> these new </a:t>
            </a:r>
            <a:r>
              <a:rPr lang="nl-BE" sz="2000" dirty="0" err="1"/>
              <a:t>annotations</a:t>
            </a:r>
            <a:r>
              <a:rPr lang="nl-BE" sz="2000" dirty="0"/>
              <a:t> or </a:t>
            </a:r>
            <a:r>
              <a:rPr lang="nl-BE" sz="2000" dirty="0" err="1"/>
              <a:t>to</a:t>
            </a:r>
            <a:r>
              <a:rPr lang="nl-BE" sz="2000" dirty="0"/>
              <a:t> </a:t>
            </a:r>
            <a:r>
              <a:rPr lang="nl-BE" sz="2000" dirty="0" err="1"/>
              <a:t>add</a:t>
            </a:r>
            <a:r>
              <a:rPr lang="nl-BE" sz="2000" dirty="0"/>
              <a:t> a </a:t>
            </a:r>
            <a:r>
              <a:rPr lang="nl-BE" sz="2000" dirty="0" err="1"/>
              <a:t>method</a:t>
            </a:r>
            <a:r>
              <a:rPr lang="nl-BE" sz="2000" dirty="0"/>
              <a:t> parameter </a:t>
            </a:r>
            <a:r>
              <a:rPr lang="nl-BE" sz="2000" dirty="0" err="1"/>
              <a:t>to</a:t>
            </a:r>
            <a:r>
              <a:rPr lang="nl-BE" sz="2000" dirty="0"/>
              <a:t> </a:t>
            </a:r>
            <a:r>
              <a:rPr lang="nl-BE" sz="2000" dirty="0" err="1"/>
              <a:t>the</a:t>
            </a:r>
            <a:r>
              <a:rPr lang="nl-BE" sz="2000" dirty="0"/>
              <a:t> @</a:t>
            </a:r>
            <a:r>
              <a:rPr lang="nl-BE" sz="2000" dirty="0" err="1"/>
              <a:t>RequestMapping</a:t>
            </a:r>
            <a:r>
              <a:rPr lang="nl-BE" sz="2000" dirty="0"/>
              <a:t> </a:t>
            </a:r>
            <a:r>
              <a:rPr lang="nl-BE" sz="2000" dirty="0" err="1"/>
              <a:t>annotation</a:t>
            </a:r>
            <a:r>
              <a:rPr lang="nl-BE" sz="2000" dirty="0"/>
              <a:t>.  </a:t>
            </a:r>
            <a:r>
              <a:rPr lang="nl-BE" sz="2000" dirty="0" err="1"/>
              <a:t>If</a:t>
            </a:r>
            <a:r>
              <a:rPr lang="nl-BE" sz="2000" dirty="0"/>
              <a:t> we </a:t>
            </a:r>
            <a:r>
              <a:rPr lang="nl-BE" sz="2000" dirty="0" err="1"/>
              <a:t>don’t</a:t>
            </a:r>
            <a:r>
              <a:rPr lang="nl-BE" sz="2000" dirty="0"/>
              <a:t> do </a:t>
            </a:r>
            <a:r>
              <a:rPr lang="nl-BE" sz="2000" dirty="0" err="1"/>
              <a:t>that</a:t>
            </a:r>
            <a:r>
              <a:rPr lang="nl-BE" sz="2000" dirty="0"/>
              <a:t> </a:t>
            </a:r>
            <a:r>
              <a:rPr lang="nl-BE" sz="2000" dirty="0" err="1"/>
              <a:t>and</a:t>
            </a:r>
            <a:r>
              <a:rPr lang="nl-BE" sz="2000" dirty="0"/>
              <a:t> stick </a:t>
            </a:r>
            <a:r>
              <a:rPr lang="nl-BE" sz="2000" dirty="0" err="1"/>
              <a:t>to</a:t>
            </a:r>
            <a:r>
              <a:rPr lang="nl-BE" sz="2000" dirty="0"/>
              <a:t> </a:t>
            </a:r>
            <a:r>
              <a:rPr lang="nl-BE" sz="2000" dirty="0" err="1"/>
              <a:t>the</a:t>
            </a:r>
            <a:r>
              <a:rPr lang="nl-BE" sz="2000" dirty="0"/>
              <a:t> </a:t>
            </a:r>
            <a:r>
              <a:rPr lang="nl-BE" sz="2000" dirty="0" err="1"/>
              <a:t>old</a:t>
            </a:r>
            <a:r>
              <a:rPr lang="nl-BE" sz="2000" dirty="0"/>
              <a:t> @RequestMapping without </a:t>
            </a:r>
            <a:r>
              <a:rPr lang="nl-BE" sz="2000" dirty="0" err="1"/>
              <a:t>mentioning</a:t>
            </a:r>
            <a:r>
              <a:rPr lang="nl-BE" sz="2000" dirty="0"/>
              <a:t> </a:t>
            </a:r>
            <a:r>
              <a:rPr lang="nl-BE" sz="2000" dirty="0" err="1"/>
              <a:t>the</a:t>
            </a:r>
            <a:r>
              <a:rPr lang="nl-BE" sz="2000" dirty="0"/>
              <a:t> </a:t>
            </a:r>
            <a:r>
              <a:rPr lang="nl-BE" sz="2000" dirty="0" err="1"/>
              <a:t>method</a:t>
            </a:r>
            <a:r>
              <a:rPr lang="nl-BE" sz="2000" dirty="0"/>
              <a:t>, we are </a:t>
            </a:r>
            <a:r>
              <a:rPr lang="nl-BE" sz="2000" dirty="0" err="1"/>
              <a:t>only</a:t>
            </a:r>
            <a:r>
              <a:rPr lang="nl-BE" sz="2000" dirty="0"/>
              <a:t> </a:t>
            </a:r>
            <a:r>
              <a:rPr lang="nl-BE" sz="2000" dirty="0" err="1"/>
              <a:t>offering</a:t>
            </a:r>
            <a:r>
              <a:rPr lang="nl-BE" sz="2000" dirty="0"/>
              <a:t> (</a:t>
            </a:r>
            <a:r>
              <a:rPr lang="nl-BE" sz="2000" dirty="0" err="1"/>
              <a:t>the</a:t>
            </a:r>
            <a:r>
              <a:rPr lang="nl-BE" sz="2000" dirty="0"/>
              <a:t> default) GET-</a:t>
            </a:r>
            <a:r>
              <a:rPr lang="nl-BE" sz="2000" dirty="0" err="1"/>
              <a:t>functionalities</a:t>
            </a:r>
            <a:r>
              <a:rPr lang="nl-BE" sz="2000" dirty="0"/>
              <a:t> in </a:t>
            </a:r>
            <a:r>
              <a:rPr lang="nl-BE" sz="2000" dirty="0" err="1"/>
              <a:t>our</a:t>
            </a:r>
            <a:r>
              <a:rPr lang="nl-BE" sz="2000" dirty="0"/>
              <a:t> REST service</a:t>
            </a:r>
          </a:p>
        </p:txBody>
      </p:sp>
      <p:sp>
        <p:nvSpPr>
          <p:cNvPr id="4" name="Tijdelijke aanduiding voor dianummer 3">
            <a:extLst>
              <a:ext uri="{FF2B5EF4-FFF2-40B4-BE49-F238E27FC236}">
                <a16:creationId xmlns:a16="http://schemas.microsoft.com/office/drawing/2014/main" id="{15B89482-9893-4512-9FC9-E7F45AA27E67}"/>
              </a:ext>
            </a:extLst>
          </p:cNvPr>
          <p:cNvSpPr>
            <a:spLocks noGrp="1"/>
          </p:cNvSpPr>
          <p:nvPr>
            <p:ph type="sldNum" sz="quarter" idx="12"/>
          </p:nvPr>
        </p:nvSpPr>
        <p:spPr/>
        <p:txBody>
          <a:bodyPr/>
          <a:lstStyle/>
          <a:p>
            <a:fld id="{EFF0E678-5659-4256-A5F3-A2CF1765060C}" type="slidenum">
              <a:rPr lang="nl-BE" smtClean="0"/>
              <a:pPr/>
              <a:t>18</a:t>
            </a:fld>
            <a:endParaRPr lang="nl-BE"/>
          </a:p>
        </p:txBody>
      </p:sp>
    </p:spTree>
    <p:extLst>
      <p:ext uri="{BB962C8B-B14F-4D97-AF65-F5344CB8AC3E}">
        <p14:creationId xmlns:p14="http://schemas.microsoft.com/office/powerpoint/2010/main" val="87589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t>
            </a:r>
            <a:r>
              <a:rPr lang="nl-BE" dirty="0" err="1"/>
              <a:t>APIs</a:t>
            </a:r>
            <a:r>
              <a:rPr lang="nl-BE" dirty="0"/>
              <a:t>: GET /</a:t>
            </a:r>
            <a:r>
              <a:rPr lang="nl-BE" dirty="0" err="1"/>
              <a:t>products</a:t>
            </a:r>
            <a:endParaRPr lang="nl-BE" dirty="0"/>
          </a:p>
        </p:txBody>
      </p:sp>
      <p:sp>
        <p:nvSpPr>
          <p:cNvPr id="4099" name="Tijdelijke aanduiding voor inhoud 2"/>
          <p:cNvSpPr>
            <a:spLocks noGrp="1"/>
          </p:cNvSpPr>
          <p:nvPr>
            <p:ph idx="1"/>
          </p:nvPr>
        </p:nvSpPr>
        <p:spPr>
          <a:xfrm>
            <a:off x="179295" y="3832412"/>
            <a:ext cx="11438964" cy="2460811"/>
          </a:xfrm>
        </p:spPr>
        <p:txBody>
          <a:bodyPr>
            <a:normAutofit lnSpcReduction="10000"/>
          </a:bodyPr>
          <a:lstStyle/>
          <a:p>
            <a:r>
              <a:rPr lang="nl-NL" b="1" dirty="0"/>
              <a:t>@GetMapping(“/products”)</a:t>
            </a:r>
          </a:p>
          <a:p>
            <a:pPr marL="0" indent="0">
              <a:buNone/>
            </a:pPr>
            <a:r>
              <a:rPr lang="nl-NL" dirty="0" err="1"/>
              <a:t>Maps</a:t>
            </a:r>
            <a:r>
              <a:rPr lang="nl-NL" dirty="0"/>
              <a:t> GET </a:t>
            </a:r>
            <a:r>
              <a:rPr lang="nl-NL" dirty="0" err="1"/>
              <a:t>requests</a:t>
            </a:r>
            <a:r>
              <a:rPr lang="nl-NL" dirty="0"/>
              <a:t> </a:t>
            </a:r>
            <a:r>
              <a:rPr lang="nl-NL" dirty="0" err="1"/>
              <a:t>for</a:t>
            </a:r>
            <a:r>
              <a:rPr lang="nl-NL" dirty="0"/>
              <a:t> </a:t>
            </a:r>
            <a:r>
              <a:rPr lang="nl-NL" dirty="0" err="1"/>
              <a:t>this</a:t>
            </a:r>
            <a:r>
              <a:rPr lang="nl-NL" dirty="0"/>
              <a:t> URL, </a:t>
            </a:r>
            <a:r>
              <a:rPr lang="nl-NL" dirty="0" err="1"/>
              <a:t>to</a:t>
            </a:r>
            <a:r>
              <a:rPr lang="nl-NL" dirty="0"/>
              <a:t> </a:t>
            </a:r>
            <a:r>
              <a:rPr lang="nl-NL" dirty="0" err="1"/>
              <a:t>the</a:t>
            </a:r>
            <a:r>
              <a:rPr lang="nl-NL" dirty="0"/>
              <a:t> </a:t>
            </a:r>
            <a:r>
              <a:rPr lang="nl-NL" dirty="0" err="1"/>
              <a:t>method</a:t>
            </a:r>
            <a:r>
              <a:rPr lang="nl-NL" dirty="0"/>
              <a:t> </a:t>
            </a:r>
            <a:r>
              <a:rPr lang="nl-NL" dirty="0" err="1"/>
              <a:t>underneath</a:t>
            </a:r>
            <a:r>
              <a:rPr lang="nl-NL" dirty="0"/>
              <a:t> </a:t>
            </a:r>
            <a:r>
              <a:rPr lang="nl-NL" dirty="0" err="1"/>
              <a:t>the</a:t>
            </a:r>
            <a:r>
              <a:rPr lang="nl-NL" dirty="0"/>
              <a:t> </a:t>
            </a:r>
            <a:r>
              <a:rPr lang="nl-NL" dirty="0" err="1"/>
              <a:t>annotation</a:t>
            </a:r>
            <a:r>
              <a:rPr lang="nl-NL" dirty="0"/>
              <a:t>.</a:t>
            </a:r>
          </a:p>
          <a:p>
            <a:pPr marL="0" indent="0">
              <a:buNone/>
            </a:pPr>
            <a:endParaRPr lang="nl-NL" dirty="0"/>
          </a:p>
          <a:p>
            <a:pPr marL="0" indent="0">
              <a:buNone/>
            </a:pPr>
            <a:r>
              <a:rPr lang="nl-BE" altLang="nl-BE" dirty="0" err="1"/>
              <a:t>the</a:t>
            </a:r>
            <a:r>
              <a:rPr lang="nl-BE" altLang="nl-BE" dirty="0"/>
              <a:t> name of </a:t>
            </a:r>
            <a:r>
              <a:rPr lang="nl-BE" altLang="nl-BE" dirty="0" err="1"/>
              <a:t>the</a:t>
            </a:r>
            <a:r>
              <a:rPr lang="nl-BE" altLang="nl-BE" dirty="0"/>
              <a:t> </a:t>
            </a:r>
            <a:r>
              <a:rPr lang="nl-BE" altLang="nl-BE" dirty="0" err="1"/>
              <a:t>path</a:t>
            </a:r>
            <a:r>
              <a:rPr lang="nl-BE" altLang="nl-BE" dirty="0"/>
              <a:t> </a:t>
            </a:r>
            <a:r>
              <a:rPr lang="nl-BE" altLang="nl-BE" dirty="0" err="1"/>
              <a:t>should</a:t>
            </a:r>
            <a:r>
              <a:rPr lang="nl-BE" altLang="nl-BE" dirty="0"/>
              <a:t> </a:t>
            </a:r>
            <a:r>
              <a:rPr lang="nl-BE" altLang="nl-BE" dirty="0" err="1"/>
              <a:t>be</a:t>
            </a:r>
            <a:r>
              <a:rPr lang="nl-BE" altLang="nl-BE" dirty="0"/>
              <a:t> </a:t>
            </a:r>
            <a:r>
              <a:rPr lang="nl-BE" altLang="nl-BE" dirty="0" err="1"/>
              <a:t>the</a:t>
            </a:r>
            <a:r>
              <a:rPr lang="nl-BE" altLang="nl-BE" dirty="0"/>
              <a:t> </a:t>
            </a:r>
            <a:r>
              <a:rPr lang="nl-BE" altLang="nl-BE" dirty="0" err="1"/>
              <a:t>plural</a:t>
            </a:r>
            <a:r>
              <a:rPr lang="nl-BE" altLang="nl-BE" dirty="0"/>
              <a:t> form of </a:t>
            </a:r>
            <a:r>
              <a:rPr lang="nl-BE" altLang="nl-BE" dirty="0" err="1"/>
              <a:t>the</a:t>
            </a:r>
            <a:r>
              <a:rPr lang="nl-BE" altLang="nl-BE" dirty="0"/>
              <a:t> resource </a:t>
            </a:r>
          </a:p>
          <a:p>
            <a:pPr marL="0" indent="0">
              <a:buNone/>
            </a:pPr>
            <a:r>
              <a:rPr lang="nl-BE" altLang="nl-BE" dirty="0"/>
              <a:t>(resource = product =&gt; </a:t>
            </a:r>
            <a:r>
              <a:rPr lang="nl-BE" altLang="nl-BE" dirty="0" err="1"/>
              <a:t>path</a:t>
            </a:r>
            <a:r>
              <a:rPr lang="nl-BE" altLang="nl-BE" dirty="0"/>
              <a:t> = /</a:t>
            </a:r>
            <a:r>
              <a:rPr lang="nl-BE" altLang="nl-BE" dirty="0" err="1"/>
              <a:t>products</a:t>
            </a:r>
            <a:r>
              <a:rPr lang="nl-BE" altLang="nl-BE" dirty="0"/>
              <a:t>)</a:t>
            </a:r>
            <a:endParaRPr lang="nl-NL" dirty="0"/>
          </a:p>
          <a:p>
            <a:pPr marL="0" indent="0">
              <a:buNone/>
            </a:pPr>
            <a:endParaRPr lang="nl-NL" dirty="0"/>
          </a:p>
          <a:p>
            <a:pPr marL="457200" lvl="1" indent="0">
              <a:buNone/>
            </a:pPr>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19</a:t>
            </a:fld>
            <a:endParaRPr lang="nl-NL"/>
          </a:p>
        </p:txBody>
      </p:sp>
      <p:sp>
        <p:nvSpPr>
          <p:cNvPr id="7" name="Rectangle 1">
            <a:extLst>
              <a:ext uri="{FF2B5EF4-FFF2-40B4-BE49-F238E27FC236}">
                <a16:creationId xmlns:a16="http://schemas.microsoft.com/office/drawing/2014/main" id="{96CA1F56-D5FD-4384-AAC8-98B67FC05FFC}"/>
              </a:ext>
            </a:extLst>
          </p:cNvPr>
          <p:cNvSpPr txBox="1">
            <a:spLocks noChangeArrowheads="1"/>
          </p:cNvSpPr>
          <p:nvPr/>
        </p:nvSpPr>
        <p:spPr bwMode="auto">
          <a:xfrm>
            <a:off x="251012" y="1207081"/>
            <a:ext cx="784221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Clr>
                <a:srgbClr val="D02023"/>
              </a:buClr>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
                <a:srgbClr val="0074BD"/>
              </a:buClr>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r>
              <a:rPr lang="nl-BE" altLang="nl-BE" sz="2000" err="1"/>
              <a:t>From</a:t>
            </a:r>
            <a:r>
              <a:rPr lang="nl-BE" altLang="nl-BE" sz="2000"/>
              <a:t> here on we start </a:t>
            </a:r>
            <a:r>
              <a:rPr lang="nl-BE" altLang="nl-BE" sz="2000" err="1"/>
              <a:t>adding</a:t>
            </a:r>
            <a:r>
              <a:rPr lang="nl-BE" altLang="nl-BE" sz="2000"/>
              <a:t> code </a:t>
            </a:r>
            <a:r>
              <a:rPr lang="nl-BE" altLang="nl-BE" sz="2000" err="1"/>
              <a:t>to</a:t>
            </a:r>
            <a:r>
              <a:rPr lang="nl-BE" altLang="nl-BE" sz="2000"/>
              <a:t> </a:t>
            </a:r>
            <a:r>
              <a:rPr lang="nl-BE" altLang="nl-BE" sz="2000" err="1"/>
              <a:t>expose</a:t>
            </a:r>
            <a:r>
              <a:rPr lang="nl-BE" altLang="nl-BE" sz="2000"/>
              <a:t> </a:t>
            </a:r>
            <a:r>
              <a:rPr lang="nl-BE" altLang="nl-BE" sz="2000" err="1"/>
              <a:t>the</a:t>
            </a:r>
            <a:r>
              <a:rPr lang="nl-BE" altLang="nl-BE" sz="2000"/>
              <a:t> REST API</a:t>
            </a:r>
          </a:p>
          <a:p>
            <a:pPr marL="0" indent="0" eaLnBrk="0" fontAlgn="base" hangingPunct="0">
              <a:lnSpc>
                <a:spcPct val="100000"/>
              </a:lnSpc>
              <a:spcBef>
                <a:spcPct val="0"/>
              </a:spcBef>
              <a:spcAft>
                <a:spcPct val="0"/>
              </a:spcAft>
              <a:buClrTx/>
              <a:buFontTx/>
              <a:buNone/>
            </a:pPr>
            <a:endParaRPr lang="nl-BE" altLang="nl-BE" sz="1000">
              <a:solidFill>
                <a:srgbClr val="000000"/>
              </a:solidFill>
              <a:latin typeface="Consolas" panose="020B0609020204030204" pitchFamily="49" charset="0"/>
            </a:endParaRPr>
          </a:p>
        </p:txBody>
      </p:sp>
      <p:sp>
        <p:nvSpPr>
          <p:cNvPr id="2" name="Rectangle 1">
            <a:extLst>
              <a:ext uri="{FF2B5EF4-FFF2-40B4-BE49-F238E27FC236}">
                <a16:creationId xmlns:a16="http://schemas.microsoft.com/office/drawing/2014/main" id="{D0B5E93E-4D58-4B86-B4E0-070C3E702C73}"/>
              </a:ext>
            </a:extLst>
          </p:cNvPr>
          <p:cNvSpPr>
            <a:spLocks noChangeArrowheads="1"/>
          </p:cNvSpPr>
          <p:nvPr/>
        </p:nvSpPr>
        <p:spPr bwMode="auto">
          <a:xfrm>
            <a:off x="1196501" y="1907383"/>
            <a:ext cx="5749047" cy="15696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808000"/>
                </a:solidFill>
                <a:effectLst/>
                <a:latin typeface="JetBrains Mono"/>
              </a:rPr>
              <a:t>@GetMapping</a:t>
            </a:r>
            <a:r>
              <a:rPr kumimoji="0" lang="nl-BE" altLang="nl-BE" sz="2400" b="0" i="0" u="none" strike="noStrike" cap="none" normalizeH="0" baseline="0" dirty="0">
                <a:ln>
                  <a:noFill/>
                </a:ln>
                <a:solidFill>
                  <a:srgbClr val="000000"/>
                </a:solidFill>
                <a:effectLst/>
                <a:latin typeface="JetBrains Mono"/>
              </a:rPr>
              <a:t>(</a:t>
            </a:r>
            <a:r>
              <a:rPr kumimoji="0" lang="nl-BE" altLang="nl-BE" sz="2400" b="1" i="0" u="none" strike="noStrike" cap="none" normalizeH="0" baseline="0" dirty="0">
                <a:ln>
                  <a:noFill/>
                </a:ln>
                <a:solidFill>
                  <a:srgbClr val="008000"/>
                </a:solidFill>
                <a:effectLst/>
                <a:latin typeface="JetBrains Mono"/>
              </a:rPr>
              <a:t>"/products"</a:t>
            </a:r>
            <a:r>
              <a:rPr kumimoji="0" lang="nl-BE" altLang="nl-BE" sz="2400" b="0" i="0" u="none" strike="noStrike" cap="none" normalizeH="0" baseline="0" dirty="0">
                <a:ln>
                  <a:noFill/>
                </a:ln>
                <a:solidFill>
                  <a:srgbClr val="000000"/>
                </a:solidFill>
                <a:effectLst/>
                <a:latin typeface="JetBrains Mono"/>
              </a:rPr>
              <a:t>)</a:t>
            </a:r>
            <a:br>
              <a:rPr kumimoji="0" lang="nl-BE" altLang="nl-BE" sz="2400" b="0" i="0" u="none" strike="noStrike" cap="none" normalizeH="0" baseline="0" dirty="0">
                <a:ln>
                  <a:noFill/>
                </a:ln>
                <a:solidFill>
                  <a:srgbClr val="000000"/>
                </a:solidFill>
                <a:effectLst/>
                <a:latin typeface="JetBrains Mono"/>
              </a:rPr>
            </a:br>
            <a:r>
              <a:rPr kumimoji="0" lang="nl-BE" altLang="nl-BE" sz="2400" b="1" i="0" u="none" strike="noStrike" cap="none" normalizeH="0" baseline="0" dirty="0">
                <a:ln>
                  <a:noFill/>
                </a:ln>
                <a:solidFill>
                  <a:srgbClr val="000080"/>
                </a:solidFill>
                <a:effectLst/>
                <a:latin typeface="JetBrains Mono"/>
              </a:rPr>
              <a:t>public </a:t>
            </a:r>
            <a:r>
              <a:rPr kumimoji="0" lang="nl-BE" altLang="nl-BE" sz="2400" b="0" i="0" u="none" strike="noStrike" cap="none" normalizeH="0" baseline="0" dirty="0">
                <a:ln>
                  <a:noFill/>
                </a:ln>
                <a:solidFill>
                  <a:srgbClr val="000000"/>
                </a:solidFill>
                <a:effectLst/>
                <a:latin typeface="JetBrains Mono"/>
              </a:rPr>
              <a:t>List&lt;Product&gt; </a:t>
            </a:r>
            <a:r>
              <a:rPr kumimoji="0" lang="nl-BE" altLang="nl-BE" sz="2400" b="0" i="0" u="none" strike="noStrike" cap="none" normalizeH="0" baseline="0" dirty="0" err="1">
                <a:ln>
                  <a:noFill/>
                </a:ln>
                <a:solidFill>
                  <a:srgbClr val="000000"/>
                </a:solidFill>
                <a:effectLst/>
                <a:latin typeface="JetBrains Mono"/>
              </a:rPr>
              <a:t>getAllProducts</a:t>
            </a:r>
            <a:r>
              <a:rPr kumimoji="0" lang="nl-BE" altLang="nl-BE" sz="2400" b="0" i="0" u="none" strike="noStrike" cap="none" normalizeH="0" baseline="0" dirty="0">
                <a:ln>
                  <a:noFill/>
                </a:ln>
                <a:solidFill>
                  <a:srgbClr val="000000"/>
                </a:solidFill>
                <a:effectLst/>
                <a:latin typeface="JetBrains Mono"/>
              </a:rPr>
              <a:t>() {</a:t>
            </a:r>
            <a:br>
              <a:rPr kumimoji="0" lang="nl-BE" altLang="nl-BE" sz="2400" b="0" i="0" u="none" strike="noStrike" cap="none" normalizeH="0" baseline="0" dirty="0">
                <a:ln>
                  <a:noFill/>
                </a:ln>
                <a:solidFill>
                  <a:srgbClr val="000000"/>
                </a:solidFill>
                <a:effectLst/>
                <a:latin typeface="JetBrains Mono"/>
              </a:rPr>
            </a:br>
            <a:r>
              <a:rPr kumimoji="0" lang="nl-BE" altLang="nl-BE" sz="2400" b="0" i="0" u="none" strike="noStrike" cap="none" normalizeH="0" baseline="0" dirty="0">
                <a:ln>
                  <a:noFill/>
                </a:ln>
                <a:solidFill>
                  <a:srgbClr val="000000"/>
                </a:solidFill>
                <a:effectLst/>
                <a:latin typeface="JetBrains Mono"/>
              </a:rPr>
              <a:t>    </a:t>
            </a:r>
            <a:r>
              <a:rPr kumimoji="0" lang="nl-BE" altLang="nl-BE" sz="2400" b="1" i="0" u="none" strike="noStrike" cap="none" normalizeH="0" baseline="0" dirty="0">
                <a:ln>
                  <a:noFill/>
                </a:ln>
                <a:solidFill>
                  <a:srgbClr val="000080"/>
                </a:solidFill>
                <a:effectLst/>
                <a:latin typeface="JetBrains Mono"/>
              </a:rPr>
              <a:t>return </a:t>
            </a:r>
            <a:r>
              <a:rPr kumimoji="0" lang="nl-BE" altLang="nl-BE" sz="2400" b="1" i="0" u="none" strike="noStrike" cap="none" normalizeH="0" baseline="0" dirty="0" err="1">
                <a:ln>
                  <a:noFill/>
                </a:ln>
                <a:solidFill>
                  <a:srgbClr val="660E7A"/>
                </a:solidFill>
                <a:effectLst/>
                <a:latin typeface="JetBrains Mono"/>
              </a:rPr>
              <a:t>productService</a:t>
            </a:r>
            <a:r>
              <a:rPr kumimoji="0" lang="nl-BE" altLang="nl-BE" sz="2400" b="0" i="0" u="none" strike="noStrike" cap="none" normalizeH="0" baseline="0" dirty="0" err="1">
                <a:ln>
                  <a:noFill/>
                </a:ln>
                <a:solidFill>
                  <a:srgbClr val="000000"/>
                </a:solidFill>
                <a:effectLst/>
                <a:latin typeface="JetBrains Mono"/>
              </a:rPr>
              <a:t>.getProductList</a:t>
            </a:r>
            <a:r>
              <a:rPr kumimoji="0" lang="nl-BE" altLang="nl-BE" sz="2400" b="0" i="0" u="none" strike="noStrike" cap="none" normalizeH="0" baseline="0" dirty="0">
                <a:ln>
                  <a:noFill/>
                </a:ln>
                <a:solidFill>
                  <a:srgbClr val="000000"/>
                </a:solidFill>
                <a:effectLst/>
                <a:latin typeface="JetBrains Mono"/>
              </a:rPr>
              <a:t>();</a:t>
            </a:r>
            <a:br>
              <a:rPr kumimoji="0" lang="nl-BE" altLang="nl-BE" sz="2400" b="0" i="0" u="none" strike="noStrike" cap="none" normalizeH="0" baseline="0" dirty="0">
                <a:ln>
                  <a:noFill/>
                </a:ln>
                <a:solidFill>
                  <a:srgbClr val="000000"/>
                </a:solidFill>
                <a:effectLst/>
                <a:latin typeface="JetBrains Mono"/>
              </a:rPr>
            </a:br>
            <a:r>
              <a:rPr kumimoji="0" lang="nl-BE" altLang="nl-BE" sz="2400" b="0" i="0" u="none" strike="noStrike" cap="none" normalizeH="0" baseline="0" dirty="0">
                <a:ln>
                  <a:noFill/>
                </a:ln>
                <a:solidFill>
                  <a:srgbClr val="000000"/>
                </a:solidFill>
                <a:effectLst/>
                <a:latin typeface="JetBrains Mono"/>
              </a:rPr>
              <a:t>}</a:t>
            </a:r>
            <a:endParaRPr kumimoji="0" lang="nl-BE" altLang="nl-BE"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699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65B7D-8EB8-4099-87D1-6CC17F1D64E2}"/>
              </a:ext>
            </a:extLst>
          </p:cNvPr>
          <p:cNvSpPr>
            <a:spLocks noGrp="1"/>
          </p:cNvSpPr>
          <p:nvPr>
            <p:ph type="title"/>
          </p:nvPr>
        </p:nvSpPr>
        <p:spPr/>
        <p:txBody>
          <a:bodyPr/>
          <a:lstStyle/>
          <a:p>
            <a:r>
              <a:rPr lang="nl-BE"/>
              <a:t>REST API</a:t>
            </a:r>
          </a:p>
        </p:txBody>
      </p:sp>
      <p:sp>
        <p:nvSpPr>
          <p:cNvPr id="3" name="Tijdelijke aanduiding voor inhoud 2">
            <a:extLst>
              <a:ext uri="{FF2B5EF4-FFF2-40B4-BE49-F238E27FC236}">
                <a16:creationId xmlns:a16="http://schemas.microsoft.com/office/drawing/2014/main" id="{A01C4898-77A0-4509-A844-DFA15EBF7962}"/>
              </a:ext>
            </a:extLst>
          </p:cNvPr>
          <p:cNvSpPr>
            <a:spLocks noGrp="1"/>
          </p:cNvSpPr>
          <p:nvPr>
            <p:ph idx="1"/>
          </p:nvPr>
        </p:nvSpPr>
        <p:spPr/>
        <p:txBody>
          <a:bodyPr/>
          <a:lstStyle/>
          <a:p>
            <a:pPr marL="0" indent="0">
              <a:buNone/>
            </a:pPr>
            <a:r>
              <a:rPr lang="en-US"/>
              <a:t>Developing RESTful APIs is a task that most developers have faced at least once in their lives. Nowadays, with the increasing popularity of front-end frameworks like Angular, React, and Vue.js and with the mass adoption of smartphones, RESTful APIs became the most popular approach backend developers leverage to provide an interface for their applications. </a:t>
            </a:r>
          </a:p>
          <a:p>
            <a:pPr marL="0" indent="0">
              <a:buNone/>
            </a:pPr>
            <a:endParaRPr lang="en-US"/>
          </a:p>
          <a:p>
            <a:pPr marL="0" indent="0">
              <a:buNone/>
            </a:pPr>
            <a:endParaRPr lang="nl-BE"/>
          </a:p>
        </p:txBody>
      </p:sp>
      <p:sp>
        <p:nvSpPr>
          <p:cNvPr id="4" name="Tijdelijke aanduiding voor dianummer 3">
            <a:extLst>
              <a:ext uri="{FF2B5EF4-FFF2-40B4-BE49-F238E27FC236}">
                <a16:creationId xmlns:a16="http://schemas.microsoft.com/office/drawing/2014/main" id="{00603F25-8749-4F72-ADED-648A82844599}"/>
              </a:ext>
            </a:extLst>
          </p:cNvPr>
          <p:cNvSpPr>
            <a:spLocks noGrp="1"/>
          </p:cNvSpPr>
          <p:nvPr>
            <p:ph type="sldNum" sz="quarter" idx="12"/>
          </p:nvPr>
        </p:nvSpPr>
        <p:spPr/>
        <p:txBody>
          <a:bodyPr/>
          <a:lstStyle/>
          <a:p>
            <a:fld id="{EFF0E678-5659-4256-A5F3-A2CF1765060C}" type="slidenum">
              <a:rPr lang="nl-BE" smtClean="0"/>
              <a:pPr/>
              <a:t>2</a:t>
            </a:fld>
            <a:endParaRPr lang="nl-BE"/>
          </a:p>
        </p:txBody>
      </p:sp>
    </p:spTree>
    <p:extLst>
      <p:ext uri="{BB962C8B-B14F-4D97-AF65-F5344CB8AC3E}">
        <p14:creationId xmlns:p14="http://schemas.microsoft.com/office/powerpoint/2010/main" val="3317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t>
            </a:r>
            <a:r>
              <a:rPr lang="nl-BE" dirty="0" err="1"/>
              <a:t>APIs</a:t>
            </a:r>
            <a:r>
              <a:rPr lang="nl-BE" dirty="0"/>
              <a:t>: test GET /</a:t>
            </a:r>
            <a:r>
              <a:rPr lang="nl-BE" dirty="0" err="1"/>
              <a:t>products</a:t>
            </a: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20</a:t>
            </a:fld>
            <a:endParaRPr lang="nl-NL"/>
          </a:p>
        </p:txBody>
      </p:sp>
      <p:pic>
        <p:nvPicPr>
          <p:cNvPr id="3" name="Afbeelding 2">
            <a:extLst>
              <a:ext uri="{FF2B5EF4-FFF2-40B4-BE49-F238E27FC236}">
                <a16:creationId xmlns:a16="http://schemas.microsoft.com/office/drawing/2014/main" id="{4987EE0E-7FBB-49EF-91BC-57ED80342155}"/>
              </a:ext>
            </a:extLst>
          </p:cNvPr>
          <p:cNvPicPr>
            <a:picLocks noChangeAspect="1"/>
          </p:cNvPicPr>
          <p:nvPr/>
        </p:nvPicPr>
        <p:blipFill>
          <a:blip r:embed="rId2"/>
          <a:stretch>
            <a:fillRect/>
          </a:stretch>
        </p:blipFill>
        <p:spPr>
          <a:xfrm>
            <a:off x="6837804" y="1158150"/>
            <a:ext cx="3288448" cy="5509403"/>
          </a:xfrm>
          <a:prstGeom prst="rect">
            <a:avLst/>
          </a:prstGeom>
          <a:ln>
            <a:solidFill>
              <a:schemeClr val="tx1"/>
            </a:solidFill>
          </a:ln>
        </p:spPr>
      </p:pic>
      <p:sp>
        <p:nvSpPr>
          <p:cNvPr id="6" name="Tekstvak 5">
            <a:extLst>
              <a:ext uri="{FF2B5EF4-FFF2-40B4-BE49-F238E27FC236}">
                <a16:creationId xmlns:a16="http://schemas.microsoft.com/office/drawing/2014/main" id="{B90F24A2-A1BA-450B-8AE4-8CF8C20AE99D}"/>
              </a:ext>
            </a:extLst>
          </p:cNvPr>
          <p:cNvSpPr txBox="1"/>
          <p:nvPr/>
        </p:nvSpPr>
        <p:spPr>
          <a:xfrm>
            <a:off x="251012" y="1211855"/>
            <a:ext cx="5103186" cy="2308324"/>
          </a:xfrm>
          <a:prstGeom prst="rect">
            <a:avLst/>
          </a:prstGeom>
          <a:noFill/>
        </p:spPr>
        <p:txBody>
          <a:bodyPr wrap="square" rtlCol="0">
            <a:spAutoFit/>
          </a:bodyPr>
          <a:lstStyle/>
          <a:p>
            <a:r>
              <a:rPr lang="nl-BE" dirty="0" err="1"/>
              <a:t>Now</a:t>
            </a:r>
            <a:r>
              <a:rPr lang="nl-BE" dirty="0"/>
              <a:t> </a:t>
            </a:r>
            <a:r>
              <a:rPr lang="nl-BE" dirty="0" err="1"/>
              <a:t>it’s</a:t>
            </a:r>
            <a:r>
              <a:rPr lang="nl-BE" dirty="0"/>
              <a:t> time </a:t>
            </a:r>
            <a:r>
              <a:rPr lang="nl-BE" dirty="0" err="1"/>
              <a:t>for</a:t>
            </a:r>
            <a:r>
              <a:rPr lang="nl-BE" dirty="0"/>
              <a:t> </a:t>
            </a:r>
            <a:r>
              <a:rPr lang="nl-BE" dirty="0" err="1"/>
              <a:t>testing</a:t>
            </a:r>
            <a:r>
              <a:rPr lang="nl-BE" dirty="0"/>
              <a:t> </a:t>
            </a:r>
            <a:r>
              <a:rPr lang="nl-BE" dirty="0" err="1"/>
              <a:t>our</a:t>
            </a:r>
            <a:r>
              <a:rPr lang="nl-BE" dirty="0"/>
              <a:t> first REST API:</a:t>
            </a:r>
          </a:p>
          <a:p>
            <a:pPr marL="285750" indent="-285750">
              <a:buFontTx/>
              <a:buChar char="-"/>
            </a:pPr>
            <a:r>
              <a:rPr lang="nl-BE" dirty="0"/>
              <a:t>Run </a:t>
            </a:r>
            <a:r>
              <a:rPr lang="nl-BE" dirty="0" err="1"/>
              <a:t>your</a:t>
            </a:r>
            <a:r>
              <a:rPr lang="nl-BE" dirty="0"/>
              <a:t> </a:t>
            </a:r>
            <a:r>
              <a:rPr lang="nl-BE" dirty="0" err="1"/>
              <a:t>application</a:t>
            </a:r>
            <a:r>
              <a:rPr lang="nl-BE" dirty="0"/>
              <a:t> in </a:t>
            </a:r>
            <a:r>
              <a:rPr lang="nl-BE" dirty="0" err="1"/>
              <a:t>IntelliJ</a:t>
            </a:r>
            <a:endParaRPr lang="nl-BE" dirty="0"/>
          </a:p>
          <a:p>
            <a:pPr marL="285750" indent="-285750">
              <a:buFontTx/>
              <a:buChar char="-"/>
            </a:pPr>
            <a:endParaRPr lang="nl-BE" dirty="0"/>
          </a:p>
          <a:p>
            <a:pPr marL="285750" indent="-285750">
              <a:buFontTx/>
              <a:buChar char="-"/>
            </a:pPr>
            <a:r>
              <a:rPr lang="nl-BE" dirty="0"/>
              <a:t>Start Postman </a:t>
            </a:r>
            <a:r>
              <a:rPr lang="nl-BE" dirty="0" err="1"/>
              <a:t>and</a:t>
            </a:r>
            <a:r>
              <a:rPr lang="nl-BE" dirty="0"/>
              <a:t> </a:t>
            </a:r>
            <a:r>
              <a:rPr lang="nl-BE" dirty="0" err="1"/>
              <a:t>send</a:t>
            </a:r>
            <a:r>
              <a:rPr lang="nl-BE" dirty="0"/>
              <a:t> a GET </a:t>
            </a:r>
            <a:r>
              <a:rPr lang="nl-BE" dirty="0" err="1"/>
              <a:t>request</a:t>
            </a:r>
            <a:r>
              <a:rPr lang="nl-BE" dirty="0"/>
              <a:t> </a:t>
            </a:r>
            <a:r>
              <a:rPr lang="nl-BE" dirty="0" err="1"/>
              <a:t>to</a:t>
            </a:r>
            <a:r>
              <a:rPr lang="nl-BE" dirty="0"/>
              <a:t> </a:t>
            </a:r>
            <a:r>
              <a:rPr lang="nl-BE" dirty="0">
                <a:hlinkClick r:id="rId3"/>
              </a:rPr>
              <a:t>http://localhost:8080/api/products</a:t>
            </a:r>
            <a:r>
              <a:rPr lang="nl-BE" dirty="0"/>
              <a:t> </a:t>
            </a:r>
          </a:p>
          <a:p>
            <a:pPr marL="285750" indent="-285750">
              <a:buFontTx/>
              <a:buChar char="-"/>
            </a:pPr>
            <a:endParaRPr lang="nl-BE" dirty="0"/>
          </a:p>
          <a:p>
            <a:pPr marL="285750" indent="-285750">
              <a:buFontTx/>
              <a:buChar char="-"/>
            </a:pPr>
            <a:r>
              <a:rPr lang="nl-BE" dirty="0" err="1"/>
              <a:t>You</a:t>
            </a:r>
            <a:r>
              <a:rPr lang="nl-BE" dirty="0"/>
              <a:t> get </a:t>
            </a:r>
            <a:r>
              <a:rPr lang="nl-BE" dirty="0" err="1"/>
              <a:t>the</a:t>
            </a:r>
            <a:r>
              <a:rPr lang="nl-BE" dirty="0"/>
              <a:t> </a:t>
            </a:r>
            <a:r>
              <a:rPr lang="nl-BE" dirty="0" err="1"/>
              <a:t>result</a:t>
            </a:r>
            <a:r>
              <a:rPr lang="nl-BE" dirty="0"/>
              <a:t> back in JSON format </a:t>
            </a:r>
          </a:p>
          <a:p>
            <a:endParaRPr lang="nl-BE" dirty="0"/>
          </a:p>
        </p:txBody>
      </p:sp>
      <p:pic>
        <p:nvPicPr>
          <p:cNvPr id="7" name="Afbeelding 6">
            <a:extLst>
              <a:ext uri="{FF2B5EF4-FFF2-40B4-BE49-F238E27FC236}">
                <a16:creationId xmlns:a16="http://schemas.microsoft.com/office/drawing/2014/main" id="{82D339E4-295E-4245-A976-D8E05F4C7E03}"/>
              </a:ext>
            </a:extLst>
          </p:cNvPr>
          <p:cNvPicPr>
            <a:picLocks noChangeAspect="1"/>
          </p:cNvPicPr>
          <p:nvPr/>
        </p:nvPicPr>
        <p:blipFill>
          <a:blip r:embed="rId4"/>
          <a:stretch>
            <a:fillRect/>
          </a:stretch>
        </p:blipFill>
        <p:spPr>
          <a:xfrm>
            <a:off x="3499634" y="1535020"/>
            <a:ext cx="257175" cy="238125"/>
          </a:xfrm>
          <a:prstGeom prst="rect">
            <a:avLst/>
          </a:prstGeom>
        </p:spPr>
      </p:pic>
      <p:cxnSp>
        <p:nvCxnSpPr>
          <p:cNvPr id="9" name="Rechte verbindingslijn met pijl 8">
            <a:extLst>
              <a:ext uri="{FF2B5EF4-FFF2-40B4-BE49-F238E27FC236}">
                <a16:creationId xmlns:a16="http://schemas.microsoft.com/office/drawing/2014/main" id="{E204301C-163F-4D7D-8B48-5EE47342D896}"/>
              </a:ext>
            </a:extLst>
          </p:cNvPr>
          <p:cNvCxnSpPr>
            <a:cxnSpLocks/>
          </p:cNvCxnSpPr>
          <p:nvPr/>
        </p:nvCxnSpPr>
        <p:spPr>
          <a:xfrm flipV="1">
            <a:off x="4194928" y="1342417"/>
            <a:ext cx="3509378" cy="1193394"/>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B35B11B5-E12D-4A19-934B-49CA2BB8F58B}"/>
              </a:ext>
            </a:extLst>
          </p:cNvPr>
          <p:cNvCxnSpPr>
            <a:cxnSpLocks/>
          </p:cNvCxnSpPr>
          <p:nvPr/>
        </p:nvCxnSpPr>
        <p:spPr>
          <a:xfrm>
            <a:off x="4351663" y="3062689"/>
            <a:ext cx="2486141" cy="1410159"/>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85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B28F7-5696-434A-8F48-F8840665D7E4}"/>
              </a:ext>
            </a:extLst>
          </p:cNvPr>
          <p:cNvSpPr>
            <a:spLocks noGrp="1"/>
          </p:cNvSpPr>
          <p:nvPr>
            <p:ph type="title"/>
          </p:nvPr>
        </p:nvSpPr>
        <p:spPr/>
        <p:txBody>
          <a:bodyPr/>
          <a:lstStyle/>
          <a:p>
            <a:r>
              <a:rPr lang="nl-BE"/>
              <a:t>JSON</a:t>
            </a:r>
          </a:p>
        </p:txBody>
      </p:sp>
      <p:sp>
        <p:nvSpPr>
          <p:cNvPr id="3" name="Tijdelijke aanduiding voor inhoud 2">
            <a:extLst>
              <a:ext uri="{FF2B5EF4-FFF2-40B4-BE49-F238E27FC236}">
                <a16:creationId xmlns:a16="http://schemas.microsoft.com/office/drawing/2014/main" id="{BA8878F1-709F-4446-ACF3-51A892B0C49B}"/>
              </a:ext>
            </a:extLst>
          </p:cNvPr>
          <p:cNvSpPr>
            <a:spLocks noGrp="1"/>
          </p:cNvSpPr>
          <p:nvPr>
            <p:ph idx="1"/>
          </p:nvPr>
        </p:nvSpPr>
        <p:spPr>
          <a:xfrm>
            <a:off x="251012" y="1129554"/>
            <a:ext cx="7449778" cy="5306868"/>
          </a:xfrm>
        </p:spPr>
        <p:txBody>
          <a:bodyPr/>
          <a:lstStyle/>
          <a:p>
            <a:r>
              <a:rPr lang="nl-BE" sz="1800" dirty="0"/>
              <a:t>JSON format?</a:t>
            </a:r>
          </a:p>
          <a:p>
            <a:pPr lvl="1"/>
            <a:r>
              <a:rPr lang="en-US" sz="1800" b="1" dirty="0"/>
              <a:t>J</a:t>
            </a:r>
            <a:r>
              <a:rPr lang="en-US" sz="1800" dirty="0"/>
              <a:t>ava</a:t>
            </a:r>
            <a:r>
              <a:rPr lang="en-US" sz="1800" b="1" dirty="0"/>
              <a:t>S</a:t>
            </a:r>
            <a:r>
              <a:rPr lang="en-US" sz="1800" dirty="0"/>
              <a:t>cript </a:t>
            </a:r>
            <a:r>
              <a:rPr lang="en-US" sz="1800" b="1" dirty="0"/>
              <a:t>O</a:t>
            </a:r>
            <a:r>
              <a:rPr lang="en-US" sz="1800" dirty="0"/>
              <a:t>bject </a:t>
            </a:r>
            <a:r>
              <a:rPr lang="en-US" sz="1800" b="1" dirty="0"/>
              <a:t>N</a:t>
            </a:r>
            <a:r>
              <a:rPr lang="en-US" sz="1800" dirty="0"/>
              <a:t>otation</a:t>
            </a:r>
          </a:p>
          <a:p>
            <a:pPr lvl="1"/>
            <a:r>
              <a:rPr lang="en-US" sz="1800" dirty="0"/>
              <a:t>a lightweight format for storing and transporting data</a:t>
            </a:r>
          </a:p>
          <a:p>
            <a:pPr lvl="1"/>
            <a:r>
              <a:rPr lang="en-US" sz="1800" dirty="0"/>
              <a:t>is often used when data is sent from a server to a web page</a:t>
            </a:r>
          </a:p>
          <a:p>
            <a:pPr lvl="1"/>
            <a:r>
              <a:rPr lang="en-US" sz="1800" dirty="0"/>
              <a:t>Standard for NoSQL databases like MongoDB</a:t>
            </a:r>
          </a:p>
          <a:p>
            <a:pPr lvl="1"/>
            <a:r>
              <a:rPr lang="en-US" sz="1800" dirty="0"/>
              <a:t>"self-describing" and easy to understand</a:t>
            </a:r>
          </a:p>
          <a:p>
            <a:pPr lvl="1"/>
            <a:endParaRPr lang="en-US" sz="1800" dirty="0"/>
          </a:p>
          <a:p>
            <a:r>
              <a:rPr lang="en-US" sz="1800" dirty="0"/>
              <a:t>JSON Syntax rules</a:t>
            </a:r>
          </a:p>
          <a:p>
            <a:pPr lvl="1"/>
            <a:r>
              <a:rPr lang="en-US" sz="1800" dirty="0"/>
              <a:t>Data is in name/value pairs e.g. </a:t>
            </a:r>
            <a:r>
              <a:rPr lang="nl-BE" sz="1800" dirty="0"/>
              <a:t>“name”: ”IPHONE”</a:t>
            </a:r>
          </a:p>
          <a:p>
            <a:pPr lvl="1"/>
            <a:r>
              <a:rPr lang="en-US" sz="1800" dirty="0"/>
              <a:t>Curly braces {} hold objects (= with multiple name/value pairs)</a:t>
            </a:r>
          </a:p>
          <a:p>
            <a:pPr lvl="1"/>
            <a:r>
              <a:rPr lang="en-US" sz="1800" dirty="0"/>
              <a:t>Square brackets [] hold arrays</a:t>
            </a:r>
          </a:p>
          <a:p>
            <a:pPr lvl="1"/>
            <a:r>
              <a:rPr lang="en-US" sz="1800" dirty="0"/>
              <a:t>Data is separated by commas (between objects and between name/value pairs)</a:t>
            </a:r>
          </a:p>
          <a:p>
            <a:pPr marL="457200" lvl="1" indent="0">
              <a:buNone/>
            </a:pPr>
            <a:endParaRPr lang="en-US" dirty="0"/>
          </a:p>
          <a:p>
            <a:pPr marL="457200" lvl="1" indent="0">
              <a:buNone/>
            </a:pPr>
            <a:endParaRPr lang="en-US" dirty="0"/>
          </a:p>
          <a:p>
            <a:pPr lvl="1"/>
            <a:endParaRPr lang="en-US" dirty="0"/>
          </a:p>
          <a:p>
            <a:pPr lvl="1"/>
            <a:endParaRPr lang="en-US" dirty="0"/>
          </a:p>
          <a:p>
            <a:pPr lvl="1"/>
            <a:endParaRPr lang="nl-BE" dirty="0"/>
          </a:p>
        </p:txBody>
      </p:sp>
      <p:sp>
        <p:nvSpPr>
          <p:cNvPr id="4" name="Tijdelijke aanduiding voor dianummer 3">
            <a:extLst>
              <a:ext uri="{FF2B5EF4-FFF2-40B4-BE49-F238E27FC236}">
                <a16:creationId xmlns:a16="http://schemas.microsoft.com/office/drawing/2014/main" id="{3B79A421-35D2-4ADD-ADFC-10178E54500F}"/>
              </a:ext>
            </a:extLst>
          </p:cNvPr>
          <p:cNvSpPr>
            <a:spLocks noGrp="1"/>
          </p:cNvSpPr>
          <p:nvPr>
            <p:ph type="sldNum" sz="quarter" idx="12"/>
          </p:nvPr>
        </p:nvSpPr>
        <p:spPr/>
        <p:txBody>
          <a:bodyPr/>
          <a:lstStyle/>
          <a:p>
            <a:fld id="{EFF0E678-5659-4256-A5F3-A2CF1765060C}" type="slidenum">
              <a:rPr lang="nl-BE" smtClean="0"/>
              <a:pPr/>
              <a:t>21</a:t>
            </a:fld>
            <a:endParaRPr lang="nl-BE"/>
          </a:p>
        </p:txBody>
      </p:sp>
      <p:pic>
        <p:nvPicPr>
          <p:cNvPr id="6" name="Afbeelding 5">
            <a:extLst>
              <a:ext uri="{FF2B5EF4-FFF2-40B4-BE49-F238E27FC236}">
                <a16:creationId xmlns:a16="http://schemas.microsoft.com/office/drawing/2014/main" id="{A90362A8-DDC8-4145-92A1-6B942A0956BA}"/>
              </a:ext>
            </a:extLst>
          </p:cNvPr>
          <p:cNvPicPr>
            <a:picLocks noChangeAspect="1"/>
          </p:cNvPicPr>
          <p:nvPr/>
        </p:nvPicPr>
        <p:blipFill>
          <a:blip r:embed="rId2"/>
          <a:stretch>
            <a:fillRect/>
          </a:stretch>
        </p:blipFill>
        <p:spPr>
          <a:xfrm>
            <a:off x="7537675" y="1828800"/>
            <a:ext cx="3629025" cy="4114800"/>
          </a:xfrm>
          <a:prstGeom prst="rect">
            <a:avLst/>
          </a:prstGeom>
          <a:ln>
            <a:solidFill>
              <a:schemeClr val="tx1"/>
            </a:solidFill>
          </a:ln>
        </p:spPr>
      </p:pic>
    </p:spTree>
    <p:extLst>
      <p:ext uri="{BB962C8B-B14F-4D97-AF65-F5344CB8AC3E}">
        <p14:creationId xmlns:p14="http://schemas.microsoft.com/office/powerpoint/2010/main" val="3596418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t>
            </a:r>
            <a:r>
              <a:rPr lang="nl-BE" dirty="0" err="1"/>
              <a:t>APIs</a:t>
            </a:r>
            <a:r>
              <a:rPr lang="nl-BE" dirty="0"/>
              <a:t>: GET /product/{</a:t>
            </a:r>
            <a:r>
              <a:rPr lang="nl-BE" dirty="0" err="1"/>
              <a:t>id</a:t>
            </a:r>
            <a:r>
              <a:rPr lang="nl-BE" dirty="0"/>
              <a:t>}</a:t>
            </a:r>
          </a:p>
        </p:txBody>
      </p:sp>
      <p:sp>
        <p:nvSpPr>
          <p:cNvPr id="4099" name="Tijdelijke aanduiding voor inhoud 2"/>
          <p:cNvSpPr>
            <a:spLocks noGrp="1"/>
          </p:cNvSpPr>
          <p:nvPr>
            <p:ph idx="1"/>
          </p:nvPr>
        </p:nvSpPr>
        <p:spPr>
          <a:xfrm>
            <a:off x="140417" y="1520269"/>
            <a:ext cx="11213383" cy="5154705"/>
          </a:xfrm>
          <a:ln>
            <a:noFill/>
          </a:ln>
        </p:spPr>
        <p:txBody>
          <a:bodyPr>
            <a:normAutofit lnSpcReduction="10000"/>
          </a:bodyPr>
          <a:lstStyle/>
          <a:p>
            <a:endParaRPr lang="nl-BE" noProof="1"/>
          </a:p>
          <a:p>
            <a:endParaRPr lang="nl-BE" noProof="1"/>
          </a:p>
          <a:p>
            <a:endParaRPr lang="nl-BE" noProof="1"/>
          </a:p>
          <a:p>
            <a:endParaRPr lang="nl-BE" noProof="1"/>
          </a:p>
          <a:p>
            <a:endParaRPr lang="nl-BE" noProof="1"/>
          </a:p>
          <a:p>
            <a:pPr marL="0" indent="0">
              <a:buNone/>
            </a:pPr>
            <a:endParaRPr lang="nl-BE" noProof="1"/>
          </a:p>
          <a:p>
            <a:r>
              <a:rPr lang="nl-BE" noProof="1"/>
              <a:t>A GET request to </a:t>
            </a:r>
            <a:r>
              <a:rPr lang="nl-BE" b="1" noProof="1"/>
              <a:t>/product/{id} </a:t>
            </a:r>
            <a:r>
              <a:rPr lang="nl-BE" noProof="1"/>
              <a:t>returns the product-object with the given id in the ArrayList</a:t>
            </a:r>
            <a:endParaRPr lang="nl-BE" b="1" noProof="1"/>
          </a:p>
          <a:p>
            <a:r>
              <a:rPr lang="nl-BE" b="1" noProof="1"/>
              <a:t>@PathVariable or @PathVariable(value = “id”)</a:t>
            </a:r>
          </a:p>
          <a:p>
            <a:pPr lvl="1"/>
            <a:r>
              <a:rPr lang="nl-BE" noProof="1"/>
              <a:t>Lets Spring know that the following is a variable from the URL</a:t>
            </a:r>
          </a:p>
          <a:p>
            <a:r>
              <a:rPr lang="nl-BE" b="1" noProof="1"/>
              <a:t>ResponseEntity&lt;Product&gt; </a:t>
            </a:r>
          </a:p>
          <a:p>
            <a:pPr lvl="1"/>
            <a:r>
              <a:rPr lang="nl-BE" noProof="1">
                <a:solidFill>
                  <a:srgbClr val="202124"/>
                </a:solidFill>
                <a:latin typeface="arial" panose="020B0604020202020204" pitchFamily="34" charset="0"/>
              </a:rPr>
              <a:t>A</a:t>
            </a:r>
            <a:r>
              <a:rPr lang="nl-BE" b="0" i="0" noProof="1">
                <a:solidFill>
                  <a:srgbClr val="202124"/>
                </a:solidFill>
                <a:effectLst/>
                <a:latin typeface="arial" panose="020B0604020202020204" pitchFamily="34" charset="0"/>
              </a:rPr>
              <a:t>llows you to modify the response with optional headers and status code.</a:t>
            </a:r>
            <a:endParaRPr lang="nl-BE" noProof="1"/>
          </a:p>
          <a:p>
            <a:pPr marL="0" indent="0">
              <a:buNone/>
            </a:pPr>
            <a:endParaRPr lang="nl-BE" noProof="1"/>
          </a:p>
          <a:p>
            <a:endParaRPr lang="nl-BE" noProof="1"/>
          </a:p>
          <a:p>
            <a:pPr marL="0" indent="0">
              <a:buNone/>
            </a:pPr>
            <a:endParaRPr lang="nl-BE" noProof="1"/>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22</a:t>
            </a:fld>
            <a:endParaRPr lang="nl-NL"/>
          </a:p>
        </p:txBody>
      </p:sp>
      <p:sp>
        <p:nvSpPr>
          <p:cNvPr id="3" name="Rectangle 1">
            <a:extLst>
              <a:ext uri="{FF2B5EF4-FFF2-40B4-BE49-F238E27FC236}">
                <a16:creationId xmlns:a16="http://schemas.microsoft.com/office/drawing/2014/main" id="{550255D3-00A4-453F-9EC8-9D3E1B1A72BC}"/>
              </a:ext>
            </a:extLst>
          </p:cNvPr>
          <p:cNvSpPr>
            <a:spLocks noChangeArrowheads="1"/>
          </p:cNvSpPr>
          <p:nvPr/>
        </p:nvSpPr>
        <p:spPr bwMode="auto">
          <a:xfrm>
            <a:off x="251012" y="1868439"/>
            <a:ext cx="10826490"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noProof="1">
                <a:ln>
                  <a:noFill/>
                </a:ln>
                <a:solidFill>
                  <a:srgbClr val="808000"/>
                </a:solidFill>
                <a:effectLst/>
                <a:latin typeface="JetBrains Mono"/>
              </a:rPr>
              <a:t>@GetMapping</a:t>
            </a:r>
            <a:r>
              <a:rPr kumimoji="0" lang="nl-BE" altLang="nl-BE" sz="2400" b="0" i="0" u="none" strike="noStrike" cap="none" normalizeH="0" baseline="0" noProof="1">
                <a:ln>
                  <a:noFill/>
                </a:ln>
                <a:solidFill>
                  <a:srgbClr val="000000"/>
                </a:solidFill>
                <a:effectLst/>
                <a:latin typeface="JetBrains Mono"/>
              </a:rPr>
              <a:t>(</a:t>
            </a:r>
            <a:r>
              <a:rPr kumimoji="0" lang="nl-BE" altLang="nl-BE" sz="2400" b="1" i="0" u="none" strike="noStrike" cap="none" normalizeH="0" baseline="0" noProof="1">
                <a:ln>
                  <a:noFill/>
                </a:ln>
                <a:solidFill>
                  <a:srgbClr val="008000"/>
                </a:solidFill>
                <a:effectLst/>
                <a:latin typeface="JetBrains Mono"/>
              </a:rPr>
              <a:t>"/product/{id}"</a:t>
            </a:r>
            <a:r>
              <a:rPr kumimoji="0" lang="nl-BE" altLang="nl-BE" sz="2400" b="0" i="0" u="none" strike="noStrike" cap="none" normalizeH="0" baseline="0" noProof="1">
                <a:ln>
                  <a:noFill/>
                </a:ln>
                <a:solidFill>
                  <a:srgbClr val="000000"/>
                </a:solidFill>
                <a:effectLst/>
                <a:latin typeface="JetBrains Mono"/>
              </a:rPr>
              <a:t>)</a:t>
            </a:r>
            <a:br>
              <a:rPr kumimoji="0" lang="nl-BE" altLang="nl-BE" sz="2400" b="0" i="0" u="none" strike="noStrike" cap="none" normalizeH="0" baseline="0" noProof="1">
                <a:ln>
                  <a:noFill/>
                </a:ln>
                <a:solidFill>
                  <a:srgbClr val="000000"/>
                </a:solidFill>
                <a:effectLst/>
                <a:latin typeface="JetBrains Mono"/>
              </a:rPr>
            </a:br>
            <a:r>
              <a:rPr kumimoji="0" lang="nl-BE" altLang="nl-BE" sz="2400" b="1" i="0" u="none" strike="noStrike" cap="none" normalizeH="0" baseline="0" noProof="1">
                <a:ln>
                  <a:noFill/>
                </a:ln>
                <a:solidFill>
                  <a:srgbClr val="000080"/>
                </a:solidFill>
                <a:effectLst/>
                <a:latin typeface="JetBrains Mono"/>
              </a:rPr>
              <a:t>public </a:t>
            </a:r>
            <a:r>
              <a:rPr kumimoji="0" lang="nl-BE" altLang="nl-BE" sz="2400" b="0" i="0" u="none" strike="noStrike" cap="none" normalizeH="0" baseline="0" noProof="1">
                <a:ln>
                  <a:noFill/>
                </a:ln>
                <a:solidFill>
                  <a:srgbClr val="000000"/>
                </a:solidFill>
                <a:effectLst/>
                <a:latin typeface="JetBrains Mono"/>
              </a:rPr>
              <a:t>ResponseEntity&lt;Product&gt; getProductById(</a:t>
            </a:r>
            <a:r>
              <a:rPr kumimoji="0" lang="nl-BE" altLang="nl-BE" sz="2400" b="0" i="0" u="none" strike="noStrike" cap="none" normalizeH="0" baseline="0" noProof="1">
                <a:ln>
                  <a:noFill/>
                </a:ln>
                <a:solidFill>
                  <a:srgbClr val="808000"/>
                </a:solidFill>
                <a:effectLst/>
                <a:latin typeface="JetBrains Mono"/>
              </a:rPr>
              <a:t>@PathVariable</a:t>
            </a:r>
            <a:r>
              <a:rPr kumimoji="0" lang="nl-BE" altLang="nl-BE" sz="2400" b="0" i="0" u="none" strike="noStrike" cap="none" normalizeH="0" baseline="0" noProof="1">
                <a:ln>
                  <a:noFill/>
                </a:ln>
                <a:solidFill>
                  <a:srgbClr val="000000"/>
                </a:solidFill>
                <a:effectLst/>
                <a:latin typeface="JetBrains Mono"/>
              </a:rPr>
              <a:t>(</a:t>
            </a:r>
            <a:r>
              <a:rPr kumimoji="0" lang="nl-BE" altLang="nl-BE" sz="2400" b="1" i="0" u="none" strike="noStrike" cap="none" normalizeH="0" baseline="0" noProof="1">
                <a:ln>
                  <a:noFill/>
                </a:ln>
                <a:solidFill>
                  <a:srgbClr val="008000"/>
                </a:solidFill>
                <a:effectLst/>
                <a:latin typeface="JetBrains Mono"/>
              </a:rPr>
              <a:t>"id"</a:t>
            </a:r>
            <a:r>
              <a:rPr kumimoji="0" lang="nl-BE" altLang="nl-BE" sz="2400" b="0" i="0" u="none" strike="noStrike" cap="none" normalizeH="0" baseline="0" noProof="1">
                <a:ln>
                  <a:noFill/>
                </a:ln>
                <a:solidFill>
                  <a:srgbClr val="000000"/>
                </a:solidFill>
                <a:effectLst/>
                <a:latin typeface="JetBrains Mono"/>
              </a:rPr>
              <a:t>) </a:t>
            </a:r>
            <a:r>
              <a:rPr kumimoji="0" lang="nl-BE" altLang="nl-BE" sz="2400" b="1" i="0" u="none" strike="noStrike" cap="none" normalizeH="0" baseline="0" noProof="1">
                <a:ln>
                  <a:noFill/>
                </a:ln>
                <a:solidFill>
                  <a:srgbClr val="000080"/>
                </a:solidFill>
                <a:effectLst/>
                <a:latin typeface="JetBrains Mono"/>
              </a:rPr>
              <a:t>int </a:t>
            </a:r>
            <a:r>
              <a:rPr kumimoji="0" lang="nl-BE" altLang="nl-BE" sz="2400" b="0" i="0" u="none" strike="noStrike" cap="none" normalizeH="0" baseline="0" noProof="1">
                <a:ln>
                  <a:noFill/>
                </a:ln>
                <a:solidFill>
                  <a:srgbClr val="000000"/>
                </a:solidFill>
                <a:effectLst/>
                <a:latin typeface="JetBrains Mono"/>
              </a:rPr>
              <a:t>productId) {</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noProof="1">
                <a:ln>
                  <a:noFill/>
                </a:ln>
                <a:solidFill>
                  <a:srgbClr val="000000"/>
                </a:solidFill>
                <a:effectLst/>
                <a:latin typeface="JetBrains Mono"/>
              </a:rPr>
              <a:t>    Product product = </a:t>
            </a:r>
            <a:r>
              <a:rPr kumimoji="0" lang="nl-BE" altLang="nl-BE" sz="2400" b="1" i="0" u="none" strike="noStrike" cap="none" normalizeH="0" baseline="0" noProof="1">
                <a:ln>
                  <a:noFill/>
                </a:ln>
                <a:solidFill>
                  <a:srgbClr val="660E7A"/>
                </a:solidFill>
                <a:effectLst/>
                <a:latin typeface="JetBrains Mono"/>
              </a:rPr>
              <a:t>productService</a:t>
            </a:r>
            <a:r>
              <a:rPr kumimoji="0" lang="nl-BE" altLang="nl-BE" sz="2400" b="0" i="0" u="none" strike="noStrike" cap="none" normalizeH="0" baseline="0" noProof="1">
                <a:ln>
                  <a:noFill/>
                </a:ln>
                <a:solidFill>
                  <a:srgbClr val="000000"/>
                </a:solidFill>
                <a:effectLst/>
                <a:latin typeface="JetBrains Mono"/>
              </a:rPr>
              <a:t>.getOptionalProductById(productId);</a:t>
            </a:r>
            <a:endParaRPr kumimoji="0" lang="nl-BE" altLang="nl-BE" sz="48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37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86A2F-BF6C-4CF3-91DB-CB1A5FD17D36}"/>
              </a:ext>
            </a:extLst>
          </p:cNvPr>
          <p:cNvSpPr>
            <a:spLocks noGrp="1"/>
          </p:cNvSpPr>
          <p:nvPr>
            <p:ph type="title"/>
          </p:nvPr>
        </p:nvSpPr>
        <p:spPr/>
        <p:txBody>
          <a:bodyPr/>
          <a:lstStyle/>
          <a:p>
            <a:r>
              <a:rPr lang="nl-BE" dirty="0" err="1"/>
              <a:t>Exposing</a:t>
            </a:r>
            <a:r>
              <a:rPr lang="nl-BE" dirty="0"/>
              <a:t> </a:t>
            </a:r>
            <a:r>
              <a:rPr lang="nl-BE" dirty="0" err="1"/>
              <a:t>APIs</a:t>
            </a:r>
            <a:r>
              <a:rPr lang="nl-BE" dirty="0"/>
              <a:t>: GET /product/{</a:t>
            </a:r>
            <a:r>
              <a:rPr lang="nl-BE" dirty="0" err="1"/>
              <a:t>id</a:t>
            </a:r>
            <a:r>
              <a:rPr lang="nl-BE" dirty="0"/>
              <a:t>}</a:t>
            </a:r>
          </a:p>
        </p:txBody>
      </p:sp>
      <p:sp>
        <p:nvSpPr>
          <p:cNvPr id="3" name="Tijdelijke aanduiding voor inhoud 2">
            <a:extLst>
              <a:ext uri="{FF2B5EF4-FFF2-40B4-BE49-F238E27FC236}">
                <a16:creationId xmlns:a16="http://schemas.microsoft.com/office/drawing/2014/main" id="{030CE285-4037-4FC5-A54F-EAAB9573C740}"/>
              </a:ext>
            </a:extLst>
          </p:cNvPr>
          <p:cNvSpPr>
            <a:spLocks noGrp="1"/>
          </p:cNvSpPr>
          <p:nvPr>
            <p:ph idx="1"/>
          </p:nvPr>
        </p:nvSpPr>
        <p:spPr>
          <a:xfrm>
            <a:off x="224118" y="1157058"/>
            <a:ext cx="11743764" cy="5622022"/>
          </a:xfrm>
        </p:spPr>
        <p:txBody>
          <a:bodyPr>
            <a:normAutofit/>
          </a:bodyPr>
          <a:lstStyle/>
          <a:p>
            <a:r>
              <a:rPr lang="nl-BE" dirty="0"/>
              <a:t>In </a:t>
            </a:r>
            <a:r>
              <a:rPr lang="nl-BE" dirty="0" err="1"/>
              <a:t>ProductRestController</a:t>
            </a:r>
            <a:r>
              <a:rPr lang="nl-BE" dirty="0"/>
              <a:t>: </a:t>
            </a:r>
          </a:p>
          <a:p>
            <a:endParaRPr lang="nl-BE" dirty="0"/>
          </a:p>
          <a:p>
            <a:endParaRPr lang="nl-BE" dirty="0"/>
          </a:p>
          <a:p>
            <a:endParaRPr lang="nl-BE" dirty="0"/>
          </a:p>
          <a:p>
            <a:r>
              <a:rPr lang="nl-BE" dirty="0"/>
              <a:t>In </a:t>
            </a:r>
            <a:r>
              <a:rPr lang="nl-BE" dirty="0" err="1"/>
              <a:t>ProductService</a:t>
            </a:r>
            <a:r>
              <a:rPr lang="nl-BE" dirty="0"/>
              <a:t>:</a:t>
            </a:r>
          </a:p>
          <a:p>
            <a:endParaRPr lang="nl-BE" dirty="0"/>
          </a:p>
          <a:p>
            <a:endParaRPr lang="nl-BE" dirty="0"/>
          </a:p>
          <a:p>
            <a:pPr lvl="1"/>
            <a:endParaRPr lang="nl-BE" dirty="0"/>
          </a:p>
          <a:p>
            <a:pPr lvl="1"/>
            <a:endParaRPr lang="nl-BE" dirty="0"/>
          </a:p>
          <a:p>
            <a:pPr lvl="1"/>
            <a:r>
              <a:rPr lang="nl-BE" dirty="0"/>
              <a:t>“</a:t>
            </a:r>
            <a:r>
              <a:rPr lang="nl-BE" dirty="0" err="1"/>
              <a:t>findFirst</a:t>
            </a:r>
            <a:r>
              <a:rPr lang="nl-BE" dirty="0"/>
              <a:t>()” returns </a:t>
            </a:r>
            <a:r>
              <a:rPr lang="nl-BE" dirty="0" err="1"/>
              <a:t>an</a:t>
            </a:r>
            <a:r>
              <a:rPr lang="nl-BE" dirty="0"/>
              <a:t> </a:t>
            </a:r>
            <a:r>
              <a:rPr lang="nl-BE" dirty="0" err="1"/>
              <a:t>Optional</a:t>
            </a:r>
            <a:r>
              <a:rPr lang="nl-BE" dirty="0"/>
              <a:t>&lt;T&gt; i.c. </a:t>
            </a:r>
            <a:r>
              <a:rPr lang="nl-BE" dirty="0" err="1"/>
              <a:t>Optional</a:t>
            </a:r>
            <a:r>
              <a:rPr lang="nl-BE" dirty="0"/>
              <a:t>&lt;Product&gt;</a:t>
            </a:r>
          </a:p>
          <a:p>
            <a:pPr lvl="1"/>
            <a:r>
              <a:rPr lang="en-US" dirty="0"/>
              <a:t>Optional is a container object used to contain objects that can be null or not-null. See next slides… </a:t>
            </a:r>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A1410A45-7103-43EC-9D9E-021B8B1B9811}"/>
              </a:ext>
            </a:extLst>
          </p:cNvPr>
          <p:cNvSpPr>
            <a:spLocks noGrp="1"/>
          </p:cNvSpPr>
          <p:nvPr>
            <p:ph type="sldNum" sz="quarter" idx="12"/>
          </p:nvPr>
        </p:nvSpPr>
        <p:spPr/>
        <p:txBody>
          <a:bodyPr/>
          <a:lstStyle/>
          <a:p>
            <a:fld id="{EFF0E678-5659-4256-A5F3-A2CF1765060C}" type="slidenum">
              <a:rPr lang="nl-BE" smtClean="0"/>
              <a:pPr/>
              <a:t>23</a:t>
            </a:fld>
            <a:endParaRPr lang="nl-BE"/>
          </a:p>
        </p:txBody>
      </p:sp>
      <p:sp>
        <p:nvSpPr>
          <p:cNvPr id="5" name="Rectangle 1">
            <a:extLst>
              <a:ext uri="{FF2B5EF4-FFF2-40B4-BE49-F238E27FC236}">
                <a16:creationId xmlns:a16="http://schemas.microsoft.com/office/drawing/2014/main" id="{A23A227C-D18F-4EEF-8401-D815D32637A0}"/>
              </a:ext>
            </a:extLst>
          </p:cNvPr>
          <p:cNvSpPr>
            <a:spLocks noChangeArrowheads="1"/>
          </p:cNvSpPr>
          <p:nvPr/>
        </p:nvSpPr>
        <p:spPr bwMode="auto">
          <a:xfrm>
            <a:off x="251012" y="1601002"/>
            <a:ext cx="10826490"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noProof="1">
                <a:ln>
                  <a:noFill/>
                </a:ln>
                <a:solidFill>
                  <a:srgbClr val="808000"/>
                </a:solidFill>
                <a:effectLst/>
                <a:latin typeface="JetBrains Mono"/>
              </a:rPr>
              <a:t>@GetMapping</a:t>
            </a:r>
            <a:r>
              <a:rPr kumimoji="0" lang="nl-BE" altLang="nl-BE" sz="2400" b="0" i="0" u="none" strike="noStrike" cap="none" normalizeH="0" baseline="0" noProof="1">
                <a:ln>
                  <a:noFill/>
                </a:ln>
                <a:solidFill>
                  <a:srgbClr val="000000"/>
                </a:solidFill>
                <a:effectLst/>
                <a:latin typeface="JetBrains Mono"/>
              </a:rPr>
              <a:t>(</a:t>
            </a:r>
            <a:r>
              <a:rPr kumimoji="0" lang="nl-BE" altLang="nl-BE" sz="2400" b="1" i="0" u="none" strike="noStrike" cap="none" normalizeH="0" baseline="0" noProof="1">
                <a:ln>
                  <a:noFill/>
                </a:ln>
                <a:solidFill>
                  <a:srgbClr val="008000"/>
                </a:solidFill>
                <a:effectLst/>
                <a:latin typeface="JetBrains Mono"/>
              </a:rPr>
              <a:t>"/product/{id}"</a:t>
            </a:r>
            <a:r>
              <a:rPr kumimoji="0" lang="nl-BE" altLang="nl-BE" sz="2400" b="0" i="0" u="none" strike="noStrike" cap="none" normalizeH="0" baseline="0" noProof="1">
                <a:ln>
                  <a:noFill/>
                </a:ln>
                <a:solidFill>
                  <a:srgbClr val="000000"/>
                </a:solidFill>
                <a:effectLst/>
                <a:latin typeface="JetBrains Mono"/>
              </a:rPr>
              <a:t>)</a:t>
            </a:r>
            <a:br>
              <a:rPr kumimoji="0" lang="nl-BE" altLang="nl-BE" sz="2400" b="0" i="0" u="none" strike="noStrike" cap="none" normalizeH="0" baseline="0" noProof="1">
                <a:ln>
                  <a:noFill/>
                </a:ln>
                <a:solidFill>
                  <a:srgbClr val="000000"/>
                </a:solidFill>
                <a:effectLst/>
                <a:latin typeface="JetBrains Mono"/>
              </a:rPr>
            </a:br>
            <a:r>
              <a:rPr kumimoji="0" lang="nl-BE" altLang="nl-BE" sz="2400" b="1" i="0" u="none" strike="noStrike" cap="none" normalizeH="0" baseline="0" noProof="1">
                <a:ln>
                  <a:noFill/>
                </a:ln>
                <a:solidFill>
                  <a:srgbClr val="000080"/>
                </a:solidFill>
                <a:effectLst/>
                <a:latin typeface="JetBrains Mono"/>
              </a:rPr>
              <a:t>public </a:t>
            </a:r>
            <a:r>
              <a:rPr kumimoji="0" lang="nl-BE" altLang="nl-BE" sz="2400" b="0" i="0" u="none" strike="noStrike" cap="none" normalizeH="0" baseline="0" noProof="1">
                <a:ln>
                  <a:noFill/>
                </a:ln>
                <a:solidFill>
                  <a:srgbClr val="000000"/>
                </a:solidFill>
                <a:effectLst/>
                <a:latin typeface="JetBrains Mono"/>
              </a:rPr>
              <a:t>ResponseEntity&lt;Product&gt; getProductById(</a:t>
            </a:r>
            <a:r>
              <a:rPr kumimoji="0" lang="nl-BE" altLang="nl-BE" sz="2400" b="0" i="0" u="none" strike="noStrike" cap="none" normalizeH="0" baseline="0" noProof="1">
                <a:ln>
                  <a:noFill/>
                </a:ln>
                <a:solidFill>
                  <a:srgbClr val="808000"/>
                </a:solidFill>
                <a:effectLst/>
                <a:latin typeface="JetBrains Mono"/>
              </a:rPr>
              <a:t>@PathVariable</a:t>
            </a:r>
            <a:r>
              <a:rPr kumimoji="0" lang="nl-BE" altLang="nl-BE" sz="2400" b="0" i="0" u="none" strike="noStrike" cap="none" normalizeH="0" baseline="0" noProof="1">
                <a:ln>
                  <a:noFill/>
                </a:ln>
                <a:solidFill>
                  <a:srgbClr val="000000"/>
                </a:solidFill>
                <a:effectLst/>
                <a:latin typeface="JetBrains Mono"/>
              </a:rPr>
              <a:t>(</a:t>
            </a:r>
            <a:r>
              <a:rPr kumimoji="0" lang="nl-BE" altLang="nl-BE" sz="2400" b="1" i="0" u="none" strike="noStrike" cap="none" normalizeH="0" baseline="0" noProof="1">
                <a:ln>
                  <a:noFill/>
                </a:ln>
                <a:solidFill>
                  <a:srgbClr val="008000"/>
                </a:solidFill>
                <a:effectLst/>
                <a:latin typeface="JetBrains Mono"/>
              </a:rPr>
              <a:t>"id"</a:t>
            </a:r>
            <a:r>
              <a:rPr kumimoji="0" lang="nl-BE" altLang="nl-BE" sz="2400" b="0" i="0" u="none" strike="noStrike" cap="none" normalizeH="0" baseline="0" noProof="1">
                <a:ln>
                  <a:noFill/>
                </a:ln>
                <a:solidFill>
                  <a:srgbClr val="000000"/>
                </a:solidFill>
                <a:effectLst/>
                <a:latin typeface="JetBrains Mono"/>
              </a:rPr>
              <a:t>) </a:t>
            </a:r>
            <a:r>
              <a:rPr kumimoji="0" lang="nl-BE" altLang="nl-BE" sz="2400" b="1" i="0" u="none" strike="noStrike" cap="none" normalizeH="0" baseline="0" noProof="1">
                <a:ln>
                  <a:noFill/>
                </a:ln>
                <a:solidFill>
                  <a:srgbClr val="000080"/>
                </a:solidFill>
                <a:effectLst/>
                <a:latin typeface="JetBrains Mono"/>
              </a:rPr>
              <a:t>int </a:t>
            </a:r>
            <a:r>
              <a:rPr kumimoji="0" lang="nl-BE" altLang="nl-BE" sz="2400" b="0" i="0" u="none" strike="noStrike" cap="none" normalizeH="0" baseline="0" noProof="1">
                <a:ln>
                  <a:noFill/>
                </a:ln>
                <a:solidFill>
                  <a:srgbClr val="000000"/>
                </a:solidFill>
                <a:effectLst/>
                <a:latin typeface="JetBrains Mono"/>
              </a:rPr>
              <a:t>productId) {</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noProof="1">
                <a:ln>
                  <a:noFill/>
                </a:ln>
                <a:solidFill>
                  <a:srgbClr val="000000"/>
                </a:solidFill>
                <a:effectLst/>
                <a:latin typeface="JetBrains Mono"/>
              </a:rPr>
              <a:t>    Optional&lt;Product&gt; product = </a:t>
            </a:r>
            <a:r>
              <a:rPr kumimoji="0" lang="nl-BE" altLang="nl-BE" sz="2400" b="1" i="0" u="none" strike="noStrike" cap="none" normalizeH="0" baseline="0" noProof="1">
                <a:ln>
                  <a:noFill/>
                </a:ln>
                <a:solidFill>
                  <a:srgbClr val="660E7A"/>
                </a:solidFill>
                <a:effectLst/>
                <a:latin typeface="JetBrains Mono"/>
              </a:rPr>
              <a:t>productService</a:t>
            </a:r>
            <a:r>
              <a:rPr kumimoji="0" lang="nl-BE" altLang="nl-BE" sz="2400" b="0" i="0" u="none" strike="noStrike" cap="none" normalizeH="0" baseline="0" noProof="1">
                <a:ln>
                  <a:noFill/>
                </a:ln>
                <a:solidFill>
                  <a:srgbClr val="000000"/>
                </a:solidFill>
                <a:effectLst/>
                <a:latin typeface="JetBrains Mono"/>
              </a:rPr>
              <a:t>.getOptionalProductById(productId);</a:t>
            </a:r>
            <a:endParaRPr kumimoji="0" lang="nl-BE" altLang="nl-BE" sz="4800" b="0" i="0" u="none" strike="noStrike" cap="none" normalizeH="0" baseline="0" noProof="1">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7DC9E82-B806-4E80-A5C5-C748A1ED48A6}"/>
              </a:ext>
            </a:extLst>
          </p:cNvPr>
          <p:cNvSpPr>
            <a:spLocks noChangeArrowheads="1"/>
          </p:cNvSpPr>
          <p:nvPr/>
        </p:nvSpPr>
        <p:spPr bwMode="auto">
          <a:xfrm>
            <a:off x="367681" y="3558917"/>
            <a:ext cx="9734203"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nl-BE" altLang="nl-BE" sz="2400" b="1" i="0" u="none" strike="noStrike" cap="none" normalizeH="0" baseline="0" dirty="0">
                <a:ln>
                  <a:noFill/>
                </a:ln>
                <a:solidFill>
                  <a:srgbClr val="000080"/>
                </a:solidFill>
                <a:effectLst/>
                <a:latin typeface="JetBrains Mono"/>
              </a:rPr>
              <a:t>public </a:t>
            </a:r>
            <a:r>
              <a:rPr kumimoji="0" lang="nl-BE" altLang="nl-BE" sz="2400" b="0" i="0" u="none" strike="noStrike" cap="none" normalizeH="0" baseline="0" dirty="0" err="1">
                <a:ln>
                  <a:noFill/>
                </a:ln>
                <a:solidFill>
                  <a:srgbClr val="000000"/>
                </a:solidFill>
                <a:effectLst/>
                <a:latin typeface="JetBrains Mono"/>
              </a:rPr>
              <a:t>Optional</a:t>
            </a:r>
            <a:r>
              <a:rPr kumimoji="0" lang="nl-BE" altLang="nl-BE" sz="2400" b="0" i="0" u="none" strike="noStrike" cap="none" normalizeH="0" baseline="0" dirty="0">
                <a:ln>
                  <a:noFill/>
                </a:ln>
                <a:solidFill>
                  <a:srgbClr val="000000"/>
                </a:solidFill>
                <a:effectLst/>
                <a:latin typeface="JetBrains Mono"/>
              </a:rPr>
              <a:t>&lt;Product&gt; </a:t>
            </a:r>
            <a:r>
              <a:rPr kumimoji="0" lang="nl-BE" altLang="nl-BE" sz="2400" b="0" i="0" u="none" strike="noStrike" cap="none" normalizeH="0" baseline="0" dirty="0" err="1">
                <a:ln>
                  <a:noFill/>
                </a:ln>
                <a:solidFill>
                  <a:srgbClr val="000000"/>
                </a:solidFill>
                <a:effectLst/>
                <a:latin typeface="JetBrains Mono"/>
              </a:rPr>
              <a:t>getOptionalProductById</a:t>
            </a:r>
            <a:r>
              <a:rPr kumimoji="0" lang="nl-BE" altLang="nl-BE" sz="2400" b="0" i="0" u="none" strike="noStrike" cap="none" normalizeH="0" baseline="0" dirty="0">
                <a:ln>
                  <a:noFill/>
                </a:ln>
                <a:solidFill>
                  <a:srgbClr val="000000"/>
                </a:solidFill>
                <a:effectLst/>
                <a:latin typeface="JetBrains Mono"/>
              </a:rPr>
              <a:t>(</a:t>
            </a:r>
            <a:r>
              <a:rPr kumimoji="0" lang="nl-BE" altLang="nl-BE" sz="2400" b="1" i="0" u="none" strike="noStrike" cap="none" normalizeH="0" baseline="0" dirty="0">
                <a:ln>
                  <a:noFill/>
                </a:ln>
                <a:solidFill>
                  <a:srgbClr val="000080"/>
                </a:solidFill>
                <a:effectLst/>
                <a:latin typeface="JetBrains Mono"/>
              </a:rPr>
              <a:t>int </a:t>
            </a:r>
            <a:r>
              <a:rPr kumimoji="0" lang="nl-BE" altLang="nl-BE" sz="2400" b="0" i="0" u="none" strike="noStrike" cap="none" normalizeH="0" baseline="0" dirty="0" err="1">
                <a:ln>
                  <a:noFill/>
                </a:ln>
                <a:solidFill>
                  <a:srgbClr val="000000"/>
                </a:solidFill>
                <a:effectLst/>
                <a:latin typeface="JetBrains Mono"/>
              </a:rPr>
              <a:t>productId</a:t>
            </a:r>
            <a:r>
              <a:rPr kumimoji="0" lang="nl-BE" altLang="nl-BE" sz="2400" b="0" i="0" u="none" strike="noStrike" cap="none" normalizeH="0" baseline="0" dirty="0">
                <a:ln>
                  <a:noFill/>
                </a:ln>
                <a:solidFill>
                  <a:srgbClr val="000000"/>
                </a:solidFill>
                <a:effectLst/>
                <a:latin typeface="JetBrains Mono"/>
              </a:rPr>
              <a:t>){</a:t>
            </a:r>
            <a:br>
              <a:rPr kumimoji="0" lang="nl-BE" altLang="nl-BE" sz="2400" b="0" i="0" u="none" strike="noStrike" cap="none" normalizeH="0" baseline="0" dirty="0">
                <a:ln>
                  <a:noFill/>
                </a:ln>
                <a:solidFill>
                  <a:srgbClr val="000000"/>
                </a:solidFill>
                <a:effectLst/>
                <a:latin typeface="JetBrains Mono"/>
              </a:rPr>
            </a:br>
            <a:r>
              <a:rPr kumimoji="0" lang="nl-BE" altLang="nl-BE" sz="2400" b="0" i="0" u="none" strike="noStrike" cap="none" normalizeH="0" baseline="0" dirty="0">
                <a:ln>
                  <a:noFill/>
                </a:ln>
                <a:solidFill>
                  <a:srgbClr val="000000"/>
                </a:solidFill>
                <a:effectLst/>
                <a:latin typeface="JetBrains Mono"/>
              </a:rPr>
              <a:t>    </a:t>
            </a:r>
            <a:r>
              <a:rPr kumimoji="0" lang="nl-BE" altLang="nl-BE" sz="2400" b="1" i="0" u="none" strike="noStrike" cap="none" normalizeH="0" baseline="0" dirty="0">
                <a:ln>
                  <a:noFill/>
                </a:ln>
                <a:solidFill>
                  <a:srgbClr val="000080"/>
                </a:solidFill>
                <a:effectLst/>
                <a:latin typeface="JetBrains Mono"/>
              </a:rPr>
              <a:t>return </a:t>
            </a:r>
            <a:r>
              <a:rPr kumimoji="0" lang="nl-BE" altLang="nl-BE" sz="2400" b="0" i="0" u="none" strike="noStrike" cap="none" normalizeH="0" baseline="0" dirty="0" err="1">
                <a:ln>
                  <a:noFill/>
                </a:ln>
                <a:solidFill>
                  <a:srgbClr val="000000"/>
                </a:solidFill>
                <a:effectLst/>
                <a:latin typeface="JetBrains Mono"/>
              </a:rPr>
              <a:t>getProductList</a:t>
            </a:r>
            <a:r>
              <a:rPr kumimoji="0" lang="nl-BE" altLang="nl-BE" sz="2400" b="0" i="0" u="none" strike="noStrike" cap="none" normalizeH="0" baseline="0" dirty="0">
                <a:ln>
                  <a:noFill/>
                </a:ln>
                <a:solidFill>
                  <a:srgbClr val="000000"/>
                </a:solidFill>
                <a:effectLst/>
                <a:latin typeface="JetBrains Mono"/>
              </a:rPr>
              <a:t>().stream().filter(p-&gt; </a:t>
            </a:r>
            <a:r>
              <a:rPr kumimoji="0" lang="nl-BE" altLang="nl-BE" sz="2400" b="0" i="0" u="none" strike="noStrike" cap="none" normalizeH="0" baseline="0" dirty="0" err="1">
                <a:ln>
                  <a:noFill/>
                </a:ln>
                <a:solidFill>
                  <a:srgbClr val="000000"/>
                </a:solidFill>
                <a:effectLst/>
                <a:latin typeface="JetBrains Mono"/>
              </a:rPr>
              <a:t>p.getId</a:t>
            </a:r>
            <a:r>
              <a:rPr kumimoji="0" lang="nl-BE" altLang="nl-BE" sz="2400" b="0" i="0" u="none" strike="noStrike" cap="none" normalizeH="0" baseline="0" dirty="0">
                <a:ln>
                  <a:noFill/>
                </a:ln>
                <a:solidFill>
                  <a:srgbClr val="000000"/>
                </a:solidFill>
                <a:effectLst/>
                <a:latin typeface="JetBrains Mono"/>
              </a:rPr>
              <a:t>()==</a:t>
            </a:r>
            <a:r>
              <a:rPr kumimoji="0" lang="nl-BE" altLang="nl-BE" sz="2400" b="0" i="0" u="none" strike="noStrike" cap="none" normalizeH="0" baseline="0" dirty="0" err="1">
                <a:ln>
                  <a:noFill/>
                </a:ln>
                <a:solidFill>
                  <a:srgbClr val="660E7A"/>
                </a:solidFill>
                <a:effectLst/>
                <a:latin typeface="JetBrains Mono"/>
              </a:rPr>
              <a:t>productId</a:t>
            </a:r>
            <a:r>
              <a:rPr kumimoji="0" lang="nl-BE" altLang="nl-BE" sz="2400" b="0" i="0" u="none" strike="noStrike" cap="none" normalizeH="0" baseline="0" dirty="0">
                <a:ln>
                  <a:noFill/>
                </a:ln>
                <a:solidFill>
                  <a:srgbClr val="000000"/>
                </a:solidFill>
                <a:effectLst/>
                <a:latin typeface="JetBrains Mono"/>
              </a:rPr>
              <a:t>).</a:t>
            </a:r>
            <a:r>
              <a:rPr kumimoji="0" lang="nl-BE" altLang="nl-BE" sz="2400" b="0" i="0" u="none" strike="noStrike" cap="none" normalizeH="0" baseline="0" dirty="0" err="1">
                <a:ln>
                  <a:noFill/>
                </a:ln>
                <a:solidFill>
                  <a:srgbClr val="000000"/>
                </a:solidFill>
                <a:effectLst/>
                <a:latin typeface="JetBrains Mono"/>
              </a:rPr>
              <a:t>findFirst</a:t>
            </a:r>
            <a:r>
              <a:rPr kumimoji="0" lang="nl-BE" altLang="nl-BE" sz="2400" b="0" i="0" u="none" strike="noStrike" cap="none" normalizeH="0" baseline="0" dirty="0">
                <a:ln>
                  <a:noFill/>
                </a:ln>
                <a:solidFill>
                  <a:srgbClr val="000000"/>
                </a:solidFill>
                <a:effectLst/>
                <a:latin typeface="JetBrains Mono"/>
              </a:rPr>
              <a:t>();</a:t>
            </a:r>
          </a:p>
          <a:p>
            <a:pPr eaLnBrk="0" fontAlgn="base" hangingPunct="0">
              <a:spcBef>
                <a:spcPct val="0"/>
              </a:spcBef>
              <a:spcAft>
                <a:spcPct val="0"/>
              </a:spcAft>
            </a:pPr>
            <a:r>
              <a:rPr lang="nl-BE" altLang="nl-BE" sz="2400" dirty="0">
                <a:solidFill>
                  <a:srgbClr val="000000"/>
                </a:solidFill>
                <a:latin typeface="JetBrains Mono"/>
              </a:rPr>
              <a:t>}</a:t>
            </a:r>
            <a:endParaRPr kumimoji="0" lang="nl-BE" altLang="nl-BE" sz="4800" b="0" i="0" u="none" strike="noStrike" cap="none" normalizeH="0" baseline="0" dirty="0">
              <a:ln>
                <a:noFill/>
              </a:ln>
              <a:solidFill>
                <a:schemeClr val="tx1"/>
              </a:solidFill>
              <a:effectLst/>
              <a:latin typeface="Arial" panose="020B0604020202020204" pitchFamily="34" charset="0"/>
            </a:endParaRPr>
          </a:p>
        </p:txBody>
      </p:sp>
      <p:cxnSp>
        <p:nvCxnSpPr>
          <p:cNvPr id="7" name="Rechte verbindingslijn met pijl 6">
            <a:extLst>
              <a:ext uri="{FF2B5EF4-FFF2-40B4-BE49-F238E27FC236}">
                <a16:creationId xmlns:a16="http://schemas.microsoft.com/office/drawing/2014/main" id="{5A3A58CD-136F-4F4F-B108-483440C96B8F}"/>
              </a:ext>
            </a:extLst>
          </p:cNvPr>
          <p:cNvCxnSpPr>
            <a:cxnSpLocks/>
          </p:cNvCxnSpPr>
          <p:nvPr/>
        </p:nvCxnSpPr>
        <p:spPr>
          <a:xfrm flipH="1">
            <a:off x="4056434" y="2714017"/>
            <a:ext cx="797668" cy="1031132"/>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4304DEFA-3AE6-4FBE-B5CA-F60D32E6233B}"/>
              </a:ext>
            </a:extLst>
          </p:cNvPr>
          <p:cNvCxnSpPr>
            <a:cxnSpLocks/>
          </p:cNvCxnSpPr>
          <p:nvPr/>
        </p:nvCxnSpPr>
        <p:spPr>
          <a:xfrm flipH="1">
            <a:off x="8122596" y="4321797"/>
            <a:ext cx="736059" cy="881393"/>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2">
            <a:extLst>
              <a:ext uri="{FF2B5EF4-FFF2-40B4-BE49-F238E27FC236}">
                <a16:creationId xmlns:a16="http://schemas.microsoft.com/office/drawing/2014/main" id="{1A20C7A0-DA5F-4581-88A8-082B6EA8AE7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cxnSp>
        <p:nvCxnSpPr>
          <p:cNvPr id="16" name="Rechte verbindingslijn met pijl 15">
            <a:extLst>
              <a:ext uri="{FF2B5EF4-FFF2-40B4-BE49-F238E27FC236}">
                <a16:creationId xmlns:a16="http://schemas.microsoft.com/office/drawing/2014/main" id="{2C698DF4-0205-4ADB-8490-EFED170DDCAA}"/>
              </a:ext>
            </a:extLst>
          </p:cNvPr>
          <p:cNvCxnSpPr>
            <a:cxnSpLocks/>
          </p:cNvCxnSpPr>
          <p:nvPr/>
        </p:nvCxnSpPr>
        <p:spPr>
          <a:xfrm>
            <a:off x="2198451" y="3959157"/>
            <a:ext cx="2441643" cy="1244033"/>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128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8D8E7-1F32-4CCA-A00F-3E536EC9411C}"/>
              </a:ext>
            </a:extLst>
          </p:cNvPr>
          <p:cNvSpPr>
            <a:spLocks noGrp="1"/>
          </p:cNvSpPr>
          <p:nvPr>
            <p:ph type="title"/>
          </p:nvPr>
        </p:nvSpPr>
        <p:spPr/>
        <p:txBody>
          <a:bodyPr/>
          <a:lstStyle/>
          <a:p>
            <a:r>
              <a:rPr lang="nl-BE" dirty="0"/>
              <a:t>Class </a:t>
            </a:r>
            <a:r>
              <a:rPr lang="nl-BE" dirty="0" err="1"/>
              <a:t>Optional</a:t>
            </a:r>
            <a:r>
              <a:rPr lang="nl-BE" dirty="0"/>
              <a:t> &lt;T&gt;</a:t>
            </a:r>
          </a:p>
        </p:txBody>
      </p:sp>
      <p:sp>
        <p:nvSpPr>
          <p:cNvPr id="6" name="Tijdelijke aanduiding voor inhoud 2">
            <a:extLst>
              <a:ext uri="{FF2B5EF4-FFF2-40B4-BE49-F238E27FC236}">
                <a16:creationId xmlns:a16="http://schemas.microsoft.com/office/drawing/2014/main" id="{6D29DCB9-7E2C-4B25-8B4B-1C7D123A33C3}"/>
              </a:ext>
            </a:extLst>
          </p:cNvPr>
          <p:cNvSpPr>
            <a:spLocks noGrp="1"/>
          </p:cNvSpPr>
          <p:nvPr>
            <p:ph idx="1"/>
          </p:nvPr>
        </p:nvSpPr>
        <p:spPr>
          <a:xfrm>
            <a:off x="251012" y="1129554"/>
            <a:ext cx="11743764" cy="5649526"/>
          </a:xfrm>
        </p:spPr>
        <p:txBody>
          <a:bodyPr>
            <a:normAutofit/>
          </a:bodyPr>
          <a:lstStyle/>
          <a:p>
            <a:pPr lvl="0"/>
            <a:r>
              <a:rPr lang="en-US" dirty="0"/>
              <a:t>Every Java Programmer is familiar with </a:t>
            </a:r>
            <a:r>
              <a:rPr lang="en-US" dirty="0" err="1">
                <a:hlinkClick r:id="rId2"/>
              </a:rPr>
              <a:t>NullPointerException</a:t>
            </a:r>
            <a:r>
              <a:rPr lang="en-US" dirty="0"/>
              <a:t>. It can crash your code. And it is very hard to avoid it without using too many null checks. </a:t>
            </a:r>
          </a:p>
          <a:p>
            <a:pPr lvl="0"/>
            <a:r>
              <a:rPr lang="en-US" dirty="0"/>
              <a:t>To overcome this, Java has introduced a class Optional in </a:t>
            </a:r>
            <a:r>
              <a:rPr lang="en-US" dirty="0" err="1"/>
              <a:t>java.util</a:t>
            </a:r>
            <a:r>
              <a:rPr lang="en-US" dirty="0"/>
              <a:t> package. </a:t>
            </a:r>
          </a:p>
          <a:p>
            <a:pPr lvl="1"/>
            <a:r>
              <a:rPr lang="en-US" dirty="0"/>
              <a:t>a neat code without using too many null checks. </a:t>
            </a:r>
          </a:p>
          <a:p>
            <a:pPr lvl="1"/>
            <a:r>
              <a:rPr lang="en-US" dirty="0"/>
              <a:t>specify alternate values to return or alternate code to run. </a:t>
            </a:r>
          </a:p>
          <a:p>
            <a:pPr lvl="1"/>
            <a:r>
              <a:rPr lang="en-US" dirty="0"/>
              <a:t>=&gt; makes code more readable</a:t>
            </a:r>
          </a:p>
        </p:txBody>
      </p:sp>
      <p:sp>
        <p:nvSpPr>
          <p:cNvPr id="4" name="Tijdelijke aanduiding voor dianummer 3">
            <a:extLst>
              <a:ext uri="{FF2B5EF4-FFF2-40B4-BE49-F238E27FC236}">
                <a16:creationId xmlns:a16="http://schemas.microsoft.com/office/drawing/2014/main" id="{EFF91FCA-A438-45CE-B204-D251103A948F}"/>
              </a:ext>
            </a:extLst>
          </p:cNvPr>
          <p:cNvSpPr>
            <a:spLocks noGrp="1"/>
          </p:cNvSpPr>
          <p:nvPr>
            <p:ph type="sldNum" sz="quarter" idx="12"/>
          </p:nvPr>
        </p:nvSpPr>
        <p:spPr/>
        <p:txBody>
          <a:bodyPr/>
          <a:lstStyle/>
          <a:p>
            <a:fld id="{EFF0E678-5659-4256-A5F3-A2CF1765060C}" type="slidenum">
              <a:rPr lang="nl-BE" smtClean="0"/>
              <a:pPr/>
              <a:t>24</a:t>
            </a:fld>
            <a:endParaRPr lang="nl-BE"/>
          </a:p>
        </p:txBody>
      </p:sp>
    </p:spTree>
    <p:extLst>
      <p:ext uri="{BB962C8B-B14F-4D97-AF65-F5344CB8AC3E}">
        <p14:creationId xmlns:p14="http://schemas.microsoft.com/office/powerpoint/2010/main" val="2744066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8D8E7-1F32-4CCA-A00F-3E536EC9411C}"/>
              </a:ext>
            </a:extLst>
          </p:cNvPr>
          <p:cNvSpPr>
            <a:spLocks noGrp="1"/>
          </p:cNvSpPr>
          <p:nvPr>
            <p:ph type="title"/>
          </p:nvPr>
        </p:nvSpPr>
        <p:spPr/>
        <p:txBody>
          <a:bodyPr/>
          <a:lstStyle/>
          <a:p>
            <a:r>
              <a:rPr lang="nl-BE" dirty="0"/>
              <a:t>Class </a:t>
            </a:r>
            <a:r>
              <a:rPr lang="nl-BE" dirty="0" err="1"/>
              <a:t>Optional</a:t>
            </a:r>
            <a:r>
              <a:rPr lang="nl-BE" dirty="0"/>
              <a:t> &lt;T&gt;</a:t>
            </a:r>
          </a:p>
        </p:txBody>
      </p:sp>
      <p:sp>
        <p:nvSpPr>
          <p:cNvPr id="6" name="Tijdelijke aanduiding voor inhoud 2">
            <a:extLst>
              <a:ext uri="{FF2B5EF4-FFF2-40B4-BE49-F238E27FC236}">
                <a16:creationId xmlns:a16="http://schemas.microsoft.com/office/drawing/2014/main" id="{6D29DCB9-7E2C-4B25-8B4B-1C7D123A33C3}"/>
              </a:ext>
            </a:extLst>
          </p:cNvPr>
          <p:cNvSpPr>
            <a:spLocks noGrp="1"/>
          </p:cNvSpPr>
          <p:nvPr>
            <p:ph idx="1"/>
          </p:nvPr>
        </p:nvSpPr>
        <p:spPr>
          <a:xfrm>
            <a:off x="251012" y="1129554"/>
            <a:ext cx="11743764" cy="5649526"/>
          </a:xfrm>
        </p:spPr>
        <p:txBody>
          <a:bodyPr>
            <a:normAutofit/>
          </a:bodyPr>
          <a:lstStyle/>
          <a:p>
            <a:pPr eaLnBrk="0" fontAlgn="base" hangingPunct="0">
              <a:lnSpc>
                <a:spcPct val="100000"/>
              </a:lnSpc>
              <a:spcBef>
                <a:spcPct val="0"/>
              </a:spcBef>
              <a:spcAft>
                <a:spcPct val="0"/>
              </a:spcAft>
              <a:buClrTx/>
            </a:pPr>
            <a:r>
              <a:rPr lang="en-US" dirty="0"/>
              <a:t>This class</a:t>
            </a:r>
            <a:r>
              <a:rPr lang="nl-BE" altLang="nl-BE" dirty="0"/>
              <a:t> </a:t>
            </a:r>
            <a:r>
              <a:rPr lang="nl-BE" altLang="nl-BE" dirty="0" err="1"/>
              <a:t>may</a:t>
            </a:r>
            <a:r>
              <a:rPr lang="nl-BE" altLang="nl-BE" dirty="0"/>
              <a:t> or </a:t>
            </a:r>
            <a:r>
              <a:rPr lang="nl-BE" altLang="nl-BE" dirty="0" err="1"/>
              <a:t>may</a:t>
            </a:r>
            <a:r>
              <a:rPr lang="nl-BE" altLang="nl-BE" dirty="0"/>
              <a:t> </a:t>
            </a:r>
            <a:r>
              <a:rPr lang="nl-BE" altLang="nl-BE" dirty="0" err="1"/>
              <a:t>not</a:t>
            </a:r>
            <a:r>
              <a:rPr lang="nl-BE" altLang="nl-BE" dirty="0"/>
              <a:t> </a:t>
            </a:r>
            <a:r>
              <a:rPr lang="nl-BE" altLang="nl-BE" dirty="0" err="1"/>
              <a:t>contain</a:t>
            </a:r>
            <a:r>
              <a:rPr lang="nl-BE" altLang="nl-BE" dirty="0"/>
              <a:t> a non-</a:t>
            </a:r>
            <a:r>
              <a:rPr lang="nl-BE" altLang="nl-BE" dirty="0" err="1"/>
              <a:t>null</a:t>
            </a:r>
            <a:r>
              <a:rPr lang="nl-BE" altLang="nl-BE" dirty="0"/>
              <a:t> </a:t>
            </a:r>
            <a:r>
              <a:rPr lang="nl-BE" altLang="nl-BE" dirty="0" err="1"/>
              <a:t>value</a:t>
            </a:r>
            <a:r>
              <a:rPr lang="nl-BE" altLang="nl-BE" dirty="0"/>
              <a:t> </a:t>
            </a:r>
            <a:r>
              <a:rPr lang="nl-BE" altLang="nl-BE" dirty="0" err="1"/>
              <a:t>and</a:t>
            </a:r>
            <a:r>
              <a:rPr lang="nl-BE" altLang="nl-BE" dirty="0"/>
              <a:t> has </a:t>
            </a:r>
            <a:r>
              <a:rPr lang="en-US" dirty="0"/>
              <a:t>various methods to facilitate code to handle values as ‘available’ or ‘not available’ instead of checking null values</a:t>
            </a:r>
            <a:r>
              <a:rPr lang="nl-BE" altLang="nl-BE" dirty="0"/>
              <a:t>: </a:t>
            </a:r>
          </a:p>
          <a:p>
            <a:pPr lvl="1" eaLnBrk="0" fontAlgn="base" hangingPunct="0">
              <a:lnSpc>
                <a:spcPct val="100000"/>
              </a:lnSpc>
              <a:spcBef>
                <a:spcPct val="0"/>
              </a:spcBef>
              <a:spcAft>
                <a:spcPct val="0"/>
              </a:spcAft>
              <a:buClrTx/>
            </a:pPr>
            <a:r>
              <a:rPr lang="nl-BE" altLang="nl-BE" dirty="0" err="1"/>
              <a:t>if</a:t>
            </a:r>
            <a:r>
              <a:rPr lang="nl-BE" altLang="nl-BE" dirty="0"/>
              <a:t> a </a:t>
            </a:r>
            <a:r>
              <a:rPr lang="nl-BE" altLang="nl-BE" dirty="0" err="1"/>
              <a:t>value</a:t>
            </a:r>
            <a:r>
              <a:rPr lang="nl-BE" altLang="nl-BE" dirty="0"/>
              <a:t> is present, </a:t>
            </a:r>
            <a:r>
              <a:rPr lang="nl-BE" altLang="nl-BE" dirty="0" err="1">
                <a:hlinkClick r:id="rId2"/>
              </a:rPr>
              <a:t>isPresent</a:t>
            </a:r>
            <a:r>
              <a:rPr lang="nl-BE" altLang="nl-BE" dirty="0">
                <a:hlinkClick r:id="rId2"/>
              </a:rPr>
              <a:t>()</a:t>
            </a:r>
            <a:r>
              <a:rPr lang="nl-BE" altLang="nl-BE" dirty="0"/>
              <a:t> </a:t>
            </a:r>
            <a:r>
              <a:rPr lang="nl-BE" altLang="nl-BE" dirty="0" err="1"/>
              <a:t>will</a:t>
            </a:r>
            <a:r>
              <a:rPr lang="nl-BE" altLang="nl-BE" dirty="0"/>
              <a:t> return </a:t>
            </a:r>
            <a:r>
              <a:rPr lang="nl-BE" altLang="nl-BE" dirty="0" err="1"/>
              <a:t>true</a:t>
            </a:r>
            <a:r>
              <a:rPr lang="nl-BE" altLang="nl-BE" dirty="0"/>
              <a:t> </a:t>
            </a:r>
          </a:p>
          <a:p>
            <a:pPr lvl="1" eaLnBrk="0" fontAlgn="base" hangingPunct="0">
              <a:lnSpc>
                <a:spcPct val="100000"/>
              </a:lnSpc>
              <a:spcBef>
                <a:spcPct val="0"/>
              </a:spcBef>
              <a:spcAft>
                <a:spcPct val="0"/>
              </a:spcAft>
              <a:buClrTx/>
            </a:pPr>
            <a:r>
              <a:rPr lang="nl-BE" altLang="nl-BE" dirty="0">
                <a:solidFill>
                  <a:schemeClr val="accent5">
                    <a:lumMod val="75000"/>
                  </a:schemeClr>
                </a:solidFill>
                <a:hlinkClick r:id="rId3"/>
              </a:rPr>
              <a:t>get()</a:t>
            </a:r>
            <a:r>
              <a:rPr lang="nl-BE" altLang="nl-BE" dirty="0">
                <a:hlinkClick r:id="rId3"/>
              </a:rPr>
              <a:t> </a:t>
            </a:r>
            <a:r>
              <a:rPr lang="nl-BE" altLang="nl-BE" dirty="0" err="1"/>
              <a:t>will</a:t>
            </a:r>
            <a:r>
              <a:rPr lang="nl-BE" altLang="nl-BE" dirty="0"/>
              <a:t> return </a:t>
            </a:r>
            <a:r>
              <a:rPr lang="nl-BE" altLang="nl-BE" dirty="0" err="1"/>
              <a:t>the</a:t>
            </a:r>
            <a:r>
              <a:rPr lang="nl-BE" altLang="nl-BE" dirty="0"/>
              <a:t> </a:t>
            </a:r>
            <a:r>
              <a:rPr lang="nl-BE" altLang="nl-BE" dirty="0" err="1"/>
              <a:t>value</a:t>
            </a:r>
            <a:endParaRPr lang="nl-BE" altLang="nl-BE" dirty="0"/>
          </a:p>
          <a:p>
            <a:pPr lvl="1" eaLnBrk="0" fontAlgn="base" hangingPunct="0">
              <a:lnSpc>
                <a:spcPct val="100000"/>
              </a:lnSpc>
              <a:spcBef>
                <a:spcPct val="0"/>
              </a:spcBef>
              <a:spcAft>
                <a:spcPct val="0"/>
              </a:spcAft>
              <a:buClrTx/>
            </a:pPr>
            <a:r>
              <a:rPr lang="nl-BE" altLang="nl-BE" dirty="0" err="1">
                <a:hlinkClick r:id="rId4"/>
              </a:rPr>
              <a:t>orElse</a:t>
            </a:r>
            <a:r>
              <a:rPr lang="nl-BE" altLang="nl-BE" dirty="0">
                <a:hlinkClick r:id="rId4"/>
              </a:rPr>
              <a:t>()</a:t>
            </a:r>
            <a:r>
              <a:rPr lang="nl-BE" altLang="nl-BE" dirty="0"/>
              <a:t> </a:t>
            </a:r>
            <a:r>
              <a:rPr lang="nl-BE" altLang="nl-BE" dirty="0" err="1"/>
              <a:t>will</a:t>
            </a:r>
            <a:r>
              <a:rPr lang="nl-BE" altLang="nl-BE" dirty="0"/>
              <a:t> return </a:t>
            </a:r>
            <a:r>
              <a:rPr lang="nl-BE" altLang="nl-BE" dirty="0" err="1"/>
              <a:t>the</a:t>
            </a:r>
            <a:r>
              <a:rPr lang="nl-BE" altLang="nl-BE" dirty="0"/>
              <a:t> </a:t>
            </a:r>
            <a:r>
              <a:rPr lang="nl-BE" altLang="nl-BE" dirty="0" err="1"/>
              <a:t>value</a:t>
            </a:r>
            <a:r>
              <a:rPr lang="nl-BE" altLang="nl-BE" dirty="0"/>
              <a:t> </a:t>
            </a:r>
            <a:r>
              <a:rPr lang="nl-BE" altLang="nl-BE" dirty="0" err="1"/>
              <a:t>if</a:t>
            </a:r>
            <a:r>
              <a:rPr lang="nl-BE" altLang="nl-BE" dirty="0"/>
              <a:t> present </a:t>
            </a:r>
            <a:r>
              <a:rPr lang="nl-BE" altLang="nl-BE" dirty="0" err="1"/>
              <a:t>and</a:t>
            </a:r>
            <a:r>
              <a:rPr lang="nl-BE" altLang="nl-BE" dirty="0"/>
              <a:t> a default </a:t>
            </a:r>
            <a:r>
              <a:rPr lang="nl-BE" altLang="nl-BE" dirty="0" err="1"/>
              <a:t>value</a:t>
            </a:r>
            <a:r>
              <a:rPr lang="nl-BE" altLang="nl-BE" dirty="0"/>
              <a:t> </a:t>
            </a:r>
            <a:r>
              <a:rPr lang="nl-BE" altLang="nl-BE" dirty="0" err="1"/>
              <a:t>if</a:t>
            </a:r>
            <a:r>
              <a:rPr lang="nl-BE" altLang="nl-BE" dirty="0"/>
              <a:t> </a:t>
            </a:r>
            <a:r>
              <a:rPr lang="nl-BE" altLang="nl-BE" dirty="0" err="1"/>
              <a:t>value</a:t>
            </a:r>
            <a:r>
              <a:rPr lang="nl-BE" altLang="nl-BE" dirty="0"/>
              <a:t> is </a:t>
            </a:r>
            <a:br>
              <a:rPr lang="nl-BE" altLang="nl-BE" dirty="0"/>
            </a:br>
            <a:r>
              <a:rPr lang="nl-BE" altLang="nl-BE" dirty="0" err="1"/>
              <a:t>not</a:t>
            </a:r>
            <a:r>
              <a:rPr lang="nl-BE" altLang="nl-BE" dirty="0"/>
              <a:t> present </a:t>
            </a:r>
          </a:p>
        </p:txBody>
      </p:sp>
      <p:sp>
        <p:nvSpPr>
          <p:cNvPr id="4" name="Tijdelijke aanduiding voor dianummer 3">
            <a:extLst>
              <a:ext uri="{FF2B5EF4-FFF2-40B4-BE49-F238E27FC236}">
                <a16:creationId xmlns:a16="http://schemas.microsoft.com/office/drawing/2014/main" id="{EFF91FCA-A438-45CE-B204-D251103A948F}"/>
              </a:ext>
            </a:extLst>
          </p:cNvPr>
          <p:cNvSpPr>
            <a:spLocks noGrp="1"/>
          </p:cNvSpPr>
          <p:nvPr>
            <p:ph type="sldNum" sz="quarter" idx="12"/>
          </p:nvPr>
        </p:nvSpPr>
        <p:spPr/>
        <p:txBody>
          <a:bodyPr/>
          <a:lstStyle/>
          <a:p>
            <a:fld id="{EFF0E678-5659-4256-A5F3-A2CF1765060C}" type="slidenum">
              <a:rPr lang="nl-BE" smtClean="0"/>
              <a:pPr/>
              <a:t>25</a:t>
            </a:fld>
            <a:endParaRPr lang="nl-BE"/>
          </a:p>
        </p:txBody>
      </p:sp>
      <p:sp>
        <p:nvSpPr>
          <p:cNvPr id="5" name="Rectangle 1">
            <a:extLst>
              <a:ext uri="{FF2B5EF4-FFF2-40B4-BE49-F238E27FC236}">
                <a16:creationId xmlns:a16="http://schemas.microsoft.com/office/drawing/2014/main" id="{4920A520-112F-42F6-997E-289F42FC112E}"/>
              </a:ext>
            </a:extLst>
          </p:cNvPr>
          <p:cNvSpPr>
            <a:spLocks noChangeArrowheads="1"/>
          </p:cNvSpPr>
          <p:nvPr/>
        </p:nvSpPr>
        <p:spPr bwMode="auto">
          <a:xfrm>
            <a:off x="840485" y="3950300"/>
            <a:ext cx="9883303"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808000"/>
                </a:solidFill>
                <a:effectLst/>
                <a:latin typeface="JetBrains Mono"/>
              </a:rPr>
              <a:t>@GetMapping</a:t>
            </a:r>
            <a:r>
              <a:rPr kumimoji="0" lang="nl-BE" altLang="nl-BE" sz="2000" b="0" i="0" u="none" strike="noStrike" cap="none" normalizeH="0" baseline="0" dirty="0">
                <a:ln>
                  <a:noFill/>
                </a:ln>
                <a:solidFill>
                  <a:srgbClr val="000000"/>
                </a:solidFill>
                <a:effectLst/>
                <a:latin typeface="JetBrains Mono"/>
              </a:rPr>
              <a:t>(</a:t>
            </a:r>
            <a:r>
              <a:rPr kumimoji="0" lang="nl-BE" altLang="nl-BE" sz="2000" b="1" i="0" u="none" strike="noStrike" cap="none" normalizeH="0" baseline="0" dirty="0">
                <a:ln>
                  <a:noFill/>
                </a:ln>
                <a:solidFill>
                  <a:srgbClr val="008000"/>
                </a:solidFill>
                <a:effectLst/>
                <a:latin typeface="JetBrains Mono"/>
              </a:rPr>
              <a:t>"/product/{id}"</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1" i="0" u="none" strike="noStrike" cap="none" normalizeH="0" baseline="0" dirty="0">
                <a:ln>
                  <a:noFill/>
                </a:ln>
                <a:solidFill>
                  <a:srgbClr val="000080"/>
                </a:solidFill>
                <a:effectLst/>
                <a:latin typeface="JetBrains Mono"/>
              </a:rPr>
              <a:t>public </a:t>
            </a:r>
            <a:r>
              <a:rPr kumimoji="0" lang="nl-BE" altLang="nl-BE" sz="2000" b="0" i="0" u="none" strike="noStrike" cap="none" normalizeH="0" baseline="0" dirty="0" err="1">
                <a:ln>
                  <a:noFill/>
                </a:ln>
                <a:solidFill>
                  <a:srgbClr val="000000"/>
                </a:solidFill>
                <a:effectLst/>
                <a:latin typeface="JetBrains Mono"/>
              </a:rPr>
              <a:t>ResponseEntity</a:t>
            </a:r>
            <a:r>
              <a:rPr kumimoji="0" lang="nl-BE" altLang="nl-BE" sz="2000" b="0" i="0" u="none" strike="noStrike" cap="none" normalizeH="0" baseline="0" dirty="0">
                <a:ln>
                  <a:noFill/>
                </a:ln>
                <a:solidFill>
                  <a:srgbClr val="000000"/>
                </a:solidFill>
                <a:effectLst/>
                <a:latin typeface="JetBrains Mono"/>
              </a:rPr>
              <a:t>&lt;Product&gt; </a:t>
            </a:r>
            <a:r>
              <a:rPr kumimoji="0" lang="nl-BE" altLang="nl-BE" sz="2000" b="0" i="0" u="none" strike="noStrike" cap="none" normalizeH="0" baseline="0" dirty="0" err="1">
                <a:ln>
                  <a:noFill/>
                </a:ln>
                <a:solidFill>
                  <a:srgbClr val="000000"/>
                </a:solidFill>
                <a:effectLst/>
                <a:latin typeface="JetBrains Mono"/>
              </a:rPr>
              <a:t>getProductById</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a:ln>
                  <a:noFill/>
                </a:ln>
                <a:solidFill>
                  <a:srgbClr val="808000"/>
                </a:solidFill>
                <a:effectLst/>
                <a:latin typeface="JetBrains Mono"/>
              </a:rPr>
              <a:t>@PathVariable</a:t>
            </a:r>
            <a:r>
              <a:rPr kumimoji="0" lang="nl-BE" altLang="nl-BE" sz="2000" b="0" i="0" u="none" strike="noStrike" cap="none" normalizeH="0" baseline="0" dirty="0">
                <a:ln>
                  <a:noFill/>
                </a:ln>
                <a:solidFill>
                  <a:srgbClr val="000000"/>
                </a:solidFill>
                <a:effectLst/>
                <a:latin typeface="JetBrains Mono"/>
              </a:rPr>
              <a:t>(</a:t>
            </a:r>
            <a:r>
              <a:rPr kumimoji="0" lang="nl-BE" altLang="nl-BE" sz="2000" b="1" i="0" u="none" strike="noStrike" cap="none" normalizeH="0" baseline="0" dirty="0">
                <a:ln>
                  <a:noFill/>
                </a:ln>
                <a:solidFill>
                  <a:srgbClr val="008000"/>
                </a:solidFill>
                <a:effectLst/>
                <a:latin typeface="JetBrains Mono"/>
              </a:rPr>
              <a:t>"id"</a:t>
            </a: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int </a:t>
            </a:r>
            <a:r>
              <a:rPr kumimoji="0" lang="nl-BE" altLang="nl-BE" sz="2000" b="0" i="0" u="none" strike="noStrike" cap="none" normalizeH="0" baseline="0" dirty="0" err="1">
                <a:ln>
                  <a:noFill/>
                </a:ln>
                <a:solidFill>
                  <a:srgbClr val="000000"/>
                </a:solidFill>
                <a:effectLst/>
                <a:latin typeface="JetBrains Mono"/>
              </a:rPr>
              <a:t>productId</a:t>
            </a:r>
            <a:r>
              <a:rPr kumimoji="0" lang="nl-BE" altLang="nl-BE" sz="2000" b="0" i="0" u="none" strike="noStrike" cap="none" normalizeH="0" baseline="0" dirty="0">
                <a:ln>
                  <a:noFill/>
                </a:ln>
                <a:solidFill>
                  <a:srgbClr val="000000"/>
                </a:solidFill>
                <a:effectLst/>
                <a:latin typeface="JetBrains Mono"/>
              </a:rPr>
              <a:t>) {</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0" i="0" u="none" strike="noStrike" cap="none" normalizeH="0" baseline="0" dirty="0" err="1">
                <a:ln>
                  <a:noFill/>
                </a:ln>
                <a:solidFill>
                  <a:srgbClr val="000000"/>
                </a:solidFill>
                <a:effectLst/>
                <a:latin typeface="JetBrains Mono"/>
              </a:rPr>
              <a:t>Optional</a:t>
            </a:r>
            <a:r>
              <a:rPr kumimoji="0" lang="nl-BE" altLang="nl-BE" sz="2000" b="0" i="0" u="none" strike="noStrike" cap="none" normalizeH="0" baseline="0" dirty="0">
                <a:ln>
                  <a:noFill/>
                </a:ln>
                <a:solidFill>
                  <a:srgbClr val="000000"/>
                </a:solidFill>
                <a:effectLst/>
                <a:latin typeface="JetBrains Mono"/>
              </a:rPr>
              <a:t>&lt;Product&gt; product = </a:t>
            </a:r>
            <a:r>
              <a:rPr kumimoji="0" lang="nl-BE" altLang="nl-BE" sz="2000" b="1" i="0" u="none" strike="noStrike" cap="none" normalizeH="0" baseline="0" dirty="0" err="1">
                <a:ln>
                  <a:noFill/>
                </a:ln>
                <a:solidFill>
                  <a:srgbClr val="660E7A"/>
                </a:solidFill>
                <a:effectLst/>
                <a:latin typeface="JetBrains Mono"/>
              </a:rPr>
              <a:t>productService</a:t>
            </a:r>
            <a:r>
              <a:rPr kumimoji="0" lang="nl-BE" altLang="nl-BE" sz="2000" b="0" i="0" u="none" strike="noStrike" cap="none" normalizeH="0" baseline="0" dirty="0" err="1">
                <a:ln>
                  <a:noFill/>
                </a:ln>
                <a:solidFill>
                  <a:srgbClr val="000000"/>
                </a:solidFill>
                <a:effectLst/>
                <a:latin typeface="JetBrains Mono"/>
              </a:rPr>
              <a:t>.getOptionalProductById</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productId</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err="1">
                <a:ln>
                  <a:noFill/>
                </a:ln>
                <a:solidFill>
                  <a:srgbClr val="000080"/>
                </a:solidFill>
                <a:effectLst/>
                <a:latin typeface="JetBrains Mono"/>
              </a:rPr>
              <a:t>if</a:t>
            </a:r>
            <a:r>
              <a:rPr kumimoji="0" lang="nl-BE" altLang="nl-BE" sz="2000" b="1" i="0" u="none" strike="noStrike" cap="none" normalizeH="0" baseline="0" dirty="0">
                <a:ln>
                  <a:noFill/>
                </a:ln>
                <a:solidFill>
                  <a:srgbClr val="000080"/>
                </a:solidFill>
                <a:effectLst/>
                <a:latin typeface="JetBrains Mono"/>
              </a:rPr>
              <a:t> </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product.isPresent</a:t>
            </a:r>
            <a:r>
              <a:rPr kumimoji="0" lang="nl-BE" altLang="nl-BE" sz="2000" b="0" i="0" u="none" strike="noStrike" cap="none" normalizeH="0" baseline="0" dirty="0">
                <a:ln>
                  <a:noFill/>
                </a:ln>
                <a:solidFill>
                  <a:srgbClr val="000000"/>
                </a:solidFill>
                <a:effectLst/>
                <a:latin typeface="JetBrains Mono"/>
              </a:rPr>
              <a:t>()) {</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return new </a:t>
            </a:r>
            <a:r>
              <a:rPr kumimoji="0" lang="nl-BE" altLang="nl-BE" sz="2000" b="0" i="0" u="none" strike="noStrike" cap="none" normalizeH="0" baseline="0" dirty="0" err="1">
                <a:ln>
                  <a:noFill/>
                </a:ln>
                <a:solidFill>
                  <a:srgbClr val="000000"/>
                </a:solidFill>
                <a:effectLst/>
                <a:latin typeface="JetBrains Mono"/>
              </a:rPr>
              <a:t>ResponseEntity</a:t>
            </a:r>
            <a:r>
              <a:rPr kumimoji="0" lang="nl-BE" altLang="nl-BE" sz="2000" b="0" i="0" u="none" strike="noStrike" cap="none" normalizeH="0" baseline="0" dirty="0">
                <a:ln>
                  <a:noFill/>
                </a:ln>
                <a:solidFill>
                  <a:srgbClr val="000000"/>
                </a:solidFill>
                <a:effectLst/>
                <a:latin typeface="JetBrains Mono"/>
              </a:rPr>
              <a:t>&lt;&gt;(</a:t>
            </a:r>
            <a:r>
              <a:rPr kumimoji="0" lang="nl-BE" altLang="nl-BE" sz="2000" b="0" i="0" u="none" strike="noStrike" cap="none" normalizeH="0" baseline="0" dirty="0" err="1">
                <a:ln>
                  <a:noFill/>
                </a:ln>
                <a:solidFill>
                  <a:srgbClr val="000000"/>
                </a:solidFill>
                <a:effectLst/>
                <a:latin typeface="JetBrains Mono"/>
              </a:rPr>
              <a:t>product.get</a:t>
            </a:r>
            <a:r>
              <a:rPr kumimoji="0" lang="nl-BE" altLang="nl-BE" sz="2000" b="0" i="0" u="none" strike="noStrike" cap="none" normalizeH="0" baseline="0" dirty="0">
                <a:ln>
                  <a:noFill/>
                </a:ln>
                <a:solidFill>
                  <a:srgbClr val="000000"/>
                </a:solidFill>
                <a:effectLst/>
                <a:latin typeface="JetBrains Mono"/>
              </a:rPr>
              <a:t>(), </a:t>
            </a:r>
            <a:r>
              <a:rPr kumimoji="0" lang="nl-BE" altLang="nl-BE" sz="2000" b="0" i="0" u="none" strike="noStrike" cap="none" normalizeH="0" baseline="0" dirty="0" err="1">
                <a:ln>
                  <a:noFill/>
                </a:ln>
                <a:solidFill>
                  <a:srgbClr val="000000"/>
                </a:solidFill>
                <a:effectLst/>
                <a:latin typeface="JetBrains Mono"/>
              </a:rPr>
              <a:t>HttpStatus.</a:t>
            </a:r>
            <a:r>
              <a:rPr kumimoji="0" lang="nl-BE" altLang="nl-BE" sz="2000" b="1" i="1" u="none" strike="noStrike" cap="none" normalizeH="0" baseline="0" dirty="0" err="1">
                <a:ln>
                  <a:noFill/>
                </a:ln>
                <a:solidFill>
                  <a:srgbClr val="660E7A"/>
                </a:solidFill>
                <a:effectLst/>
                <a:latin typeface="JetBrains Mono"/>
              </a:rPr>
              <a:t>OK</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return new </a:t>
            </a:r>
            <a:r>
              <a:rPr kumimoji="0" lang="nl-BE" altLang="nl-BE" sz="2000" b="0" i="0" u="none" strike="noStrike" cap="none" normalizeH="0" baseline="0" dirty="0" err="1">
                <a:ln>
                  <a:noFill/>
                </a:ln>
                <a:solidFill>
                  <a:srgbClr val="000000"/>
                </a:solidFill>
                <a:effectLst/>
                <a:latin typeface="JetBrains Mono"/>
              </a:rPr>
              <a:t>ResponseEntity</a:t>
            </a:r>
            <a:r>
              <a:rPr kumimoji="0" lang="nl-BE" altLang="nl-BE" sz="2000" b="0" i="0" u="none" strike="noStrike" cap="none" normalizeH="0" baseline="0" dirty="0">
                <a:ln>
                  <a:noFill/>
                </a:ln>
                <a:solidFill>
                  <a:srgbClr val="000000"/>
                </a:solidFill>
                <a:effectLst/>
                <a:latin typeface="JetBrains Mono"/>
              </a:rPr>
              <a:t>&lt;&gt;(</a:t>
            </a:r>
            <a:r>
              <a:rPr kumimoji="0" lang="nl-BE" altLang="nl-BE" sz="2000" b="0" i="0" u="none" strike="noStrike" cap="none" normalizeH="0" baseline="0" dirty="0" err="1">
                <a:ln>
                  <a:noFill/>
                </a:ln>
                <a:solidFill>
                  <a:srgbClr val="000000"/>
                </a:solidFill>
                <a:effectLst/>
                <a:latin typeface="JetBrains Mono"/>
              </a:rPr>
              <a:t>HttpStatus.</a:t>
            </a:r>
            <a:r>
              <a:rPr kumimoji="0" lang="nl-BE" altLang="nl-BE" sz="2000" b="1" i="1" u="none" strike="noStrike" cap="none" normalizeH="0" baseline="0" dirty="0" err="1">
                <a:ln>
                  <a:noFill/>
                </a:ln>
                <a:solidFill>
                  <a:srgbClr val="660E7A"/>
                </a:solidFill>
                <a:effectLst/>
                <a:latin typeface="JetBrains Mono"/>
              </a:rPr>
              <a:t>NOT_FOUND</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694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DE355-6B72-4774-9016-637DAF73C30A}"/>
              </a:ext>
            </a:extLst>
          </p:cNvPr>
          <p:cNvSpPr>
            <a:spLocks noGrp="1"/>
          </p:cNvSpPr>
          <p:nvPr>
            <p:ph type="title"/>
          </p:nvPr>
        </p:nvSpPr>
        <p:spPr/>
        <p:txBody>
          <a:bodyPr>
            <a:normAutofit/>
          </a:bodyPr>
          <a:lstStyle/>
          <a:p>
            <a:r>
              <a:rPr lang="nl-BE" sz="3200" dirty="0" err="1"/>
              <a:t>Exposing</a:t>
            </a:r>
            <a:r>
              <a:rPr lang="nl-BE" sz="3200" dirty="0"/>
              <a:t> </a:t>
            </a:r>
            <a:r>
              <a:rPr lang="nl-BE" sz="3200" dirty="0" err="1"/>
              <a:t>APIs</a:t>
            </a:r>
            <a:r>
              <a:rPr lang="nl-BE" sz="3200" dirty="0"/>
              <a:t>: test GET /product/{</a:t>
            </a:r>
            <a:r>
              <a:rPr lang="nl-BE" sz="3200" dirty="0" err="1"/>
              <a:t>id</a:t>
            </a:r>
            <a:r>
              <a:rPr lang="nl-BE" sz="3200" dirty="0"/>
              <a:t>}</a:t>
            </a:r>
          </a:p>
        </p:txBody>
      </p:sp>
      <p:sp>
        <p:nvSpPr>
          <p:cNvPr id="4" name="Tijdelijke aanduiding voor dianummer 3">
            <a:extLst>
              <a:ext uri="{FF2B5EF4-FFF2-40B4-BE49-F238E27FC236}">
                <a16:creationId xmlns:a16="http://schemas.microsoft.com/office/drawing/2014/main" id="{191E4D42-7CA3-4E49-80E3-346DB44F0929}"/>
              </a:ext>
            </a:extLst>
          </p:cNvPr>
          <p:cNvSpPr>
            <a:spLocks noGrp="1"/>
          </p:cNvSpPr>
          <p:nvPr>
            <p:ph type="sldNum" sz="quarter" idx="12"/>
          </p:nvPr>
        </p:nvSpPr>
        <p:spPr/>
        <p:txBody>
          <a:bodyPr/>
          <a:lstStyle/>
          <a:p>
            <a:fld id="{EFF0E678-5659-4256-A5F3-A2CF1765060C}" type="slidenum">
              <a:rPr lang="nl-BE" smtClean="0"/>
              <a:pPr/>
              <a:t>26</a:t>
            </a:fld>
            <a:endParaRPr lang="nl-BE"/>
          </a:p>
        </p:txBody>
      </p:sp>
      <p:sp>
        <p:nvSpPr>
          <p:cNvPr id="7" name="Tekstvak 6">
            <a:extLst>
              <a:ext uri="{FF2B5EF4-FFF2-40B4-BE49-F238E27FC236}">
                <a16:creationId xmlns:a16="http://schemas.microsoft.com/office/drawing/2014/main" id="{5A6125F8-9095-42AD-879E-80FA6FB43C11}"/>
              </a:ext>
            </a:extLst>
          </p:cNvPr>
          <p:cNvSpPr txBox="1"/>
          <p:nvPr/>
        </p:nvSpPr>
        <p:spPr>
          <a:xfrm>
            <a:off x="5651653" y="1696598"/>
            <a:ext cx="5539808" cy="646331"/>
          </a:xfrm>
          <a:prstGeom prst="rect">
            <a:avLst/>
          </a:prstGeom>
          <a:noFill/>
        </p:spPr>
        <p:txBody>
          <a:bodyPr wrap="square" rtlCol="0">
            <a:spAutoFit/>
          </a:bodyPr>
          <a:lstStyle/>
          <a:p>
            <a:r>
              <a:rPr lang="nl-BE" dirty="0"/>
              <a:t>A get </a:t>
            </a:r>
            <a:r>
              <a:rPr lang="nl-BE" dirty="0" err="1"/>
              <a:t>request</a:t>
            </a:r>
            <a:r>
              <a:rPr lang="nl-BE" dirty="0"/>
              <a:t> </a:t>
            </a:r>
            <a:r>
              <a:rPr lang="nl-BE" dirty="0" err="1"/>
              <a:t>to</a:t>
            </a:r>
            <a:r>
              <a:rPr lang="nl-BE" dirty="0"/>
              <a:t> http://localhost:8080/api/product/2 </a:t>
            </a:r>
            <a:r>
              <a:rPr lang="nl-BE" dirty="0" err="1"/>
              <a:t>gives</a:t>
            </a:r>
            <a:r>
              <a:rPr lang="nl-BE" dirty="0"/>
              <a:t> </a:t>
            </a:r>
            <a:r>
              <a:rPr lang="nl-BE" dirty="0" err="1"/>
              <a:t>us</a:t>
            </a:r>
            <a:r>
              <a:rPr lang="nl-BE" dirty="0"/>
              <a:t> </a:t>
            </a:r>
            <a:r>
              <a:rPr lang="nl-BE" dirty="0" err="1"/>
              <a:t>the</a:t>
            </a:r>
            <a:r>
              <a:rPr lang="nl-BE" dirty="0"/>
              <a:t> second object in </a:t>
            </a:r>
            <a:r>
              <a:rPr lang="nl-BE" dirty="0" err="1"/>
              <a:t>the</a:t>
            </a:r>
            <a:r>
              <a:rPr lang="nl-BE" dirty="0"/>
              <a:t> </a:t>
            </a:r>
            <a:r>
              <a:rPr lang="nl-BE" dirty="0" err="1"/>
              <a:t>productList</a:t>
            </a:r>
            <a:endParaRPr lang="nl-BE" dirty="0"/>
          </a:p>
        </p:txBody>
      </p:sp>
      <p:pic>
        <p:nvPicPr>
          <p:cNvPr id="6" name="Afbeelding 5">
            <a:extLst>
              <a:ext uri="{FF2B5EF4-FFF2-40B4-BE49-F238E27FC236}">
                <a16:creationId xmlns:a16="http://schemas.microsoft.com/office/drawing/2014/main" id="{E2E4BDCD-1428-41CD-9494-B5843BA1D5DA}"/>
              </a:ext>
            </a:extLst>
          </p:cNvPr>
          <p:cNvPicPr>
            <a:picLocks noChangeAspect="1"/>
          </p:cNvPicPr>
          <p:nvPr/>
        </p:nvPicPr>
        <p:blipFill>
          <a:blip r:embed="rId2"/>
          <a:stretch>
            <a:fillRect/>
          </a:stretch>
        </p:blipFill>
        <p:spPr>
          <a:xfrm>
            <a:off x="549308" y="1101353"/>
            <a:ext cx="4769260" cy="4676877"/>
          </a:xfrm>
          <a:prstGeom prst="rect">
            <a:avLst/>
          </a:prstGeom>
          <a:ln>
            <a:solidFill>
              <a:schemeClr val="tx1"/>
            </a:solidFill>
          </a:ln>
        </p:spPr>
      </p:pic>
    </p:spTree>
    <p:extLst>
      <p:ext uri="{BB962C8B-B14F-4D97-AF65-F5344CB8AC3E}">
        <p14:creationId xmlns:p14="http://schemas.microsoft.com/office/powerpoint/2010/main" val="250582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DE355-6B72-4774-9016-637DAF73C30A}"/>
              </a:ext>
            </a:extLst>
          </p:cNvPr>
          <p:cNvSpPr>
            <a:spLocks noGrp="1"/>
          </p:cNvSpPr>
          <p:nvPr>
            <p:ph type="title"/>
          </p:nvPr>
        </p:nvSpPr>
        <p:spPr/>
        <p:txBody>
          <a:bodyPr>
            <a:normAutofit/>
          </a:bodyPr>
          <a:lstStyle/>
          <a:p>
            <a:r>
              <a:rPr lang="nl-BE" sz="3200" dirty="0" err="1"/>
              <a:t>Exposing</a:t>
            </a:r>
            <a:r>
              <a:rPr lang="nl-BE" sz="3200" dirty="0"/>
              <a:t> </a:t>
            </a:r>
            <a:r>
              <a:rPr lang="nl-BE" sz="3200" dirty="0" err="1"/>
              <a:t>APIs</a:t>
            </a:r>
            <a:r>
              <a:rPr lang="nl-BE" sz="3200" dirty="0"/>
              <a:t>: test GET /product/{</a:t>
            </a:r>
            <a:r>
              <a:rPr lang="nl-BE" sz="3200" dirty="0" err="1"/>
              <a:t>id</a:t>
            </a:r>
            <a:r>
              <a:rPr lang="nl-BE" sz="3200" dirty="0"/>
              <a:t>}</a:t>
            </a:r>
          </a:p>
        </p:txBody>
      </p:sp>
      <p:sp>
        <p:nvSpPr>
          <p:cNvPr id="4" name="Tijdelijke aanduiding voor dianummer 3">
            <a:extLst>
              <a:ext uri="{FF2B5EF4-FFF2-40B4-BE49-F238E27FC236}">
                <a16:creationId xmlns:a16="http://schemas.microsoft.com/office/drawing/2014/main" id="{191E4D42-7CA3-4E49-80E3-346DB44F0929}"/>
              </a:ext>
            </a:extLst>
          </p:cNvPr>
          <p:cNvSpPr>
            <a:spLocks noGrp="1"/>
          </p:cNvSpPr>
          <p:nvPr>
            <p:ph type="sldNum" sz="quarter" idx="12"/>
          </p:nvPr>
        </p:nvSpPr>
        <p:spPr/>
        <p:txBody>
          <a:bodyPr/>
          <a:lstStyle/>
          <a:p>
            <a:fld id="{EFF0E678-5659-4256-A5F3-A2CF1765060C}" type="slidenum">
              <a:rPr lang="nl-BE" smtClean="0"/>
              <a:pPr/>
              <a:t>27</a:t>
            </a:fld>
            <a:endParaRPr lang="nl-BE"/>
          </a:p>
        </p:txBody>
      </p:sp>
      <p:pic>
        <p:nvPicPr>
          <p:cNvPr id="5" name="Afbeelding 4">
            <a:extLst>
              <a:ext uri="{FF2B5EF4-FFF2-40B4-BE49-F238E27FC236}">
                <a16:creationId xmlns:a16="http://schemas.microsoft.com/office/drawing/2014/main" id="{5D6F5F83-1F30-457E-BDA9-9207760FA41A}"/>
              </a:ext>
            </a:extLst>
          </p:cNvPr>
          <p:cNvPicPr>
            <a:picLocks noChangeAspect="1"/>
          </p:cNvPicPr>
          <p:nvPr/>
        </p:nvPicPr>
        <p:blipFill>
          <a:blip r:embed="rId2"/>
          <a:stretch>
            <a:fillRect/>
          </a:stretch>
        </p:blipFill>
        <p:spPr>
          <a:xfrm>
            <a:off x="750246" y="1205014"/>
            <a:ext cx="6819900" cy="3086100"/>
          </a:xfrm>
          <a:prstGeom prst="rect">
            <a:avLst/>
          </a:prstGeom>
          <a:ln>
            <a:solidFill>
              <a:schemeClr val="tx1"/>
            </a:solidFill>
          </a:ln>
        </p:spPr>
      </p:pic>
      <p:sp>
        <p:nvSpPr>
          <p:cNvPr id="8" name="Tekstvak 7">
            <a:extLst>
              <a:ext uri="{FF2B5EF4-FFF2-40B4-BE49-F238E27FC236}">
                <a16:creationId xmlns:a16="http://schemas.microsoft.com/office/drawing/2014/main" id="{B454648F-5A73-4D91-A32A-76D71FDBB240}"/>
              </a:ext>
            </a:extLst>
          </p:cNvPr>
          <p:cNvSpPr txBox="1"/>
          <p:nvPr/>
        </p:nvSpPr>
        <p:spPr>
          <a:xfrm>
            <a:off x="9136321" y="1353683"/>
            <a:ext cx="1885523" cy="646331"/>
          </a:xfrm>
          <a:prstGeom prst="rect">
            <a:avLst/>
          </a:prstGeom>
          <a:noFill/>
          <a:ln>
            <a:solidFill>
              <a:schemeClr val="tx1"/>
            </a:solidFill>
          </a:ln>
        </p:spPr>
        <p:txBody>
          <a:bodyPr wrap="square" rtlCol="0">
            <a:spAutoFit/>
          </a:bodyPr>
          <a:lstStyle/>
          <a:p>
            <a:r>
              <a:rPr lang="nl-BE" dirty="0"/>
              <a:t>Get </a:t>
            </a:r>
            <a:r>
              <a:rPr lang="nl-BE" dirty="0" err="1"/>
              <a:t>request</a:t>
            </a:r>
            <a:r>
              <a:rPr lang="nl-BE" dirty="0"/>
              <a:t> of </a:t>
            </a:r>
            <a:r>
              <a:rPr lang="nl-BE" dirty="0" err="1"/>
              <a:t>an</a:t>
            </a:r>
            <a:r>
              <a:rPr lang="nl-BE" dirty="0"/>
              <a:t> non-</a:t>
            </a:r>
            <a:r>
              <a:rPr lang="nl-BE" dirty="0" err="1"/>
              <a:t>existing</a:t>
            </a:r>
            <a:r>
              <a:rPr lang="nl-BE" dirty="0"/>
              <a:t> </a:t>
            </a:r>
            <a:r>
              <a:rPr lang="nl-BE" dirty="0" err="1"/>
              <a:t>id</a:t>
            </a:r>
            <a:endParaRPr lang="nl-BE" dirty="0"/>
          </a:p>
        </p:txBody>
      </p:sp>
      <p:sp>
        <p:nvSpPr>
          <p:cNvPr id="9" name="Tekstvak 8">
            <a:extLst>
              <a:ext uri="{FF2B5EF4-FFF2-40B4-BE49-F238E27FC236}">
                <a16:creationId xmlns:a16="http://schemas.microsoft.com/office/drawing/2014/main" id="{0C0EEE79-8FC9-4ABA-9954-50FBE3DB37EC}"/>
              </a:ext>
            </a:extLst>
          </p:cNvPr>
          <p:cNvSpPr txBox="1"/>
          <p:nvPr/>
        </p:nvSpPr>
        <p:spPr>
          <a:xfrm>
            <a:off x="1854883" y="5563840"/>
            <a:ext cx="3487610" cy="369332"/>
          </a:xfrm>
          <a:prstGeom prst="rect">
            <a:avLst/>
          </a:prstGeom>
          <a:noFill/>
          <a:ln>
            <a:solidFill>
              <a:schemeClr val="tx1"/>
            </a:solidFill>
          </a:ln>
        </p:spPr>
        <p:txBody>
          <a:bodyPr wrap="square" rtlCol="0">
            <a:spAutoFit/>
          </a:bodyPr>
          <a:lstStyle/>
          <a:p>
            <a:r>
              <a:rPr lang="nl-BE" dirty="0"/>
              <a:t>no return </a:t>
            </a:r>
            <a:r>
              <a:rPr lang="nl-BE" dirty="0" err="1"/>
              <a:t>and</a:t>
            </a:r>
            <a:r>
              <a:rPr lang="nl-BE" dirty="0"/>
              <a:t> status = </a:t>
            </a:r>
            <a:r>
              <a:rPr lang="nl-BE" dirty="0" err="1"/>
              <a:t>Not</a:t>
            </a:r>
            <a:r>
              <a:rPr lang="nl-BE" dirty="0"/>
              <a:t> Found</a:t>
            </a:r>
          </a:p>
        </p:txBody>
      </p:sp>
      <p:cxnSp>
        <p:nvCxnSpPr>
          <p:cNvPr id="10" name="Straight Arrow Connector 12">
            <a:extLst>
              <a:ext uri="{FF2B5EF4-FFF2-40B4-BE49-F238E27FC236}">
                <a16:creationId xmlns:a16="http://schemas.microsoft.com/office/drawing/2014/main" id="{1DB30103-2073-49C4-B964-336B85AA980A}"/>
              </a:ext>
            </a:extLst>
          </p:cNvPr>
          <p:cNvCxnSpPr>
            <a:cxnSpLocks/>
          </p:cNvCxnSpPr>
          <p:nvPr/>
        </p:nvCxnSpPr>
        <p:spPr>
          <a:xfrm flipH="1" flipV="1">
            <a:off x="1575881" y="4114800"/>
            <a:ext cx="1167319" cy="144505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2">
            <a:extLst>
              <a:ext uri="{FF2B5EF4-FFF2-40B4-BE49-F238E27FC236}">
                <a16:creationId xmlns:a16="http://schemas.microsoft.com/office/drawing/2014/main" id="{FF475F13-4012-47A5-8089-8DFA07BBE36B}"/>
              </a:ext>
            </a:extLst>
          </p:cNvPr>
          <p:cNvCxnSpPr>
            <a:cxnSpLocks/>
          </p:cNvCxnSpPr>
          <p:nvPr/>
        </p:nvCxnSpPr>
        <p:spPr>
          <a:xfrm flipH="1" flipV="1">
            <a:off x="4036979" y="1468877"/>
            <a:ext cx="5099342" cy="1277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2">
            <a:extLst>
              <a:ext uri="{FF2B5EF4-FFF2-40B4-BE49-F238E27FC236}">
                <a16:creationId xmlns:a16="http://schemas.microsoft.com/office/drawing/2014/main" id="{A3BF0ACF-8773-493C-ABA3-AADD05494E2D}"/>
              </a:ext>
            </a:extLst>
          </p:cNvPr>
          <p:cNvCxnSpPr>
            <a:cxnSpLocks/>
          </p:cNvCxnSpPr>
          <p:nvPr/>
        </p:nvCxnSpPr>
        <p:spPr>
          <a:xfrm flipV="1">
            <a:off x="3317132" y="3501957"/>
            <a:ext cx="3492230" cy="20578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648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t>
            </a:r>
            <a:r>
              <a:rPr lang="nl-BE" dirty="0" err="1"/>
              <a:t>APIs</a:t>
            </a:r>
            <a:r>
              <a:rPr lang="nl-BE" dirty="0"/>
              <a:t>: POST /product/</a:t>
            </a:r>
            <a:r>
              <a:rPr lang="nl-BE" dirty="0" err="1"/>
              <a:t>add</a:t>
            </a:r>
            <a:endParaRPr lang="nl-BE" dirty="0"/>
          </a:p>
        </p:txBody>
      </p:sp>
      <p:sp>
        <p:nvSpPr>
          <p:cNvPr id="4099" name="Tijdelijke aanduiding voor inhoud 2"/>
          <p:cNvSpPr>
            <a:spLocks noGrp="1"/>
          </p:cNvSpPr>
          <p:nvPr>
            <p:ph idx="1"/>
          </p:nvPr>
        </p:nvSpPr>
        <p:spPr>
          <a:xfrm>
            <a:off x="179294" y="1138518"/>
            <a:ext cx="11213383" cy="5154705"/>
          </a:xfrm>
        </p:spPr>
        <p:txBody>
          <a:bodyPr>
            <a:normAutofit/>
          </a:bodyPr>
          <a:lstStyle/>
          <a:p>
            <a:r>
              <a:rPr lang="nl-NL" sz="2000" dirty="0"/>
              <a:t>A POST </a:t>
            </a:r>
            <a:r>
              <a:rPr lang="nl-NL" sz="2000" dirty="0" err="1"/>
              <a:t>request</a:t>
            </a:r>
            <a:r>
              <a:rPr lang="nl-NL" sz="2000" dirty="0"/>
              <a:t> </a:t>
            </a:r>
            <a:r>
              <a:rPr lang="nl-NL" sz="2000" dirty="0" err="1"/>
              <a:t>to</a:t>
            </a:r>
            <a:r>
              <a:rPr lang="nl-NL" sz="2000" dirty="0"/>
              <a:t> /product/</a:t>
            </a:r>
            <a:r>
              <a:rPr lang="nl-NL" sz="2000" dirty="0" err="1"/>
              <a:t>add</a:t>
            </a:r>
            <a:r>
              <a:rPr lang="nl-NL" sz="2000" dirty="0"/>
              <a:t> </a:t>
            </a:r>
            <a:r>
              <a:rPr lang="nl-NL" sz="2000" dirty="0" err="1"/>
              <a:t>adds</a:t>
            </a:r>
            <a:r>
              <a:rPr lang="nl-NL" sz="2000" dirty="0"/>
              <a:t> </a:t>
            </a:r>
            <a:r>
              <a:rPr lang="nl-NL" sz="2000" dirty="0" err="1"/>
              <a:t>the</a:t>
            </a:r>
            <a:r>
              <a:rPr lang="nl-NL" sz="2000" dirty="0"/>
              <a:t> new product-object </a:t>
            </a:r>
            <a:r>
              <a:rPr lang="nl-NL" sz="2000" dirty="0" err="1"/>
              <a:t>that</a:t>
            </a:r>
            <a:r>
              <a:rPr lang="nl-NL" sz="2000" dirty="0"/>
              <a:t> is </a:t>
            </a:r>
            <a:r>
              <a:rPr lang="nl-NL" sz="2000" dirty="0" err="1"/>
              <a:t>delivered</a:t>
            </a:r>
            <a:r>
              <a:rPr lang="nl-NL" sz="2000" dirty="0"/>
              <a:t> </a:t>
            </a:r>
            <a:r>
              <a:rPr lang="nl-NL" sz="2000" dirty="0" err="1"/>
              <a:t>with</a:t>
            </a:r>
            <a:r>
              <a:rPr lang="nl-NL" sz="2000" dirty="0"/>
              <a:t> </a:t>
            </a:r>
            <a:r>
              <a:rPr lang="nl-NL" sz="2000" dirty="0" err="1"/>
              <a:t>the</a:t>
            </a:r>
            <a:r>
              <a:rPr lang="nl-NL" sz="2000" dirty="0"/>
              <a:t> </a:t>
            </a:r>
            <a:r>
              <a:rPr lang="nl-NL" sz="2000" dirty="0" err="1"/>
              <a:t>request</a:t>
            </a:r>
            <a:r>
              <a:rPr lang="nl-NL" sz="2000" dirty="0"/>
              <a:t>, </a:t>
            </a:r>
            <a:r>
              <a:rPr lang="nl-NL" sz="2000" dirty="0" err="1"/>
              <a:t>and</a:t>
            </a:r>
            <a:r>
              <a:rPr lang="nl-NL" sz="2000" dirty="0"/>
              <a:t> </a:t>
            </a:r>
            <a:r>
              <a:rPr lang="nl-NL" sz="2000" dirty="0" err="1"/>
              <a:t>then</a:t>
            </a:r>
            <a:r>
              <a:rPr lang="nl-NL" sz="2000" dirty="0"/>
              <a:t> </a:t>
            </a:r>
            <a:r>
              <a:rPr lang="nl-NL" sz="2000" u="sng" dirty="0"/>
              <a:t>returns </a:t>
            </a:r>
            <a:r>
              <a:rPr lang="nl-NL" sz="2000" u="sng" dirty="0" err="1"/>
              <a:t>the</a:t>
            </a:r>
            <a:r>
              <a:rPr lang="nl-NL" sz="2000" u="sng" dirty="0"/>
              <a:t> </a:t>
            </a:r>
            <a:r>
              <a:rPr lang="nl-NL" sz="2000" u="sng" dirty="0" err="1"/>
              <a:t>saved</a:t>
            </a:r>
            <a:r>
              <a:rPr lang="nl-NL" sz="2000" u="sng" dirty="0"/>
              <a:t> product-object </a:t>
            </a:r>
            <a:r>
              <a:rPr lang="nl-NL" sz="2000" dirty="0" err="1"/>
              <a:t>for</a:t>
            </a:r>
            <a:r>
              <a:rPr lang="nl-NL" sz="2000" dirty="0"/>
              <a:t> </a:t>
            </a:r>
            <a:r>
              <a:rPr lang="nl-NL" sz="2000" dirty="0" err="1"/>
              <a:t>the</a:t>
            </a:r>
            <a:r>
              <a:rPr lang="nl-NL" sz="2000" dirty="0"/>
              <a:t> user </a:t>
            </a:r>
            <a:r>
              <a:rPr lang="nl-NL" sz="2000" dirty="0" err="1"/>
              <a:t>to</a:t>
            </a:r>
            <a:r>
              <a:rPr lang="nl-NL" sz="2000" dirty="0"/>
              <a:t> view</a:t>
            </a:r>
          </a:p>
          <a:p>
            <a:pPr marL="0" indent="0">
              <a:buNone/>
            </a:pPr>
            <a:endParaRPr lang="nl-NL" sz="2000" dirty="0"/>
          </a:p>
          <a:p>
            <a:r>
              <a:rPr lang="nl-NL" sz="2000" b="1" dirty="0"/>
              <a:t>@</a:t>
            </a:r>
            <a:r>
              <a:rPr lang="nl-NL" sz="2000" b="1" dirty="0" err="1"/>
              <a:t>RequestBody</a:t>
            </a:r>
            <a:endParaRPr lang="nl-NL" sz="2000" b="1" dirty="0"/>
          </a:p>
          <a:p>
            <a:r>
              <a:rPr lang="nl-NL" sz="2000" dirty="0" err="1"/>
              <a:t>Says</a:t>
            </a:r>
            <a:r>
              <a:rPr lang="nl-NL" sz="2000" dirty="0"/>
              <a:t> </a:t>
            </a:r>
            <a:r>
              <a:rPr lang="nl-NL" sz="2000" dirty="0" err="1"/>
              <a:t>that</a:t>
            </a:r>
            <a:r>
              <a:rPr lang="nl-NL" sz="2000" dirty="0"/>
              <a:t> </a:t>
            </a:r>
            <a:r>
              <a:rPr lang="nl-NL" sz="2000" dirty="0" err="1"/>
              <a:t>the</a:t>
            </a:r>
            <a:r>
              <a:rPr lang="nl-NL" sz="2000" dirty="0"/>
              <a:t> </a:t>
            </a:r>
            <a:r>
              <a:rPr lang="nl-NL" sz="2000" i="1" dirty="0"/>
              <a:t>body</a:t>
            </a:r>
            <a:r>
              <a:rPr lang="nl-NL" sz="2000" dirty="0"/>
              <a:t> of </a:t>
            </a:r>
            <a:r>
              <a:rPr lang="nl-NL" sz="2000" dirty="0" err="1"/>
              <a:t>the</a:t>
            </a:r>
            <a:r>
              <a:rPr lang="nl-NL" sz="2000" dirty="0"/>
              <a:t> </a:t>
            </a:r>
            <a:r>
              <a:rPr lang="nl-NL" sz="2000" dirty="0" err="1"/>
              <a:t>incoming</a:t>
            </a:r>
            <a:r>
              <a:rPr lang="nl-NL" sz="2000" dirty="0"/>
              <a:t> POST </a:t>
            </a:r>
            <a:r>
              <a:rPr lang="nl-NL" sz="2000" i="1" dirty="0" err="1"/>
              <a:t>request</a:t>
            </a:r>
            <a:r>
              <a:rPr lang="nl-NL" sz="2000" dirty="0"/>
              <a:t> is a Product object</a:t>
            </a:r>
          </a:p>
          <a:p>
            <a:endParaRPr lang="nl-NL" sz="2000" dirty="0"/>
          </a:p>
          <a:p>
            <a:endParaRPr lang="nl-NL" sz="2000" dirty="0"/>
          </a:p>
          <a:p>
            <a:pPr marL="0" indent="0">
              <a:buNone/>
            </a:pPr>
            <a:endParaRPr lang="nl-NL" sz="2000" dirty="0"/>
          </a:p>
          <a:p>
            <a:r>
              <a:rPr lang="nl-NL" sz="2000" dirty="0" err="1"/>
              <a:t>With</a:t>
            </a:r>
            <a:r>
              <a:rPr lang="nl-NL" sz="2000" dirty="0"/>
              <a:t> </a:t>
            </a:r>
            <a:r>
              <a:rPr lang="nl-NL" sz="2000" dirty="0" err="1"/>
              <a:t>the</a:t>
            </a:r>
            <a:r>
              <a:rPr lang="nl-NL" sz="2000" dirty="0"/>
              <a:t> </a:t>
            </a:r>
            <a:r>
              <a:rPr lang="nl-NL" sz="2000" dirty="0" err="1"/>
              <a:t>incoming</a:t>
            </a:r>
            <a:r>
              <a:rPr lang="nl-NL" sz="2000" dirty="0"/>
              <a:t> Product object we get </a:t>
            </a:r>
            <a:r>
              <a:rPr lang="nl-NL" sz="2000" dirty="0" err="1"/>
              <a:t>all</a:t>
            </a:r>
            <a:r>
              <a:rPr lang="nl-NL" sz="2000" dirty="0"/>
              <a:t> </a:t>
            </a:r>
            <a:r>
              <a:rPr lang="nl-NL" sz="2000" dirty="0" err="1"/>
              <a:t>the</a:t>
            </a:r>
            <a:r>
              <a:rPr lang="nl-NL" sz="2000" dirty="0"/>
              <a:t> information </a:t>
            </a:r>
            <a:r>
              <a:rPr lang="nl-NL" sz="2000" dirty="0" err="1"/>
              <a:t>about</a:t>
            </a:r>
            <a:r>
              <a:rPr lang="nl-NL" sz="2000" dirty="0"/>
              <a:t> </a:t>
            </a:r>
            <a:r>
              <a:rPr lang="nl-NL" sz="2000" dirty="0" err="1"/>
              <a:t>the</a:t>
            </a:r>
            <a:r>
              <a:rPr lang="nl-NL" sz="2000" dirty="0"/>
              <a:t> new Product. We </a:t>
            </a:r>
            <a:r>
              <a:rPr lang="nl-NL" sz="2000" dirty="0" err="1"/>
              <a:t>just</a:t>
            </a:r>
            <a:r>
              <a:rPr lang="nl-NL" sz="2000" dirty="0"/>
              <a:t> </a:t>
            </a:r>
            <a:r>
              <a:rPr lang="nl-NL" sz="2000" dirty="0" err="1"/>
              <a:t>need</a:t>
            </a:r>
            <a:r>
              <a:rPr lang="nl-NL" sz="2000" dirty="0"/>
              <a:t> </a:t>
            </a:r>
            <a:r>
              <a:rPr lang="nl-NL" sz="2000" dirty="0" err="1"/>
              <a:t>to</a:t>
            </a:r>
            <a:r>
              <a:rPr lang="nl-NL" sz="2000" dirty="0"/>
              <a:t> </a:t>
            </a:r>
            <a:r>
              <a:rPr lang="nl-NL" sz="2000" dirty="0" err="1"/>
              <a:t>add</a:t>
            </a:r>
            <a:r>
              <a:rPr lang="nl-NL" sz="2000" dirty="0"/>
              <a:t> </a:t>
            </a:r>
            <a:r>
              <a:rPr lang="nl-NL" sz="2000" dirty="0" err="1"/>
              <a:t>an</a:t>
            </a:r>
            <a:r>
              <a:rPr lang="nl-NL" sz="2000" dirty="0"/>
              <a:t> id. In </a:t>
            </a:r>
            <a:r>
              <a:rPr lang="nl-NL" sz="2000" dirty="0" err="1"/>
              <a:t>this</a:t>
            </a:r>
            <a:r>
              <a:rPr lang="nl-NL" sz="2000" dirty="0"/>
              <a:t> case we set </a:t>
            </a:r>
            <a:r>
              <a:rPr lang="nl-NL" sz="2000" dirty="0" err="1"/>
              <a:t>the</a:t>
            </a:r>
            <a:r>
              <a:rPr lang="nl-NL" sz="2000" dirty="0"/>
              <a:t> </a:t>
            </a:r>
            <a:r>
              <a:rPr lang="nl-NL" sz="2000" dirty="0" err="1"/>
              <a:t>id</a:t>
            </a:r>
            <a:r>
              <a:rPr lang="nl-NL" sz="2000" dirty="0"/>
              <a:t> </a:t>
            </a:r>
            <a:r>
              <a:rPr lang="nl-NL" sz="2000" dirty="0" err="1"/>
              <a:t>to</a:t>
            </a:r>
            <a:r>
              <a:rPr lang="nl-NL" sz="2000" dirty="0"/>
              <a:t> “</a:t>
            </a:r>
            <a:r>
              <a:rPr lang="nl-NL" sz="2000" dirty="0" err="1"/>
              <a:t>size</a:t>
            </a:r>
            <a:r>
              <a:rPr lang="nl-NL" sz="2000" dirty="0"/>
              <a:t>()+1” in </a:t>
            </a:r>
            <a:r>
              <a:rPr lang="nl-NL" sz="2000" dirty="0" err="1"/>
              <a:t>the</a:t>
            </a:r>
            <a:r>
              <a:rPr lang="nl-NL" sz="2000" dirty="0"/>
              <a:t> </a:t>
            </a:r>
            <a:r>
              <a:rPr lang="nl-NL" sz="2000" dirty="0" err="1"/>
              <a:t>ArrayList</a:t>
            </a:r>
            <a:r>
              <a:rPr lang="nl-NL" sz="2000" dirty="0"/>
              <a:t>. Later on, </a:t>
            </a:r>
            <a:r>
              <a:rPr lang="nl-NL" sz="2000" dirty="0" err="1"/>
              <a:t>the</a:t>
            </a:r>
            <a:r>
              <a:rPr lang="nl-NL" sz="2000" dirty="0"/>
              <a:t> database </a:t>
            </a:r>
            <a:r>
              <a:rPr lang="nl-NL" sz="2000" dirty="0" err="1"/>
              <a:t>will</a:t>
            </a:r>
            <a:r>
              <a:rPr lang="nl-NL" sz="2000" dirty="0"/>
              <a:t> </a:t>
            </a:r>
            <a:r>
              <a:rPr lang="nl-NL" sz="2000" dirty="0" err="1"/>
              <a:t>generate</a:t>
            </a:r>
            <a:r>
              <a:rPr lang="nl-NL" sz="2000" dirty="0"/>
              <a:t> </a:t>
            </a:r>
            <a:r>
              <a:rPr lang="nl-NL" sz="2000" dirty="0" err="1"/>
              <a:t>an</a:t>
            </a:r>
            <a:r>
              <a:rPr lang="nl-NL" sz="2000" dirty="0"/>
              <a:t> </a:t>
            </a:r>
            <a:r>
              <a:rPr lang="nl-NL" sz="2000" dirty="0" err="1"/>
              <a:t>id</a:t>
            </a:r>
            <a:r>
              <a:rPr lang="nl-NL" sz="2000" dirty="0"/>
              <a:t> </a:t>
            </a:r>
            <a:r>
              <a:rPr lang="nl-NL" sz="2000" dirty="0" err="1"/>
              <a:t>for</a:t>
            </a:r>
            <a:r>
              <a:rPr lang="nl-NL" sz="2000" dirty="0"/>
              <a:t> </a:t>
            </a:r>
            <a:r>
              <a:rPr lang="nl-NL" sz="2000" dirty="0" err="1"/>
              <a:t>us</a:t>
            </a:r>
            <a:r>
              <a:rPr lang="nl-NL" sz="2000" dirty="0"/>
              <a:t>. </a:t>
            </a:r>
          </a:p>
          <a:p>
            <a:pPr marL="0" indent="0">
              <a:buNone/>
            </a:pPr>
            <a:endParaRPr lang="nl-NL"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28</a:t>
            </a:fld>
            <a:endParaRPr lang="nl-NL"/>
          </a:p>
        </p:txBody>
      </p:sp>
      <p:sp>
        <p:nvSpPr>
          <p:cNvPr id="2" name="Rectangle 1">
            <a:extLst>
              <a:ext uri="{FF2B5EF4-FFF2-40B4-BE49-F238E27FC236}">
                <a16:creationId xmlns:a16="http://schemas.microsoft.com/office/drawing/2014/main" id="{65FB6851-018C-4736-A387-2D4E6523B5D1}"/>
              </a:ext>
            </a:extLst>
          </p:cNvPr>
          <p:cNvSpPr>
            <a:spLocks noChangeArrowheads="1"/>
          </p:cNvSpPr>
          <p:nvPr/>
        </p:nvSpPr>
        <p:spPr bwMode="auto">
          <a:xfrm>
            <a:off x="1064511" y="3099440"/>
            <a:ext cx="5641865" cy="10772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600" b="0" i="0" u="none" strike="noStrike" cap="none" normalizeH="0" baseline="0" dirty="0">
                <a:ln>
                  <a:noFill/>
                </a:ln>
                <a:solidFill>
                  <a:srgbClr val="808000"/>
                </a:solidFill>
                <a:effectLst/>
                <a:latin typeface="JetBrains Mono"/>
              </a:rPr>
              <a:t>@PostMapping</a:t>
            </a:r>
            <a:r>
              <a:rPr kumimoji="0" lang="nl-BE" altLang="nl-BE" sz="1600" b="0" i="0" u="none" strike="noStrike" cap="none" normalizeH="0" baseline="0" dirty="0">
                <a:ln>
                  <a:noFill/>
                </a:ln>
                <a:solidFill>
                  <a:srgbClr val="000000"/>
                </a:solidFill>
                <a:effectLst/>
                <a:latin typeface="JetBrains Mono"/>
              </a:rPr>
              <a:t>(</a:t>
            </a:r>
            <a:r>
              <a:rPr kumimoji="0" lang="nl-BE" altLang="nl-BE" sz="1600" b="1" i="0" u="none" strike="noStrike" cap="none" normalizeH="0" baseline="0" dirty="0">
                <a:ln>
                  <a:noFill/>
                </a:ln>
                <a:solidFill>
                  <a:srgbClr val="008000"/>
                </a:solidFill>
                <a:effectLst/>
                <a:latin typeface="JetBrains Mono"/>
              </a:rPr>
              <a:t>"product/add"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1" i="0" u="none" strike="noStrike" cap="none" normalizeH="0" baseline="0" dirty="0">
                <a:ln>
                  <a:noFill/>
                </a:ln>
                <a:solidFill>
                  <a:srgbClr val="000080"/>
                </a:solidFill>
                <a:effectLst/>
                <a:latin typeface="JetBrains Mono"/>
              </a:rPr>
              <a:t>public </a:t>
            </a:r>
            <a:r>
              <a:rPr kumimoji="0" lang="nl-BE" altLang="nl-BE" sz="1600" b="0" i="0" u="none" strike="noStrike" cap="none" normalizeH="0" baseline="0" dirty="0">
                <a:ln>
                  <a:noFill/>
                </a:ln>
                <a:solidFill>
                  <a:srgbClr val="000000"/>
                </a:solidFill>
                <a:effectLst/>
                <a:latin typeface="JetBrains Mono"/>
              </a:rPr>
              <a:t>Product </a:t>
            </a:r>
            <a:r>
              <a:rPr kumimoji="0" lang="nl-BE" altLang="nl-BE" sz="1600" b="0" i="0" u="none" strike="noStrike" cap="none" normalizeH="0" baseline="0" dirty="0" err="1">
                <a:ln>
                  <a:noFill/>
                </a:ln>
                <a:solidFill>
                  <a:srgbClr val="000000"/>
                </a:solidFill>
                <a:effectLst/>
                <a:latin typeface="JetBrains Mono"/>
              </a:rPr>
              <a:t>addProduct</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a:ln>
                  <a:noFill/>
                </a:ln>
                <a:solidFill>
                  <a:srgbClr val="808000"/>
                </a:solidFill>
                <a:effectLst/>
                <a:latin typeface="JetBrains Mono"/>
              </a:rPr>
              <a:t>@RequestBody </a:t>
            </a:r>
            <a:r>
              <a:rPr kumimoji="0" lang="nl-BE" altLang="nl-BE" sz="1600" b="0" i="0" u="none" strike="noStrike" cap="none" normalizeH="0" baseline="0" dirty="0">
                <a:ln>
                  <a:noFill/>
                </a:ln>
                <a:solidFill>
                  <a:srgbClr val="000000"/>
                </a:solidFill>
                <a:effectLst/>
                <a:latin typeface="JetBrains Mono"/>
              </a:rPr>
              <a:t>Product </a:t>
            </a:r>
            <a:r>
              <a:rPr kumimoji="0" lang="nl-BE" altLang="nl-BE" sz="1600" b="0" i="0" u="none" strike="noStrike" cap="none" normalizeH="0" baseline="0" dirty="0" err="1">
                <a:ln>
                  <a:noFill/>
                </a:ln>
                <a:solidFill>
                  <a:srgbClr val="000000"/>
                </a:solidFill>
                <a:effectLst/>
                <a:latin typeface="JetBrains Mono"/>
              </a:rPr>
              <a:t>newProduct</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a:ln>
                  <a:noFill/>
                </a:ln>
                <a:solidFill>
                  <a:srgbClr val="000080"/>
                </a:solidFill>
                <a:effectLst/>
                <a:latin typeface="JetBrains Mono"/>
              </a:rPr>
              <a:t>return </a:t>
            </a:r>
            <a:r>
              <a:rPr kumimoji="0" lang="nl-BE" altLang="nl-BE" sz="1600" b="1" i="0" u="none" strike="noStrike" cap="none" normalizeH="0" baseline="0" dirty="0" err="1">
                <a:ln>
                  <a:noFill/>
                </a:ln>
                <a:solidFill>
                  <a:srgbClr val="660E7A"/>
                </a:solidFill>
                <a:effectLst/>
                <a:latin typeface="JetBrains Mono"/>
              </a:rPr>
              <a:t>productService</a:t>
            </a:r>
            <a:r>
              <a:rPr kumimoji="0" lang="nl-BE" altLang="nl-BE" sz="1600" b="0" i="0" u="none" strike="noStrike" cap="none" normalizeH="0" baseline="0" dirty="0" err="1">
                <a:ln>
                  <a:noFill/>
                </a:ln>
                <a:solidFill>
                  <a:srgbClr val="000000"/>
                </a:solidFill>
                <a:effectLst/>
                <a:latin typeface="JetBrains Mono"/>
              </a:rPr>
              <a:t>.addProduct</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newProduct</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a:t>
            </a:r>
            <a:endParaRPr kumimoji="0" lang="nl-BE" altLang="nl-BE" sz="36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E35412B-FD3B-4E09-9E8A-1CD8C0CDFCD4}"/>
              </a:ext>
            </a:extLst>
          </p:cNvPr>
          <p:cNvSpPr>
            <a:spLocks noChangeArrowheads="1"/>
          </p:cNvSpPr>
          <p:nvPr/>
        </p:nvSpPr>
        <p:spPr bwMode="auto">
          <a:xfrm>
            <a:off x="1177047" y="5211830"/>
            <a:ext cx="4362156" cy="13234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600" b="1" i="0" u="none" strike="noStrike" cap="none" normalizeH="0" baseline="0" dirty="0">
                <a:ln>
                  <a:noFill/>
                </a:ln>
                <a:solidFill>
                  <a:srgbClr val="000080"/>
                </a:solidFill>
                <a:effectLst/>
                <a:latin typeface="JetBrains Mono"/>
              </a:rPr>
              <a:t>public </a:t>
            </a:r>
            <a:r>
              <a:rPr kumimoji="0" lang="nl-BE" altLang="nl-BE" sz="1600" b="0" i="0" u="none" strike="noStrike" cap="none" normalizeH="0" baseline="0" dirty="0">
                <a:ln>
                  <a:noFill/>
                </a:ln>
                <a:solidFill>
                  <a:srgbClr val="000000"/>
                </a:solidFill>
                <a:effectLst/>
                <a:latin typeface="JetBrains Mono"/>
              </a:rPr>
              <a:t>Product </a:t>
            </a:r>
            <a:r>
              <a:rPr kumimoji="0" lang="nl-BE" altLang="nl-BE" sz="1600" b="0" i="0" u="none" strike="noStrike" cap="none" normalizeH="0" baseline="0" dirty="0" err="1">
                <a:ln>
                  <a:noFill/>
                </a:ln>
                <a:solidFill>
                  <a:srgbClr val="000000"/>
                </a:solidFill>
                <a:effectLst/>
                <a:latin typeface="JetBrains Mono"/>
              </a:rPr>
              <a:t>addProduct</a:t>
            </a:r>
            <a:r>
              <a:rPr kumimoji="0" lang="nl-BE" altLang="nl-BE" sz="1600" b="0" i="0" u="none" strike="noStrike" cap="none" normalizeH="0" baseline="0" dirty="0">
                <a:ln>
                  <a:noFill/>
                </a:ln>
                <a:solidFill>
                  <a:srgbClr val="000000"/>
                </a:solidFill>
                <a:effectLst/>
                <a:latin typeface="JetBrains Mono"/>
              </a:rPr>
              <a:t>(Product </a:t>
            </a:r>
            <a:r>
              <a:rPr kumimoji="0" lang="nl-BE" altLang="nl-BE" sz="1600" b="0" i="0" u="none" strike="noStrike" cap="none" normalizeH="0" baseline="0" dirty="0" err="1">
                <a:ln>
                  <a:noFill/>
                </a:ln>
                <a:solidFill>
                  <a:srgbClr val="000000"/>
                </a:solidFill>
                <a:effectLst/>
                <a:latin typeface="JetBrains Mono"/>
              </a:rPr>
              <a:t>newProduct</a:t>
            </a:r>
            <a:r>
              <a:rPr kumimoji="0" lang="nl-BE" altLang="nl-BE" sz="1600" b="0" i="0" u="none" strike="noStrike" cap="none" normalizeH="0" baseline="0" dirty="0">
                <a:ln>
                  <a:noFill/>
                </a:ln>
                <a:solidFill>
                  <a:srgbClr val="000000"/>
                </a:solidFill>
                <a:effectLst/>
                <a:latin typeface="JetBrains Mono"/>
              </a:rPr>
              <a:t>) {</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newProduct.setId</a:t>
            </a:r>
            <a:r>
              <a:rPr kumimoji="0" lang="nl-BE" altLang="nl-BE" sz="1600" b="0" i="0" u="none" strike="noStrike" cap="none" normalizeH="0" baseline="0" dirty="0">
                <a:ln>
                  <a:noFill/>
                </a:ln>
                <a:solidFill>
                  <a:srgbClr val="000000"/>
                </a:solidFill>
                <a:effectLst/>
                <a:latin typeface="JetBrains Mono"/>
              </a:rPr>
              <a:t>(</a:t>
            </a:r>
            <a:r>
              <a:rPr kumimoji="0" lang="nl-BE" altLang="nl-BE" sz="1600" b="1" i="0" u="none" strike="noStrike" cap="none" normalizeH="0" baseline="0" dirty="0" err="1">
                <a:ln>
                  <a:noFill/>
                </a:ln>
                <a:solidFill>
                  <a:srgbClr val="660E7A"/>
                </a:solidFill>
                <a:effectLst/>
                <a:latin typeface="JetBrains Mono"/>
              </a:rPr>
              <a:t>productList</a:t>
            </a:r>
            <a:r>
              <a:rPr kumimoji="0" lang="nl-BE" altLang="nl-BE" sz="1600" b="0" i="0" u="none" strike="noStrike" cap="none" normalizeH="0" baseline="0" dirty="0" err="1">
                <a:ln>
                  <a:noFill/>
                </a:ln>
                <a:solidFill>
                  <a:srgbClr val="000000"/>
                </a:solidFill>
                <a:effectLst/>
                <a:latin typeface="JetBrains Mono"/>
              </a:rPr>
              <a:t>.size</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a:ln>
                  <a:noFill/>
                </a:ln>
                <a:solidFill>
                  <a:srgbClr val="0000FF"/>
                </a:solidFill>
                <a:effectLst/>
                <a:latin typeface="JetBrains Mono"/>
              </a:rPr>
              <a:t>1</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err="1">
                <a:ln>
                  <a:noFill/>
                </a:ln>
                <a:solidFill>
                  <a:srgbClr val="660E7A"/>
                </a:solidFill>
                <a:effectLst/>
                <a:latin typeface="JetBrains Mono"/>
              </a:rPr>
              <a:t>productList</a:t>
            </a:r>
            <a:r>
              <a:rPr kumimoji="0" lang="nl-BE" altLang="nl-BE" sz="1600" b="0" i="0" u="none" strike="noStrike" cap="none" normalizeH="0" baseline="0" dirty="0" err="1">
                <a:ln>
                  <a:noFill/>
                </a:ln>
                <a:solidFill>
                  <a:srgbClr val="000000"/>
                </a:solidFill>
                <a:effectLst/>
                <a:latin typeface="JetBrains Mono"/>
              </a:rPr>
              <a:t>.add</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newProduct</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a:ln>
                  <a:noFill/>
                </a:ln>
                <a:solidFill>
                  <a:srgbClr val="000080"/>
                </a:solidFill>
                <a:effectLst/>
                <a:latin typeface="JetBrains Mono"/>
              </a:rPr>
              <a:t>return </a:t>
            </a:r>
            <a:r>
              <a:rPr kumimoji="0" lang="nl-BE" altLang="nl-BE" sz="1600" b="1" i="0" u="none" strike="noStrike" cap="none" normalizeH="0" baseline="0" dirty="0" err="1">
                <a:ln>
                  <a:noFill/>
                </a:ln>
                <a:solidFill>
                  <a:srgbClr val="660E7A"/>
                </a:solidFill>
                <a:effectLst/>
                <a:latin typeface="JetBrains Mono"/>
              </a:rPr>
              <a:t>productList</a:t>
            </a:r>
            <a:r>
              <a:rPr kumimoji="0" lang="nl-BE" altLang="nl-BE" sz="1600" b="0" i="0" u="none" strike="noStrike" cap="none" normalizeH="0" baseline="0" dirty="0" err="1">
                <a:ln>
                  <a:noFill/>
                </a:ln>
                <a:solidFill>
                  <a:srgbClr val="000000"/>
                </a:solidFill>
                <a:effectLst/>
                <a:latin typeface="JetBrains Mono"/>
              </a:rPr>
              <a:t>.get</a:t>
            </a:r>
            <a:r>
              <a:rPr kumimoji="0" lang="nl-BE" altLang="nl-BE" sz="1600" b="0" i="0" u="none" strike="noStrike" cap="none" normalizeH="0" baseline="0" dirty="0">
                <a:ln>
                  <a:noFill/>
                </a:ln>
                <a:solidFill>
                  <a:srgbClr val="000000"/>
                </a:solidFill>
                <a:effectLst/>
                <a:latin typeface="JetBrains Mono"/>
              </a:rPr>
              <a:t>(</a:t>
            </a:r>
            <a:r>
              <a:rPr kumimoji="0" lang="nl-BE" altLang="nl-BE" sz="1600" b="1" i="0" u="none" strike="noStrike" cap="none" normalizeH="0" baseline="0" dirty="0" err="1">
                <a:ln>
                  <a:noFill/>
                </a:ln>
                <a:solidFill>
                  <a:srgbClr val="660E7A"/>
                </a:solidFill>
                <a:effectLst/>
                <a:latin typeface="JetBrains Mono"/>
              </a:rPr>
              <a:t>productList</a:t>
            </a:r>
            <a:r>
              <a:rPr kumimoji="0" lang="nl-BE" altLang="nl-BE" sz="1600" b="0" i="0" u="none" strike="noStrike" cap="none" normalizeH="0" baseline="0" dirty="0" err="1">
                <a:ln>
                  <a:noFill/>
                </a:ln>
                <a:solidFill>
                  <a:srgbClr val="000000"/>
                </a:solidFill>
                <a:effectLst/>
                <a:latin typeface="JetBrains Mono"/>
              </a:rPr>
              <a:t>.size</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a:ln>
                  <a:noFill/>
                </a:ln>
                <a:solidFill>
                  <a:srgbClr val="0000FF"/>
                </a:solidFill>
                <a:effectLst/>
                <a:latin typeface="JetBrains Mono"/>
              </a:rPr>
              <a:t>1</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a:t>
            </a:r>
            <a:endParaRPr kumimoji="0" lang="nl-BE" altLang="nl-BE"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754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t>
            </a:r>
            <a:r>
              <a:rPr lang="nl-BE" dirty="0" err="1"/>
              <a:t>APIs</a:t>
            </a:r>
            <a:r>
              <a:rPr lang="nl-BE" dirty="0"/>
              <a:t>: test POST /product/</a:t>
            </a:r>
            <a:r>
              <a:rPr lang="nl-BE" dirty="0" err="1"/>
              <a:t>add</a:t>
            </a: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29</a:t>
            </a:fld>
            <a:endParaRPr lang="nl-NL"/>
          </a:p>
        </p:txBody>
      </p:sp>
      <p:pic>
        <p:nvPicPr>
          <p:cNvPr id="3" name="Afbeelding 2">
            <a:extLst>
              <a:ext uri="{FF2B5EF4-FFF2-40B4-BE49-F238E27FC236}">
                <a16:creationId xmlns:a16="http://schemas.microsoft.com/office/drawing/2014/main" id="{E3D262E7-60FB-43AE-8FB8-2F0C6F24EAE7}"/>
              </a:ext>
            </a:extLst>
          </p:cNvPr>
          <p:cNvPicPr>
            <a:picLocks noChangeAspect="1"/>
          </p:cNvPicPr>
          <p:nvPr/>
        </p:nvPicPr>
        <p:blipFill>
          <a:blip r:embed="rId2"/>
          <a:stretch>
            <a:fillRect/>
          </a:stretch>
        </p:blipFill>
        <p:spPr>
          <a:xfrm>
            <a:off x="759782" y="1284051"/>
            <a:ext cx="8440767" cy="5342658"/>
          </a:xfrm>
          <a:prstGeom prst="rect">
            <a:avLst/>
          </a:prstGeom>
        </p:spPr>
      </p:pic>
      <p:cxnSp>
        <p:nvCxnSpPr>
          <p:cNvPr id="10" name="Straight Arrow Connector 12">
            <a:extLst>
              <a:ext uri="{FF2B5EF4-FFF2-40B4-BE49-F238E27FC236}">
                <a16:creationId xmlns:a16="http://schemas.microsoft.com/office/drawing/2014/main" id="{9ED96C16-B836-4860-BA09-1454F87F3A41}"/>
              </a:ext>
            </a:extLst>
          </p:cNvPr>
          <p:cNvCxnSpPr>
            <a:cxnSpLocks/>
          </p:cNvCxnSpPr>
          <p:nvPr/>
        </p:nvCxnSpPr>
        <p:spPr>
          <a:xfrm>
            <a:off x="438528" y="1248757"/>
            <a:ext cx="268304" cy="2659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2">
            <a:extLst>
              <a:ext uri="{FF2B5EF4-FFF2-40B4-BE49-F238E27FC236}">
                <a16:creationId xmlns:a16="http://schemas.microsoft.com/office/drawing/2014/main" id="{2514FC98-7F0C-4724-813F-7AF7C2E3A175}"/>
              </a:ext>
            </a:extLst>
          </p:cNvPr>
          <p:cNvCxnSpPr>
            <a:cxnSpLocks/>
          </p:cNvCxnSpPr>
          <p:nvPr/>
        </p:nvCxnSpPr>
        <p:spPr>
          <a:xfrm flipH="1">
            <a:off x="4411931" y="934458"/>
            <a:ext cx="723070" cy="55352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F6FF1D-5C08-4787-B650-E01F0DBB764B}"/>
              </a:ext>
            </a:extLst>
          </p:cNvPr>
          <p:cNvCxnSpPr>
            <a:cxnSpLocks/>
          </p:cNvCxnSpPr>
          <p:nvPr/>
        </p:nvCxnSpPr>
        <p:spPr>
          <a:xfrm flipH="1">
            <a:off x="6704075" y="1644192"/>
            <a:ext cx="699137" cy="69090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2">
            <a:extLst>
              <a:ext uri="{FF2B5EF4-FFF2-40B4-BE49-F238E27FC236}">
                <a16:creationId xmlns:a16="http://schemas.microsoft.com/office/drawing/2014/main" id="{43094DA4-238C-4C6E-A49B-B8974E40B8F4}"/>
              </a:ext>
            </a:extLst>
          </p:cNvPr>
          <p:cNvCxnSpPr>
            <a:cxnSpLocks/>
          </p:cNvCxnSpPr>
          <p:nvPr/>
        </p:nvCxnSpPr>
        <p:spPr>
          <a:xfrm flipH="1">
            <a:off x="4162019" y="1487982"/>
            <a:ext cx="744719" cy="47808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6">
            <a:extLst>
              <a:ext uri="{FF2B5EF4-FFF2-40B4-BE49-F238E27FC236}">
                <a16:creationId xmlns:a16="http://schemas.microsoft.com/office/drawing/2014/main" id="{E74F42D8-FECB-400A-9782-00314C148449}"/>
              </a:ext>
            </a:extLst>
          </p:cNvPr>
          <p:cNvCxnSpPr>
            <a:cxnSpLocks/>
          </p:cNvCxnSpPr>
          <p:nvPr/>
        </p:nvCxnSpPr>
        <p:spPr>
          <a:xfrm flipH="1">
            <a:off x="5329654" y="3460466"/>
            <a:ext cx="47544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1">
            <a:extLst>
              <a:ext uri="{FF2B5EF4-FFF2-40B4-BE49-F238E27FC236}">
                <a16:creationId xmlns:a16="http://schemas.microsoft.com/office/drawing/2014/main" id="{7303A07D-CF86-4EF3-899D-9FD963D37668}"/>
              </a:ext>
            </a:extLst>
          </p:cNvPr>
          <p:cNvSpPr txBox="1"/>
          <p:nvPr/>
        </p:nvSpPr>
        <p:spPr>
          <a:xfrm>
            <a:off x="5825855" y="3275800"/>
            <a:ext cx="1638144" cy="369332"/>
          </a:xfrm>
          <a:prstGeom prst="rect">
            <a:avLst/>
          </a:prstGeom>
          <a:noFill/>
        </p:spPr>
        <p:txBody>
          <a:bodyPr wrap="square" rtlCol="0">
            <a:spAutoFit/>
          </a:bodyPr>
          <a:lstStyle/>
          <a:p>
            <a:r>
              <a:rPr lang="nl-BE" dirty="0" err="1">
                <a:solidFill>
                  <a:srgbClr val="D02023"/>
                </a:solidFill>
              </a:rPr>
              <a:t>Request</a:t>
            </a:r>
            <a:r>
              <a:rPr lang="nl-BE" dirty="0">
                <a:solidFill>
                  <a:srgbClr val="D02023"/>
                </a:solidFill>
              </a:rPr>
              <a:t> body</a:t>
            </a:r>
          </a:p>
        </p:txBody>
      </p:sp>
      <p:cxnSp>
        <p:nvCxnSpPr>
          <p:cNvPr id="18" name="Straight Arrow Connector 13">
            <a:extLst>
              <a:ext uri="{FF2B5EF4-FFF2-40B4-BE49-F238E27FC236}">
                <a16:creationId xmlns:a16="http://schemas.microsoft.com/office/drawing/2014/main" id="{6FCF59FE-FEE2-4A64-B34F-AB7EF5E199F3}"/>
              </a:ext>
            </a:extLst>
          </p:cNvPr>
          <p:cNvCxnSpPr>
            <a:cxnSpLocks/>
          </p:cNvCxnSpPr>
          <p:nvPr/>
        </p:nvCxnSpPr>
        <p:spPr>
          <a:xfrm flipH="1">
            <a:off x="5347792" y="5976381"/>
            <a:ext cx="47544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768B5D0-6EA2-41BC-86AE-F56FFA069A5A}"/>
              </a:ext>
            </a:extLst>
          </p:cNvPr>
          <p:cNvSpPr txBox="1"/>
          <p:nvPr/>
        </p:nvSpPr>
        <p:spPr>
          <a:xfrm>
            <a:off x="5815272" y="5791715"/>
            <a:ext cx="1414211" cy="369332"/>
          </a:xfrm>
          <a:prstGeom prst="rect">
            <a:avLst/>
          </a:prstGeom>
          <a:noFill/>
        </p:spPr>
        <p:txBody>
          <a:bodyPr wrap="square" rtlCol="0">
            <a:spAutoFit/>
          </a:bodyPr>
          <a:lstStyle/>
          <a:p>
            <a:r>
              <a:rPr lang="nl-BE" dirty="0">
                <a:solidFill>
                  <a:srgbClr val="D02023"/>
                </a:solidFill>
              </a:rPr>
              <a:t>Return body</a:t>
            </a:r>
          </a:p>
        </p:txBody>
      </p:sp>
    </p:spTree>
    <p:extLst>
      <p:ext uri="{BB962C8B-B14F-4D97-AF65-F5344CB8AC3E}">
        <p14:creationId xmlns:p14="http://schemas.microsoft.com/office/powerpoint/2010/main" val="29768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noFill/>
        </p:spPr>
        <p:txBody>
          <a:bodyPr/>
          <a:lstStyle/>
          <a:p>
            <a:r>
              <a:rPr lang="nl-BE"/>
              <a:t>Content</a:t>
            </a:r>
          </a:p>
        </p:txBody>
      </p:sp>
      <p:sp>
        <p:nvSpPr>
          <p:cNvPr id="4099" name="Tijdelijke aanduiding voor inhoud 2"/>
          <p:cNvSpPr>
            <a:spLocks noGrp="1"/>
          </p:cNvSpPr>
          <p:nvPr>
            <p:ph idx="1"/>
          </p:nvPr>
        </p:nvSpPr>
        <p:spPr/>
        <p:txBody>
          <a:bodyPr>
            <a:normAutofit/>
          </a:bodyPr>
          <a:lstStyle/>
          <a:p>
            <a:r>
              <a:rPr lang="nl-BE" b="1" dirty="0" err="1"/>
              <a:t>What</a:t>
            </a:r>
            <a:r>
              <a:rPr lang="nl-BE" b="1" dirty="0"/>
              <a:t> is REST?</a:t>
            </a:r>
          </a:p>
          <a:p>
            <a:endParaRPr lang="nl-BE" dirty="0"/>
          </a:p>
          <a:p>
            <a:r>
              <a:rPr lang="nl-BE" dirty="0"/>
              <a:t>Java </a:t>
            </a:r>
            <a:r>
              <a:rPr lang="nl-BE" dirty="0" err="1"/>
              <a:t>Example</a:t>
            </a:r>
            <a:endParaRPr lang="nl-BE" dirty="0"/>
          </a:p>
          <a:p>
            <a:pPr lvl="1"/>
            <a:r>
              <a:rPr lang="nl-BE" dirty="0" err="1"/>
              <a:t>Working</a:t>
            </a:r>
            <a:r>
              <a:rPr lang="nl-BE" dirty="0"/>
              <a:t> </a:t>
            </a:r>
            <a:r>
              <a:rPr lang="nl-BE" dirty="0" err="1"/>
              <a:t>with</a:t>
            </a:r>
            <a:r>
              <a:rPr lang="nl-BE" dirty="0"/>
              <a:t> </a:t>
            </a:r>
            <a:r>
              <a:rPr lang="nl-BE" dirty="0" err="1"/>
              <a:t>the</a:t>
            </a:r>
            <a:r>
              <a:rPr lang="nl-BE" dirty="0"/>
              <a:t> Postman tool</a:t>
            </a:r>
          </a:p>
          <a:p>
            <a:pPr lvl="1"/>
            <a:r>
              <a:rPr lang="nl-BE" dirty="0" err="1"/>
              <a:t>Use</a:t>
            </a:r>
            <a:r>
              <a:rPr lang="nl-BE" dirty="0"/>
              <a:t> of class “</a:t>
            </a:r>
            <a:r>
              <a:rPr lang="nl-BE" dirty="0" err="1"/>
              <a:t>ResponseEntity</a:t>
            </a:r>
            <a:r>
              <a:rPr lang="nl-BE" dirty="0"/>
              <a:t>&lt;E&gt;” </a:t>
            </a:r>
            <a:r>
              <a:rPr lang="nl-BE" dirty="0" err="1"/>
              <a:t>and</a:t>
            </a:r>
            <a:r>
              <a:rPr lang="nl-BE" dirty="0"/>
              <a:t> “</a:t>
            </a:r>
            <a:r>
              <a:rPr lang="nl-BE" dirty="0" err="1"/>
              <a:t>Optional</a:t>
            </a:r>
            <a:r>
              <a:rPr lang="nl-BE" dirty="0"/>
              <a:t>&lt;E&gt;”</a:t>
            </a:r>
          </a:p>
          <a:p>
            <a:pPr lvl="1"/>
            <a:r>
              <a:rPr lang="nl-BE" dirty="0"/>
              <a:t>GET, POST, PUT, DELETE</a:t>
            </a:r>
          </a:p>
          <a:p>
            <a:pPr marL="457200" lvl="1" indent="0">
              <a:buNone/>
            </a:pPr>
            <a:endParaRPr lang="nl-BE" dirty="0"/>
          </a:p>
          <a:p>
            <a:r>
              <a:rPr lang="nl-BE" dirty="0" err="1"/>
              <a:t>SwaggerUI</a:t>
            </a:r>
            <a:r>
              <a:rPr lang="nl-BE" dirty="0"/>
              <a:t> </a:t>
            </a:r>
            <a:r>
              <a:rPr lang="nl-BE" dirty="0" err="1"/>
              <a:t>automated</a:t>
            </a:r>
            <a:r>
              <a:rPr lang="nl-BE" dirty="0"/>
              <a:t> </a:t>
            </a:r>
            <a:r>
              <a:rPr lang="nl-BE" dirty="0" err="1"/>
              <a:t>documentation</a:t>
            </a:r>
            <a:endParaRPr lang="nl-BE" dirty="0"/>
          </a:p>
          <a:p>
            <a:endParaRPr lang="nl-BE" dirty="0"/>
          </a:p>
          <a:p>
            <a:r>
              <a:rPr lang="nl-BE" dirty="0"/>
              <a:t>Testscript in Postman tool</a:t>
            </a:r>
          </a:p>
          <a:p>
            <a:pPr lvl="1"/>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a:t>
            </a:fld>
            <a:endParaRPr lang="nl-NL"/>
          </a:p>
        </p:txBody>
      </p:sp>
      <p:sp>
        <p:nvSpPr>
          <p:cNvPr id="6" name="Rectangle 5">
            <a:extLst>
              <a:ext uri="{FF2B5EF4-FFF2-40B4-BE49-F238E27FC236}">
                <a16:creationId xmlns:a16="http://schemas.microsoft.com/office/drawing/2014/main" id="{7D581363-21A2-4860-A73C-AA18EF7BA983}"/>
              </a:ext>
            </a:extLst>
          </p:cNvPr>
          <p:cNvSpPr/>
          <p:nvPr/>
        </p:nvSpPr>
        <p:spPr>
          <a:xfrm>
            <a:off x="4123875" y="4719388"/>
            <a:ext cx="184731" cy="954107"/>
          </a:xfrm>
          <a:prstGeom prst="rect">
            <a:avLst/>
          </a:prstGeom>
        </p:spPr>
        <p:txBody>
          <a:bodyPr wrap="none">
            <a:spAutoFit/>
          </a:bodyPr>
          <a:lstStyle/>
          <a:p>
            <a:br>
              <a:rPr lang="nl-BE" sz="2800"/>
            </a:br>
            <a:endParaRPr lang="nl-BE" sz="2800"/>
          </a:p>
        </p:txBody>
      </p:sp>
    </p:spTree>
    <p:extLst>
      <p:ext uri="{BB962C8B-B14F-4D97-AF65-F5344CB8AC3E}">
        <p14:creationId xmlns:p14="http://schemas.microsoft.com/office/powerpoint/2010/main" val="351795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t>
            </a:r>
            <a:r>
              <a:rPr lang="nl-BE" dirty="0" err="1"/>
              <a:t>APIs</a:t>
            </a:r>
            <a:r>
              <a:rPr lang="nl-BE" dirty="0"/>
              <a:t>: PUT </a:t>
            </a:r>
            <a:r>
              <a:rPr lang="nl-NL" dirty="0"/>
              <a:t>/product/update</a:t>
            </a:r>
            <a:r>
              <a:rPr lang="nl-BE" dirty="0"/>
              <a:t>/{</a:t>
            </a:r>
            <a:r>
              <a:rPr lang="nl-BE" dirty="0" err="1"/>
              <a:t>id</a:t>
            </a:r>
            <a:r>
              <a:rPr lang="nl-BE" dirty="0"/>
              <a:t>}</a:t>
            </a:r>
          </a:p>
        </p:txBody>
      </p:sp>
      <p:sp>
        <p:nvSpPr>
          <p:cNvPr id="4099" name="Tijdelijke aanduiding voor inhoud 2"/>
          <p:cNvSpPr>
            <a:spLocks noGrp="1"/>
          </p:cNvSpPr>
          <p:nvPr>
            <p:ph idx="1"/>
          </p:nvPr>
        </p:nvSpPr>
        <p:spPr>
          <a:xfrm>
            <a:off x="140417" y="1162241"/>
            <a:ext cx="11213383" cy="5154705"/>
          </a:xfrm>
        </p:spPr>
        <p:txBody>
          <a:bodyPr>
            <a:normAutofit/>
          </a:bodyPr>
          <a:lstStyle/>
          <a:p>
            <a:r>
              <a:rPr lang="nl-NL" dirty="0"/>
              <a:t>A PUT </a:t>
            </a:r>
            <a:r>
              <a:rPr lang="nl-NL" dirty="0" err="1"/>
              <a:t>request</a:t>
            </a:r>
            <a:r>
              <a:rPr lang="nl-NL" dirty="0"/>
              <a:t> </a:t>
            </a:r>
            <a:r>
              <a:rPr lang="nl-NL" dirty="0" err="1"/>
              <a:t>to</a:t>
            </a:r>
            <a:r>
              <a:rPr lang="nl-NL" dirty="0"/>
              <a:t> /product/update/{</a:t>
            </a:r>
            <a:r>
              <a:rPr lang="nl-NL" dirty="0" err="1"/>
              <a:t>id</a:t>
            </a:r>
            <a:r>
              <a:rPr lang="nl-NL" dirty="0"/>
              <a:t>} updates </a:t>
            </a:r>
            <a:r>
              <a:rPr lang="nl-NL" dirty="0" err="1"/>
              <a:t>the</a:t>
            </a:r>
            <a:r>
              <a:rPr lang="nl-NL" dirty="0"/>
              <a:t> product-object </a:t>
            </a:r>
            <a:r>
              <a:rPr lang="nl-NL" dirty="0" err="1"/>
              <a:t>with</a:t>
            </a:r>
            <a:r>
              <a:rPr lang="nl-NL" dirty="0"/>
              <a:t> </a:t>
            </a:r>
            <a:r>
              <a:rPr lang="nl-NL" dirty="0" err="1"/>
              <a:t>the</a:t>
            </a:r>
            <a:r>
              <a:rPr lang="nl-NL" dirty="0"/>
              <a:t> </a:t>
            </a:r>
            <a:r>
              <a:rPr lang="nl-NL" dirty="0" err="1"/>
              <a:t>given</a:t>
            </a:r>
            <a:r>
              <a:rPr lang="nl-NL" dirty="0"/>
              <a:t> </a:t>
            </a:r>
            <a:r>
              <a:rPr lang="nl-NL" dirty="0" err="1"/>
              <a:t>id</a:t>
            </a:r>
            <a:r>
              <a:rPr lang="nl-NL" dirty="0"/>
              <a:t> in </a:t>
            </a:r>
            <a:r>
              <a:rPr lang="nl-NL" dirty="0" err="1"/>
              <a:t>the</a:t>
            </a:r>
            <a:r>
              <a:rPr lang="nl-NL" dirty="0"/>
              <a:t> </a:t>
            </a:r>
            <a:r>
              <a:rPr lang="nl-NL" dirty="0" err="1"/>
              <a:t>ArrayList</a:t>
            </a:r>
            <a:r>
              <a:rPr lang="nl-NL" dirty="0"/>
              <a:t>, </a:t>
            </a:r>
            <a:r>
              <a:rPr lang="nl-NL" dirty="0" err="1"/>
              <a:t>and</a:t>
            </a:r>
            <a:r>
              <a:rPr lang="nl-NL" dirty="0"/>
              <a:t> returns </a:t>
            </a:r>
            <a:r>
              <a:rPr lang="nl-NL" dirty="0" err="1"/>
              <a:t>the</a:t>
            </a:r>
            <a:r>
              <a:rPr lang="nl-NL" dirty="0"/>
              <a:t> </a:t>
            </a:r>
            <a:r>
              <a:rPr lang="nl-NL" dirty="0" err="1"/>
              <a:t>updated</a:t>
            </a:r>
            <a:r>
              <a:rPr lang="nl-NL" dirty="0"/>
              <a:t> product </a:t>
            </a:r>
            <a:r>
              <a:rPr lang="nl-NL" dirty="0" err="1"/>
              <a:t>for</a:t>
            </a:r>
            <a:r>
              <a:rPr lang="nl-NL" dirty="0"/>
              <a:t> </a:t>
            </a:r>
            <a:r>
              <a:rPr lang="nl-NL" dirty="0" err="1"/>
              <a:t>the</a:t>
            </a:r>
            <a:r>
              <a:rPr lang="nl-NL" dirty="0"/>
              <a:t> user </a:t>
            </a:r>
            <a:r>
              <a:rPr lang="nl-NL" dirty="0" err="1"/>
              <a:t>to</a:t>
            </a:r>
            <a:r>
              <a:rPr lang="nl-NL" dirty="0"/>
              <a:t> view. </a:t>
            </a:r>
          </a:p>
          <a:p>
            <a:pPr marL="0" indent="0">
              <a:buNone/>
            </a:pPr>
            <a:endParaRPr lang="nl-NL" dirty="0"/>
          </a:p>
          <a:p>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30</a:t>
            </a:fld>
            <a:endParaRPr lang="nl-NL"/>
          </a:p>
        </p:txBody>
      </p:sp>
      <p:sp>
        <p:nvSpPr>
          <p:cNvPr id="3" name="Rectangle 1">
            <a:extLst>
              <a:ext uri="{FF2B5EF4-FFF2-40B4-BE49-F238E27FC236}">
                <a16:creationId xmlns:a16="http://schemas.microsoft.com/office/drawing/2014/main" id="{C2A2BD6A-264C-4E85-9AC2-CF1F92E68E38}"/>
              </a:ext>
            </a:extLst>
          </p:cNvPr>
          <p:cNvSpPr>
            <a:spLocks noChangeArrowheads="1"/>
          </p:cNvSpPr>
          <p:nvPr/>
        </p:nvSpPr>
        <p:spPr bwMode="auto">
          <a:xfrm>
            <a:off x="251012" y="2287594"/>
            <a:ext cx="9285875"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400" b="0" i="0" u="none" strike="noStrike" cap="none" normalizeH="0" baseline="0">
                <a:ln>
                  <a:noFill/>
                </a:ln>
                <a:solidFill>
                  <a:srgbClr val="808000"/>
                </a:solidFill>
                <a:effectLst/>
                <a:latin typeface="JetBrains Mono"/>
              </a:rPr>
              <a:t>@PutMapping</a:t>
            </a:r>
            <a:r>
              <a:rPr kumimoji="0" lang="nl-BE" altLang="nl-BE" sz="1400" b="0" i="0" u="none" strike="noStrike" cap="none" normalizeH="0" baseline="0">
                <a:ln>
                  <a:noFill/>
                </a:ln>
                <a:solidFill>
                  <a:srgbClr val="000000"/>
                </a:solidFill>
                <a:effectLst/>
                <a:latin typeface="JetBrains Mono"/>
              </a:rPr>
              <a:t>(</a:t>
            </a:r>
            <a:r>
              <a:rPr kumimoji="0" lang="nl-BE" altLang="nl-BE" sz="1400" b="1" i="0" u="none" strike="noStrike" cap="none" normalizeH="0" baseline="0">
                <a:ln>
                  <a:noFill/>
                </a:ln>
                <a:solidFill>
                  <a:srgbClr val="008000"/>
                </a:solidFill>
                <a:effectLst/>
                <a:latin typeface="JetBrains Mono"/>
              </a:rPr>
              <a:t>"product/update/{id}"</a:t>
            </a:r>
            <a:r>
              <a:rPr kumimoji="0" lang="nl-BE" altLang="nl-BE" sz="1400" b="0" i="0" u="none" strike="noStrike" cap="none" normalizeH="0" baseline="0">
                <a:ln>
                  <a:noFill/>
                </a:ln>
                <a:solidFill>
                  <a:srgbClr val="000000"/>
                </a:solidFill>
                <a:effectLst/>
                <a:latin typeface="JetBrains Mono"/>
              </a:rPr>
              <a:t>)</a:t>
            </a:r>
            <a:br>
              <a:rPr kumimoji="0" lang="nl-BE" altLang="nl-BE" sz="1400" b="0" i="0" u="none" strike="noStrike" cap="none" normalizeH="0" baseline="0">
                <a:ln>
                  <a:noFill/>
                </a:ln>
                <a:solidFill>
                  <a:srgbClr val="000000"/>
                </a:solidFill>
                <a:effectLst/>
                <a:latin typeface="JetBrains Mono"/>
              </a:rPr>
            </a:br>
            <a:r>
              <a:rPr kumimoji="0" lang="nl-BE" altLang="nl-BE" sz="1400" b="1" i="0" u="none" strike="noStrike" cap="none" normalizeH="0" baseline="0">
                <a:ln>
                  <a:noFill/>
                </a:ln>
                <a:solidFill>
                  <a:srgbClr val="000080"/>
                </a:solidFill>
                <a:effectLst/>
                <a:latin typeface="JetBrains Mono"/>
              </a:rPr>
              <a:t>public </a:t>
            </a:r>
            <a:r>
              <a:rPr kumimoji="0" lang="nl-BE" altLang="nl-BE" sz="1400" b="0" i="0" u="none" strike="noStrike" cap="none" normalizeH="0" baseline="0">
                <a:ln>
                  <a:noFill/>
                </a:ln>
                <a:solidFill>
                  <a:srgbClr val="000000"/>
                </a:solidFill>
                <a:effectLst/>
                <a:latin typeface="JetBrains Mono"/>
              </a:rPr>
              <a:t>ResponseEntity&lt;Product&gt; updateProduct(</a:t>
            </a:r>
            <a:r>
              <a:rPr kumimoji="0" lang="nl-BE" altLang="nl-BE" sz="1400" b="0" i="0" u="none" strike="noStrike" cap="none" normalizeH="0" baseline="0">
                <a:ln>
                  <a:noFill/>
                </a:ln>
                <a:solidFill>
                  <a:srgbClr val="808000"/>
                </a:solidFill>
                <a:effectLst/>
                <a:latin typeface="JetBrains Mono"/>
              </a:rPr>
              <a:t>@RequestBody </a:t>
            </a:r>
            <a:r>
              <a:rPr kumimoji="0" lang="nl-BE" altLang="nl-BE" sz="1400" b="0" i="0" u="none" strike="noStrike" cap="none" normalizeH="0" baseline="0">
                <a:ln>
                  <a:noFill/>
                </a:ln>
                <a:solidFill>
                  <a:srgbClr val="000000"/>
                </a:solidFill>
                <a:effectLst/>
                <a:latin typeface="JetBrains Mono"/>
              </a:rPr>
              <a:t>Product updateProduct, </a:t>
            </a:r>
            <a:r>
              <a:rPr kumimoji="0" lang="nl-BE" altLang="nl-BE" sz="1400" b="0" i="0" u="none" strike="noStrike" cap="none" normalizeH="0" baseline="0">
                <a:ln>
                  <a:noFill/>
                </a:ln>
                <a:solidFill>
                  <a:srgbClr val="808000"/>
                </a:solidFill>
                <a:effectLst/>
                <a:latin typeface="JetBrains Mono"/>
              </a:rPr>
              <a:t>@PathVariable</a:t>
            </a:r>
            <a:r>
              <a:rPr kumimoji="0" lang="nl-BE" altLang="nl-BE" sz="1400" b="0" i="0" u="none" strike="noStrike" cap="none" normalizeH="0" baseline="0">
                <a:ln>
                  <a:noFill/>
                </a:ln>
                <a:solidFill>
                  <a:srgbClr val="000000"/>
                </a:solidFill>
                <a:effectLst/>
                <a:latin typeface="JetBrains Mono"/>
              </a:rPr>
              <a:t>(</a:t>
            </a:r>
            <a:r>
              <a:rPr kumimoji="0" lang="nl-BE" altLang="nl-BE" sz="1400" b="1" i="0" u="none" strike="noStrike" cap="none" normalizeH="0" baseline="0">
                <a:ln>
                  <a:noFill/>
                </a:ln>
                <a:solidFill>
                  <a:srgbClr val="008000"/>
                </a:solidFill>
                <a:effectLst/>
                <a:latin typeface="JetBrains Mono"/>
              </a:rPr>
              <a:t>"id"</a:t>
            </a:r>
            <a:r>
              <a:rPr kumimoji="0" lang="nl-BE" altLang="nl-BE" sz="1400" b="0" i="0" u="none" strike="noStrike" cap="none" normalizeH="0" baseline="0">
                <a:ln>
                  <a:noFill/>
                </a:ln>
                <a:solidFill>
                  <a:srgbClr val="000000"/>
                </a:solidFill>
                <a:effectLst/>
                <a:latin typeface="JetBrains Mono"/>
              </a:rPr>
              <a:t>) </a:t>
            </a:r>
            <a:r>
              <a:rPr kumimoji="0" lang="nl-BE" altLang="nl-BE" sz="1400" b="1" i="0" u="none" strike="noStrike" cap="none" normalizeH="0" baseline="0">
                <a:ln>
                  <a:noFill/>
                </a:ln>
                <a:solidFill>
                  <a:srgbClr val="000080"/>
                </a:solidFill>
                <a:effectLst/>
                <a:latin typeface="JetBrains Mono"/>
              </a:rPr>
              <a:t>int </a:t>
            </a:r>
            <a:r>
              <a:rPr kumimoji="0" lang="nl-BE" altLang="nl-BE" sz="1400" b="0" i="0" u="none" strike="noStrike" cap="none" normalizeH="0" baseline="0">
                <a:ln>
                  <a:noFill/>
                </a:ln>
                <a:solidFill>
                  <a:srgbClr val="000000"/>
                </a:solidFill>
                <a:effectLst/>
                <a:latin typeface="JetBrains Mono"/>
              </a:rPr>
              <a:t>productid){</a:t>
            </a:r>
            <a:br>
              <a:rPr kumimoji="0" lang="nl-BE" altLang="nl-BE" sz="1400" b="0" i="0" u="none" strike="noStrike" cap="none" normalizeH="0" baseline="0">
                <a:ln>
                  <a:noFill/>
                </a:ln>
                <a:solidFill>
                  <a:srgbClr val="000000"/>
                </a:solidFill>
                <a:effectLst/>
                <a:latin typeface="JetBrains Mono"/>
              </a:rPr>
            </a:br>
            <a:r>
              <a:rPr kumimoji="0" lang="nl-BE" altLang="nl-BE" sz="1400" b="0" i="0" u="none" strike="noStrike" cap="none" normalizeH="0" baseline="0">
                <a:ln>
                  <a:noFill/>
                </a:ln>
                <a:solidFill>
                  <a:srgbClr val="000000"/>
                </a:solidFill>
                <a:effectLst/>
                <a:latin typeface="JetBrains Mono"/>
              </a:rPr>
              <a:t>    Product product = </a:t>
            </a:r>
            <a:r>
              <a:rPr kumimoji="0" lang="nl-BE" altLang="nl-BE" sz="1400" b="1" i="0" u="none" strike="noStrike" cap="none" normalizeH="0" baseline="0">
                <a:ln>
                  <a:noFill/>
                </a:ln>
                <a:solidFill>
                  <a:srgbClr val="660E7A"/>
                </a:solidFill>
                <a:effectLst/>
                <a:latin typeface="JetBrains Mono"/>
              </a:rPr>
              <a:t>productService</a:t>
            </a:r>
            <a:r>
              <a:rPr kumimoji="0" lang="nl-BE" altLang="nl-BE" sz="1400" b="0" i="0" u="none" strike="noStrike" cap="none" normalizeH="0" baseline="0">
                <a:ln>
                  <a:noFill/>
                </a:ln>
                <a:solidFill>
                  <a:srgbClr val="000000"/>
                </a:solidFill>
                <a:effectLst/>
                <a:latin typeface="JetBrains Mono"/>
              </a:rPr>
              <a:t>.updateProductById(updateProduct, productid);</a:t>
            </a:r>
            <a:br>
              <a:rPr kumimoji="0" lang="nl-BE" altLang="nl-BE" sz="1400" b="0" i="0" u="none" strike="noStrike" cap="none" normalizeH="0" baseline="0">
                <a:ln>
                  <a:noFill/>
                </a:ln>
                <a:solidFill>
                  <a:srgbClr val="000000"/>
                </a:solidFill>
                <a:effectLst/>
                <a:latin typeface="JetBrains Mono"/>
              </a:rPr>
            </a:br>
            <a:r>
              <a:rPr kumimoji="0" lang="nl-BE" altLang="nl-BE" sz="1400" b="0" i="0" u="none" strike="noStrike" cap="none" normalizeH="0" baseline="0">
                <a:ln>
                  <a:noFill/>
                </a:ln>
                <a:solidFill>
                  <a:srgbClr val="000000"/>
                </a:solidFill>
                <a:effectLst/>
                <a:latin typeface="JetBrains Mono"/>
              </a:rPr>
              <a:t>    </a:t>
            </a:r>
            <a:r>
              <a:rPr kumimoji="0" lang="nl-BE" altLang="nl-BE" sz="1400" b="1" i="0" u="none" strike="noStrike" cap="none" normalizeH="0" baseline="0">
                <a:ln>
                  <a:noFill/>
                </a:ln>
                <a:solidFill>
                  <a:srgbClr val="000080"/>
                </a:solidFill>
                <a:effectLst/>
                <a:latin typeface="JetBrains Mono"/>
              </a:rPr>
              <a:t>if </a:t>
            </a:r>
            <a:r>
              <a:rPr kumimoji="0" lang="nl-BE" altLang="nl-BE" sz="1400" b="0" i="0" u="none" strike="noStrike" cap="none" normalizeH="0" baseline="0">
                <a:ln>
                  <a:noFill/>
                </a:ln>
                <a:solidFill>
                  <a:srgbClr val="000000"/>
                </a:solidFill>
                <a:effectLst/>
                <a:latin typeface="JetBrains Mono"/>
              </a:rPr>
              <a:t>(product==</a:t>
            </a:r>
            <a:r>
              <a:rPr kumimoji="0" lang="nl-BE" altLang="nl-BE" sz="1400" b="1" i="0" u="none" strike="noStrike" cap="none" normalizeH="0" baseline="0">
                <a:ln>
                  <a:noFill/>
                </a:ln>
                <a:solidFill>
                  <a:srgbClr val="000080"/>
                </a:solidFill>
                <a:effectLst/>
                <a:latin typeface="JetBrains Mono"/>
              </a:rPr>
              <a:t>null</a:t>
            </a:r>
            <a:r>
              <a:rPr kumimoji="0" lang="nl-BE" altLang="nl-BE" sz="1400" b="0" i="0" u="none" strike="noStrike" cap="none" normalizeH="0" baseline="0">
                <a:ln>
                  <a:noFill/>
                </a:ln>
                <a:solidFill>
                  <a:srgbClr val="000000"/>
                </a:solidFill>
                <a:effectLst/>
                <a:latin typeface="JetBrains Mono"/>
              </a:rPr>
              <a:t>) {</a:t>
            </a:r>
            <a:br>
              <a:rPr kumimoji="0" lang="nl-BE" altLang="nl-BE" sz="1400" b="0" i="0" u="none" strike="noStrike" cap="none" normalizeH="0" baseline="0">
                <a:ln>
                  <a:noFill/>
                </a:ln>
                <a:solidFill>
                  <a:srgbClr val="000000"/>
                </a:solidFill>
                <a:effectLst/>
                <a:latin typeface="JetBrains Mono"/>
              </a:rPr>
            </a:br>
            <a:r>
              <a:rPr kumimoji="0" lang="nl-BE" altLang="nl-BE" sz="1400" b="0" i="0" u="none" strike="noStrike" cap="none" normalizeH="0" baseline="0">
                <a:ln>
                  <a:noFill/>
                </a:ln>
                <a:solidFill>
                  <a:srgbClr val="000000"/>
                </a:solidFill>
                <a:effectLst/>
                <a:latin typeface="JetBrains Mono"/>
              </a:rPr>
              <a:t>        </a:t>
            </a:r>
            <a:r>
              <a:rPr kumimoji="0" lang="nl-BE" altLang="nl-BE" sz="1400" b="1" i="0" u="none" strike="noStrike" cap="none" normalizeH="0" baseline="0">
                <a:ln>
                  <a:noFill/>
                </a:ln>
                <a:solidFill>
                  <a:srgbClr val="000080"/>
                </a:solidFill>
                <a:effectLst/>
                <a:latin typeface="JetBrains Mono"/>
              </a:rPr>
              <a:t>return new </a:t>
            </a:r>
            <a:r>
              <a:rPr kumimoji="0" lang="nl-BE" altLang="nl-BE" sz="1400" b="0" i="0" u="none" strike="noStrike" cap="none" normalizeH="0" baseline="0">
                <a:ln>
                  <a:noFill/>
                </a:ln>
                <a:solidFill>
                  <a:srgbClr val="000000"/>
                </a:solidFill>
                <a:effectLst/>
                <a:latin typeface="JetBrains Mono"/>
              </a:rPr>
              <a:t>ResponseEntity&lt;&gt;(HttpStatus.</a:t>
            </a:r>
            <a:r>
              <a:rPr kumimoji="0" lang="nl-BE" altLang="nl-BE" sz="1400" b="1" i="1" u="none" strike="noStrike" cap="none" normalizeH="0" baseline="0">
                <a:ln>
                  <a:noFill/>
                </a:ln>
                <a:solidFill>
                  <a:srgbClr val="660E7A"/>
                </a:solidFill>
                <a:effectLst/>
                <a:latin typeface="JetBrains Mono"/>
              </a:rPr>
              <a:t>NOT_FOUND</a:t>
            </a:r>
            <a:r>
              <a:rPr kumimoji="0" lang="nl-BE" altLang="nl-BE" sz="1400" b="0" i="0" u="none" strike="noStrike" cap="none" normalizeH="0" baseline="0">
                <a:ln>
                  <a:noFill/>
                </a:ln>
                <a:solidFill>
                  <a:srgbClr val="000000"/>
                </a:solidFill>
                <a:effectLst/>
                <a:latin typeface="JetBrains Mono"/>
              </a:rPr>
              <a:t>);</a:t>
            </a:r>
            <a:br>
              <a:rPr kumimoji="0" lang="nl-BE" altLang="nl-BE" sz="1400" b="0" i="0" u="none" strike="noStrike" cap="none" normalizeH="0" baseline="0">
                <a:ln>
                  <a:noFill/>
                </a:ln>
                <a:solidFill>
                  <a:srgbClr val="000000"/>
                </a:solidFill>
                <a:effectLst/>
                <a:latin typeface="JetBrains Mono"/>
              </a:rPr>
            </a:br>
            <a:r>
              <a:rPr kumimoji="0" lang="nl-BE" altLang="nl-BE" sz="1400" b="0" i="0" u="none" strike="noStrike" cap="none" normalizeH="0" baseline="0">
                <a:ln>
                  <a:noFill/>
                </a:ln>
                <a:solidFill>
                  <a:srgbClr val="000000"/>
                </a:solidFill>
                <a:effectLst/>
                <a:latin typeface="JetBrains Mono"/>
              </a:rPr>
              <a:t>    }</a:t>
            </a:r>
            <a:br>
              <a:rPr kumimoji="0" lang="nl-BE" altLang="nl-BE" sz="1400" b="0" i="0" u="none" strike="noStrike" cap="none" normalizeH="0" baseline="0">
                <a:ln>
                  <a:noFill/>
                </a:ln>
                <a:solidFill>
                  <a:srgbClr val="000000"/>
                </a:solidFill>
                <a:effectLst/>
                <a:latin typeface="JetBrains Mono"/>
              </a:rPr>
            </a:br>
            <a:r>
              <a:rPr kumimoji="0" lang="nl-BE" altLang="nl-BE" sz="1400" b="0" i="0" u="none" strike="noStrike" cap="none" normalizeH="0" baseline="0">
                <a:ln>
                  <a:noFill/>
                </a:ln>
                <a:solidFill>
                  <a:srgbClr val="000000"/>
                </a:solidFill>
                <a:effectLst/>
                <a:latin typeface="JetBrains Mono"/>
              </a:rPr>
              <a:t>    </a:t>
            </a:r>
            <a:r>
              <a:rPr kumimoji="0" lang="nl-BE" altLang="nl-BE" sz="1400" b="1" i="0" u="none" strike="noStrike" cap="none" normalizeH="0" baseline="0">
                <a:ln>
                  <a:noFill/>
                </a:ln>
                <a:solidFill>
                  <a:srgbClr val="000080"/>
                </a:solidFill>
                <a:effectLst/>
                <a:latin typeface="JetBrains Mono"/>
              </a:rPr>
              <a:t>return new </a:t>
            </a:r>
            <a:r>
              <a:rPr kumimoji="0" lang="nl-BE" altLang="nl-BE" sz="1400" b="0" i="0" u="none" strike="noStrike" cap="none" normalizeH="0" baseline="0">
                <a:ln>
                  <a:noFill/>
                </a:ln>
                <a:solidFill>
                  <a:srgbClr val="000000"/>
                </a:solidFill>
                <a:effectLst/>
                <a:latin typeface="JetBrains Mono"/>
              </a:rPr>
              <a:t>ResponseEntity&lt;&gt;(product, HttpStatus.</a:t>
            </a:r>
            <a:r>
              <a:rPr kumimoji="0" lang="nl-BE" altLang="nl-BE" sz="1400" b="1" i="1" u="none" strike="noStrike" cap="none" normalizeH="0" baseline="0">
                <a:ln>
                  <a:noFill/>
                </a:ln>
                <a:solidFill>
                  <a:srgbClr val="660E7A"/>
                </a:solidFill>
                <a:effectLst/>
                <a:latin typeface="JetBrains Mono"/>
              </a:rPr>
              <a:t>OK</a:t>
            </a:r>
            <a:r>
              <a:rPr kumimoji="0" lang="nl-BE" altLang="nl-BE" sz="1400" b="0" i="0" u="none" strike="noStrike" cap="none" normalizeH="0" baseline="0">
                <a:ln>
                  <a:noFill/>
                </a:ln>
                <a:solidFill>
                  <a:srgbClr val="000000"/>
                </a:solidFill>
                <a:effectLst/>
                <a:latin typeface="JetBrains Mono"/>
              </a:rPr>
              <a:t>);</a:t>
            </a:r>
            <a:br>
              <a:rPr kumimoji="0" lang="nl-BE" altLang="nl-BE" sz="1400" b="0" i="0" u="none" strike="noStrike" cap="none" normalizeH="0" baseline="0">
                <a:ln>
                  <a:noFill/>
                </a:ln>
                <a:solidFill>
                  <a:srgbClr val="000000"/>
                </a:solidFill>
                <a:effectLst/>
                <a:latin typeface="JetBrains Mono"/>
              </a:rPr>
            </a:br>
            <a:r>
              <a:rPr kumimoji="0" lang="nl-BE" altLang="nl-BE" sz="1400" b="0" i="0" u="none" strike="noStrike" cap="none" normalizeH="0" baseline="0">
                <a:ln>
                  <a:noFill/>
                </a:ln>
                <a:solidFill>
                  <a:srgbClr val="000000"/>
                </a:solidFill>
                <a:effectLst/>
                <a:latin typeface="JetBrains Mono"/>
              </a:rPr>
              <a:t>}</a:t>
            </a:r>
            <a:endParaRPr kumimoji="0" lang="nl-BE" altLang="nl-BE" sz="32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3CEF488-7D66-45DE-9066-BACD8802F727}"/>
              </a:ext>
            </a:extLst>
          </p:cNvPr>
          <p:cNvSpPr>
            <a:spLocks noChangeArrowheads="1"/>
          </p:cNvSpPr>
          <p:nvPr/>
        </p:nvSpPr>
        <p:spPr bwMode="auto">
          <a:xfrm>
            <a:off x="5309395" y="4151395"/>
            <a:ext cx="5769143" cy="267765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400" b="1" i="0" u="none" strike="noStrike" cap="none" normalizeH="0" baseline="0" dirty="0">
                <a:ln>
                  <a:noFill/>
                </a:ln>
                <a:solidFill>
                  <a:srgbClr val="000080"/>
                </a:solidFill>
                <a:effectLst/>
                <a:latin typeface="JetBrains Mono"/>
              </a:rPr>
              <a:t>public </a:t>
            </a:r>
            <a:r>
              <a:rPr kumimoji="0" lang="nl-BE" altLang="nl-BE" sz="1400" b="0" i="0" u="none" strike="noStrike" cap="none" normalizeH="0" baseline="0" dirty="0">
                <a:ln>
                  <a:noFill/>
                </a:ln>
                <a:solidFill>
                  <a:srgbClr val="000000"/>
                </a:solidFill>
                <a:effectLst/>
                <a:latin typeface="JetBrains Mono"/>
              </a:rPr>
              <a:t>Product </a:t>
            </a:r>
            <a:r>
              <a:rPr kumimoji="0" lang="nl-BE" altLang="nl-BE" sz="1400" b="0" i="0" u="none" strike="noStrike" cap="none" normalizeH="0" baseline="0" dirty="0" err="1">
                <a:ln>
                  <a:noFill/>
                </a:ln>
                <a:solidFill>
                  <a:srgbClr val="000000"/>
                </a:solidFill>
                <a:effectLst/>
                <a:latin typeface="JetBrains Mono"/>
              </a:rPr>
              <a:t>updateProductById</a:t>
            </a:r>
            <a:r>
              <a:rPr kumimoji="0" lang="nl-BE" altLang="nl-BE" sz="1400" b="0" i="0" u="none" strike="noStrike" cap="none" normalizeH="0" baseline="0" dirty="0">
                <a:ln>
                  <a:noFill/>
                </a:ln>
                <a:solidFill>
                  <a:srgbClr val="000000"/>
                </a:solidFill>
                <a:effectLst/>
                <a:latin typeface="JetBrains Mono"/>
              </a:rPr>
              <a:t>(Product </a:t>
            </a:r>
            <a:r>
              <a:rPr kumimoji="0" lang="nl-BE" altLang="nl-BE" sz="1400" b="0" i="0" u="none" strike="noStrike" cap="none" normalizeH="0" baseline="0" dirty="0" err="1">
                <a:ln>
                  <a:noFill/>
                </a:ln>
                <a:solidFill>
                  <a:srgbClr val="000000"/>
                </a:solidFill>
                <a:effectLst/>
                <a:latin typeface="JetBrains Mono"/>
              </a:rPr>
              <a:t>updateProduct</a:t>
            </a:r>
            <a:r>
              <a:rPr kumimoji="0" lang="nl-BE" altLang="nl-BE" sz="1400" b="0" i="0" u="none" strike="noStrike" cap="none" normalizeH="0" baseline="0" dirty="0">
                <a:ln>
                  <a:noFill/>
                </a:ln>
                <a:solidFill>
                  <a:srgbClr val="000000"/>
                </a:solidFill>
                <a:effectLst/>
                <a:latin typeface="JetBrains Mono"/>
              </a:rPr>
              <a:t>, </a:t>
            </a:r>
            <a:r>
              <a:rPr kumimoji="0" lang="nl-BE" altLang="nl-BE" sz="1400" b="1" i="0" u="none" strike="noStrike" cap="none" normalizeH="0" baseline="0" dirty="0">
                <a:ln>
                  <a:noFill/>
                </a:ln>
                <a:solidFill>
                  <a:srgbClr val="000080"/>
                </a:solidFill>
                <a:effectLst/>
                <a:latin typeface="JetBrains Mono"/>
              </a:rPr>
              <a:t>int </a:t>
            </a:r>
            <a:r>
              <a:rPr kumimoji="0" lang="nl-BE" altLang="nl-BE" sz="1400" b="0" i="0" u="none" strike="noStrike" cap="none" normalizeH="0" baseline="0" dirty="0" err="1">
                <a:ln>
                  <a:noFill/>
                </a:ln>
                <a:solidFill>
                  <a:srgbClr val="000000"/>
                </a:solidFill>
                <a:effectLst/>
                <a:latin typeface="JetBrains Mono"/>
              </a:rPr>
              <a:t>productid</a:t>
            </a:r>
            <a:r>
              <a:rPr kumimoji="0" lang="nl-BE" altLang="nl-BE" sz="1400" b="0" i="0" u="none" strike="noStrike" cap="none" normalizeH="0" baseline="0" dirty="0">
                <a:ln>
                  <a:noFill/>
                </a:ln>
                <a:solidFill>
                  <a:srgbClr val="000000"/>
                </a:solidFill>
                <a:effectLst/>
                <a:latin typeface="JetBrains Mono"/>
              </a:rPr>
              <a:t>) {</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0" i="0" u="none" strike="noStrike" cap="none" normalizeH="0" baseline="0" dirty="0" err="1">
                <a:ln>
                  <a:noFill/>
                </a:ln>
                <a:solidFill>
                  <a:srgbClr val="000000"/>
                </a:solidFill>
                <a:effectLst/>
                <a:latin typeface="JetBrains Mono"/>
              </a:rPr>
              <a:t>Optional</a:t>
            </a:r>
            <a:r>
              <a:rPr kumimoji="0" lang="nl-BE" altLang="nl-BE" sz="1400" b="0" i="0" u="none" strike="noStrike" cap="none" normalizeH="0" baseline="0" dirty="0">
                <a:ln>
                  <a:noFill/>
                </a:ln>
                <a:solidFill>
                  <a:srgbClr val="000000"/>
                </a:solidFill>
                <a:effectLst/>
                <a:latin typeface="JetBrains Mono"/>
              </a:rPr>
              <a:t>&lt;Product&gt; </a:t>
            </a:r>
            <a:r>
              <a:rPr kumimoji="0" lang="nl-BE" altLang="nl-BE" sz="1400" b="0" i="0" u="none" strike="noStrike" cap="none" normalizeH="0" baseline="0" dirty="0" err="1">
                <a:ln>
                  <a:noFill/>
                </a:ln>
                <a:solidFill>
                  <a:srgbClr val="000000"/>
                </a:solidFill>
                <a:effectLst/>
                <a:latin typeface="JetBrains Mono"/>
              </a:rPr>
              <a:t>productOptional</a:t>
            </a:r>
            <a:r>
              <a:rPr kumimoji="0" lang="nl-BE" altLang="nl-BE" sz="1400" b="0" i="0" u="none" strike="noStrike" cap="none" normalizeH="0" baseline="0" dirty="0">
                <a:ln>
                  <a:noFill/>
                </a:ln>
                <a:solidFill>
                  <a:srgbClr val="000000"/>
                </a:solidFill>
                <a:effectLst/>
                <a:latin typeface="JetBrains Mono"/>
              </a:rPr>
              <a:t> = </a:t>
            </a:r>
            <a:r>
              <a:rPr kumimoji="0" lang="nl-BE" altLang="nl-BE" sz="1400" b="0" i="0" u="none" strike="noStrike" cap="none" normalizeH="0" baseline="0" dirty="0" err="1">
                <a:ln>
                  <a:noFill/>
                </a:ln>
                <a:solidFill>
                  <a:srgbClr val="000000"/>
                </a:solidFill>
                <a:effectLst/>
                <a:latin typeface="JetBrains Mono"/>
              </a:rPr>
              <a:t>getOptionalProductById</a:t>
            </a:r>
            <a:r>
              <a:rPr kumimoji="0" lang="nl-BE" altLang="nl-BE" sz="1400" b="0" i="0" u="none" strike="noStrike" cap="none" normalizeH="0" baseline="0" dirty="0">
                <a:ln>
                  <a:noFill/>
                </a:ln>
                <a:solidFill>
                  <a:srgbClr val="000000"/>
                </a:solidFill>
                <a:effectLst/>
                <a:latin typeface="JetBrains Mono"/>
              </a:rPr>
              <a:t>(</a:t>
            </a:r>
            <a:r>
              <a:rPr kumimoji="0" lang="nl-BE" altLang="nl-BE" sz="1400" b="0" i="0" u="none" strike="noStrike" cap="none" normalizeH="0" baseline="0" dirty="0" err="1">
                <a:ln>
                  <a:noFill/>
                </a:ln>
                <a:solidFill>
                  <a:srgbClr val="000000"/>
                </a:solidFill>
                <a:effectLst/>
                <a:latin typeface="JetBrains Mono"/>
              </a:rPr>
              <a:t>productid</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1" i="0" u="none" strike="noStrike" cap="none" normalizeH="0" baseline="0" dirty="0" err="1">
                <a:ln>
                  <a:noFill/>
                </a:ln>
                <a:solidFill>
                  <a:srgbClr val="000080"/>
                </a:solidFill>
                <a:effectLst/>
                <a:latin typeface="JetBrains Mono"/>
              </a:rPr>
              <a:t>if</a:t>
            </a:r>
            <a:r>
              <a:rPr kumimoji="0" lang="nl-BE" altLang="nl-BE" sz="1400" b="1" i="0" u="none" strike="noStrike" cap="none" normalizeH="0" baseline="0" dirty="0">
                <a:ln>
                  <a:noFill/>
                </a:ln>
                <a:solidFill>
                  <a:srgbClr val="000080"/>
                </a:solidFill>
                <a:effectLst/>
                <a:latin typeface="JetBrains Mono"/>
              </a:rPr>
              <a:t> </a:t>
            </a:r>
            <a:r>
              <a:rPr kumimoji="0" lang="nl-BE" altLang="nl-BE" sz="1400" b="0" i="0" u="none" strike="noStrike" cap="none" normalizeH="0" baseline="0" dirty="0">
                <a:ln>
                  <a:noFill/>
                </a:ln>
                <a:solidFill>
                  <a:srgbClr val="000000"/>
                </a:solidFill>
                <a:effectLst/>
                <a:latin typeface="JetBrains Mono"/>
              </a:rPr>
              <a:t>(</a:t>
            </a:r>
            <a:r>
              <a:rPr kumimoji="0" lang="nl-BE" altLang="nl-BE" sz="1400" b="0" i="0" u="none" strike="noStrike" cap="none" normalizeH="0" baseline="0" dirty="0" err="1">
                <a:ln>
                  <a:noFill/>
                </a:ln>
                <a:solidFill>
                  <a:srgbClr val="000000"/>
                </a:solidFill>
                <a:effectLst/>
                <a:latin typeface="JetBrains Mono"/>
              </a:rPr>
              <a:t>productOptional.isPresent</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Product </a:t>
            </a:r>
            <a:r>
              <a:rPr kumimoji="0" lang="nl-BE" altLang="nl-BE" sz="1400" b="0" i="0" u="none" strike="noStrike" cap="none" normalizeH="0" baseline="0" dirty="0" err="1">
                <a:ln>
                  <a:noFill/>
                </a:ln>
                <a:solidFill>
                  <a:srgbClr val="000000"/>
                </a:solidFill>
                <a:effectLst/>
                <a:latin typeface="JetBrains Mono"/>
              </a:rPr>
              <a:t>product</a:t>
            </a:r>
            <a:r>
              <a:rPr kumimoji="0" lang="nl-BE" altLang="nl-BE" sz="1400" b="0" i="0" u="none" strike="noStrike" cap="none" normalizeH="0" baseline="0" dirty="0">
                <a:ln>
                  <a:noFill/>
                </a:ln>
                <a:solidFill>
                  <a:srgbClr val="000000"/>
                </a:solidFill>
                <a:effectLst/>
                <a:latin typeface="JetBrains Mono"/>
              </a:rPr>
              <a:t> = </a:t>
            </a:r>
            <a:r>
              <a:rPr kumimoji="0" lang="nl-BE" altLang="nl-BE" sz="1400" b="0" i="0" u="none" strike="noStrike" cap="none" normalizeH="0" baseline="0" dirty="0" err="1">
                <a:ln>
                  <a:noFill/>
                </a:ln>
                <a:solidFill>
                  <a:srgbClr val="000000"/>
                </a:solidFill>
                <a:effectLst/>
                <a:latin typeface="JetBrains Mono"/>
              </a:rPr>
              <a:t>productOptional.get</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0" i="0" u="none" strike="noStrike" cap="none" normalizeH="0" baseline="0" dirty="0" err="1">
                <a:ln>
                  <a:noFill/>
                </a:ln>
                <a:solidFill>
                  <a:srgbClr val="000000"/>
                </a:solidFill>
                <a:effectLst/>
                <a:latin typeface="JetBrains Mono"/>
              </a:rPr>
              <a:t>product.setName</a:t>
            </a:r>
            <a:r>
              <a:rPr kumimoji="0" lang="nl-BE" altLang="nl-BE" sz="1400" b="0" i="0" u="none" strike="noStrike" cap="none" normalizeH="0" baseline="0" dirty="0">
                <a:ln>
                  <a:noFill/>
                </a:ln>
                <a:solidFill>
                  <a:srgbClr val="000000"/>
                </a:solidFill>
                <a:effectLst/>
                <a:latin typeface="JetBrains Mono"/>
              </a:rPr>
              <a:t>(</a:t>
            </a:r>
            <a:r>
              <a:rPr kumimoji="0" lang="nl-BE" altLang="nl-BE" sz="1400" b="0" i="0" u="none" strike="noStrike" cap="none" normalizeH="0" baseline="0" dirty="0" err="1">
                <a:ln>
                  <a:noFill/>
                </a:ln>
                <a:solidFill>
                  <a:srgbClr val="000000"/>
                </a:solidFill>
                <a:effectLst/>
                <a:latin typeface="JetBrains Mono"/>
              </a:rPr>
              <a:t>updateProduct.getName</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0" i="0" u="none" strike="noStrike" cap="none" normalizeH="0" baseline="0" dirty="0" err="1">
                <a:ln>
                  <a:noFill/>
                </a:ln>
                <a:solidFill>
                  <a:srgbClr val="000000"/>
                </a:solidFill>
                <a:effectLst/>
                <a:latin typeface="JetBrains Mono"/>
              </a:rPr>
              <a:t>product.setDescription</a:t>
            </a:r>
            <a:r>
              <a:rPr kumimoji="0" lang="nl-BE" altLang="nl-BE" sz="1400" b="0" i="0" u="none" strike="noStrike" cap="none" normalizeH="0" baseline="0" dirty="0">
                <a:ln>
                  <a:noFill/>
                </a:ln>
                <a:solidFill>
                  <a:srgbClr val="000000"/>
                </a:solidFill>
                <a:effectLst/>
                <a:latin typeface="JetBrains Mono"/>
              </a:rPr>
              <a:t>(</a:t>
            </a:r>
            <a:r>
              <a:rPr kumimoji="0" lang="nl-BE" altLang="nl-BE" sz="1400" b="0" i="0" u="none" strike="noStrike" cap="none" normalizeH="0" baseline="0" dirty="0" err="1">
                <a:ln>
                  <a:noFill/>
                </a:ln>
                <a:solidFill>
                  <a:srgbClr val="000000"/>
                </a:solidFill>
                <a:effectLst/>
                <a:latin typeface="JetBrains Mono"/>
              </a:rPr>
              <a:t>updateProduct.getDescription</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0" i="0" u="none" strike="noStrike" cap="none" normalizeH="0" baseline="0" dirty="0" err="1">
                <a:ln>
                  <a:noFill/>
                </a:ln>
                <a:solidFill>
                  <a:srgbClr val="000000"/>
                </a:solidFill>
                <a:effectLst/>
                <a:latin typeface="JetBrains Mono"/>
              </a:rPr>
              <a:t>product.setPrice</a:t>
            </a:r>
            <a:r>
              <a:rPr kumimoji="0" lang="nl-BE" altLang="nl-BE" sz="1400" b="0" i="0" u="none" strike="noStrike" cap="none" normalizeH="0" baseline="0" dirty="0">
                <a:ln>
                  <a:noFill/>
                </a:ln>
                <a:solidFill>
                  <a:srgbClr val="000000"/>
                </a:solidFill>
                <a:effectLst/>
                <a:latin typeface="JetBrains Mono"/>
              </a:rPr>
              <a:t>(</a:t>
            </a:r>
            <a:r>
              <a:rPr kumimoji="0" lang="nl-BE" altLang="nl-BE" sz="1400" b="0" i="0" u="none" strike="noStrike" cap="none" normalizeH="0" baseline="0" dirty="0" err="1">
                <a:ln>
                  <a:noFill/>
                </a:ln>
                <a:solidFill>
                  <a:srgbClr val="000000"/>
                </a:solidFill>
                <a:effectLst/>
                <a:latin typeface="JetBrains Mono"/>
              </a:rPr>
              <a:t>updateProduct.getPrice</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0" i="0" u="none" strike="noStrike" cap="none" normalizeH="0" baseline="0" dirty="0" err="1">
                <a:ln>
                  <a:noFill/>
                </a:ln>
                <a:solidFill>
                  <a:srgbClr val="000000"/>
                </a:solidFill>
                <a:effectLst/>
                <a:latin typeface="JetBrains Mono"/>
              </a:rPr>
              <a:t>product.setSeller</a:t>
            </a:r>
            <a:r>
              <a:rPr kumimoji="0" lang="nl-BE" altLang="nl-BE" sz="1400" b="0" i="0" u="none" strike="noStrike" cap="none" normalizeH="0" baseline="0" dirty="0">
                <a:ln>
                  <a:noFill/>
                </a:ln>
                <a:solidFill>
                  <a:srgbClr val="000000"/>
                </a:solidFill>
                <a:effectLst/>
                <a:latin typeface="JetBrains Mono"/>
              </a:rPr>
              <a:t>(</a:t>
            </a:r>
            <a:r>
              <a:rPr kumimoji="0" lang="nl-BE" altLang="nl-BE" sz="1400" b="0" i="0" u="none" strike="noStrike" cap="none" normalizeH="0" baseline="0" dirty="0" err="1">
                <a:ln>
                  <a:noFill/>
                </a:ln>
                <a:solidFill>
                  <a:srgbClr val="000000"/>
                </a:solidFill>
                <a:effectLst/>
                <a:latin typeface="JetBrains Mono"/>
              </a:rPr>
              <a:t>updateProduct.getSeller</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1" i="0" u="none" strike="noStrike" cap="none" normalizeH="0" baseline="0" dirty="0">
                <a:ln>
                  <a:noFill/>
                </a:ln>
                <a:solidFill>
                  <a:srgbClr val="000080"/>
                </a:solidFill>
                <a:effectLst/>
                <a:latin typeface="JetBrains Mono"/>
              </a:rPr>
              <a:t>return </a:t>
            </a:r>
            <a:r>
              <a:rPr kumimoji="0" lang="nl-BE" altLang="nl-BE" sz="1400" b="0" i="0" u="none" strike="noStrike" cap="none" normalizeH="0" baseline="0" dirty="0">
                <a:ln>
                  <a:noFill/>
                </a:ln>
                <a:solidFill>
                  <a:srgbClr val="000000"/>
                </a:solidFill>
                <a:effectLst/>
                <a:latin typeface="JetBrains Mono"/>
              </a:rPr>
              <a:t>product;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    </a:t>
            </a:r>
            <a:r>
              <a:rPr kumimoji="0" lang="nl-BE" altLang="nl-BE" sz="1400" b="1" i="0" u="none" strike="noStrike" cap="none" normalizeH="0" baseline="0" dirty="0">
                <a:ln>
                  <a:noFill/>
                </a:ln>
                <a:solidFill>
                  <a:srgbClr val="000080"/>
                </a:solidFill>
                <a:effectLst/>
                <a:latin typeface="JetBrains Mono"/>
              </a:rPr>
              <a:t>return </a:t>
            </a:r>
            <a:r>
              <a:rPr kumimoji="0" lang="nl-BE" altLang="nl-BE" sz="1400" b="1" i="0" u="none" strike="noStrike" cap="none" normalizeH="0" baseline="0" dirty="0" err="1">
                <a:ln>
                  <a:noFill/>
                </a:ln>
                <a:solidFill>
                  <a:srgbClr val="000080"/>
                </a:solidFill>
                <a:effectLst/>
                <a:latin typeface="JetBrains Mono"/>
              </a:rPr>
              <a:t>null</a:t>
            </a:r>
            <a:r>
              <a:rPr kumimoji="0" lang="nl-BE" altLang="nl-BE" sz="1400" b="0" i="0" u="none" strike="noStrike" cap="none" normalizeH="0" baseline="0" dirty="0">
                <a:ln>
                  <a:noFill/>
                </a:ln>
                <a:solidFill>
                  <a:srgbClr val="000000"/>
                </a:solidFill>
                <a:effectLst/>
                <a:latin typeface="JetBrains Mono"/>
              </a:rPr>
              <a:t>;</a:t>
            </a:r>
            <a:br>
              <a:rPr kumimoji="0" lang="nl-BE" altLang="nl-BE" sz="1400" b="0" i="0" u="none" strike="noStrike" cap="none" normalizeH="0" baseline="0" dirty="0">
                <a:ln>
                  <a:noFill/>
                </a:ln>
                <a:solidFill>
                  <a:srgbClr val="000000"/>
                </a:solidFill>
                <a:effectLst/>
                <a:latin typeface="JetBrains Mono"/>
              </a:rPr>
            </a:br>
            <a:r>
              <a:rPr kumimoji="0" lang="nl-BE" altLang="nl-BE" sz="1400" b="0" i="0" u="none" strike="noStrike" cap="none" normalizeH="0" baseline="0" dirty="0">
                <a:ln>
                  <a:noFill/>
                </a:ln>
                <a:solidFill>
                  <a:srgbClr val="000000"/>
                </a:solidFill>
                <a:effectLst/>
                <a:latin typeface="JetBrains Mono"/>
              </a:rPr>
              <a:t>}</a:t>
            </a:r>
            <a:endParaRPr kumimoji="0" lang="nl-BE" altLang="nl-BE" sz="3200" b="0" i="0" u="none" strike="noStrike" cap="none" normalizeH="0" baseline="0" dirty="0">
              <a:ln>
                <a:noFill/>
              </a:ln>
              <a:solidFill>
                <a:schemeClr val="tx1"/>
              </a:solidFill>
              <a:effectLst/>
              <a:latin typeface="Arial" panose="020B0604020202020204" pitchFamily="34" charset="0"/>
            </a:endParaRPr>
          </a:p>
        </p:txBody>
      </p:sp>
      <p:cxnSp>
        <p:nvCxnSpPr>
          <p:cNvPr id="8" name="Verbindingslijn: gebogen 7">
            <a:extLst>
              <a:ext uri="{FF2B5EF4-FFF2-40B4-BE49-F238E27FC236}">
                <a16:creationId xmlns:a16="http://schemas.microsoft.com/office/drawing/2014/main" id="{D60D4AFC-566F-4737-B0E7-7AE9653A8050}"/>
              </a:ext>
            </a:extLst>
          </p:cNvPr>
          <p:cNvCxnSpPr>
            <a:cxnSpLocks/>
          </p:cNvCxnSpPr>
          <p:nvPr/>
        </p:nvCxnSpPr>
        <p:spPr>
          <a:xfrm rot="16200000" flipH="1">
            <a:off x="3303722" y="3077622"/>
            <a:ext cx="2135814" cy="1875531"/>
          </a:xfrm>
          <a:prstGeom prst="bentConnector3">
            <a:avLst>
              <a:gd name="adj1" fmla="val 99189"/>
            </a:avLst>
          </a:prstGeom>
          <a:ln w="57150">
            <a:solidFill>
              <a:srgbClr val="D0202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47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normAutofit/>
          </a:bodyPr>
          <a:lstStyle/>
          <a:p>
            <a:r>
              <a:rPr lang="nl-BE" dirty="0" err="1"/>
              <a:t>Exposing</a:t>
            </a:r>
            <a:r>
              <a:rPr lang="nl-BE" dirty="0"/>
              <a:t> </a:t>
            </a:r>
            <a:r>
              <a:rPr lang="nl-BE" dirty="0" err="1"/>
              <a:t>APIs</a:t>
            </a:r>
            <a:r>
              <a:rPr lang="nl-BE" dirty="0"/>
              <a:t>: PUT /product/update/{</a:t>
            </a:r>
            <a:r>
              <a:rPr lang="nl-BE" dirty="0" err="1"/>
              <a:t>id</a:t>
            </a:r>
            <a:r>
              <a:rPr lang="nl-BE" dirty="0"/>
              <a:t>} test</a:t>
            </a:r>
          </a:p>
        </p:txBody>
      </p:sp>
      <p:sp>
        <p:nvSpPr>
          <p:cNvPr id="4099" name="Tijdelijke aanduiding voor inhoud 2"/>
          <p:cNvSpPr>
            <a:spLocks noGrp="1"/>
          </p:cNvSpPr>
          <p:nvPr>
            <p:ph idx="1"/>
          </p:nvPr>
        </p:nvSpPr>
        <p:spPr>
          <a:xfrm>
            <a:off x="179294" y="1138518"/>
            <a:ext cx="11213383" cy="5154705"/>
          </a:xfrm>
        </p:spPr>
        <p:txBody>
          <a:bodyPr>
            <a:normAutofit/>
          </a:bodyPr>
          <a:lstStyle/>
          <a:p>
            <a:pPr marL="0" indent="0">
              <a:buNone/>
            </a:pPr>
            <a:endParaRPr lang="nl-NL" dirty="0"/>
          </a:p>
          <a:p>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31</a:t>
            </a:fld>
            <a:endParaRPr lang="nl-NL"/>
          </a:p>
        </p:txBody>
      </p:sp>
      <p:pic>
        <p:nvPicPr>
          <p:cNvPr id="3" name="Afbeelding 2">
            <a:extLst>
              <a:ext uri="{FF2B5EF4-FFF2-40B4-BE49-F238E27FC236}">
                <a16:creationId xmlns:a16="http://schemas.microsoft.com/office/drawing/2014/main" id="{FE5C1A32-F136-47A7-91A8-584B8ECD05C9}"/>
              </a:ext>
            </a:extLst>
          </p:cNvPr>
          <p:cNvPicPr>
            <a:picLocks noChangeAspect="1"/>
          </p:cNvPicPr>
          <p:nvPr/>
        </p:nvPicPr>
        <p:blipFill>
          <a:blip r:embed="rId2"/>
          <a:stretch>
            <a:fillRect/>
          </a:stretch>
        </p:blipFill>
        <p:spPr>
          <a:xfrm>
            <a:off x="2365443" y="1260543"/>
            <a:ext cx="5943600" cy="4648200"/>
          </a:xfrm>
          <a:prstGeom prst="rect">
            <a:avLst/>
          </a:prstGeom>
          <a:ln>
            <a:solidFill>
              <a:schemeClr val="tx1"/>
            </a:solidFill>
          </a:ln>
        </p:spPr>
      </p:pic>
    </p:spTree>
    <p:extLst>
      <p:ext uri="{BB962C8B-B14F-4D97-AF65-F5344CB8AC3E}">
        <p14:creationId xmlns:p14="http://schemas.microsoft.com/office/powerpoint/2010/main" val="3095091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normAutofit/>
          </a:bodyPr>
          <a:lstStyle/>
          <a:p>
            <a:r>
              <a:rPr lang="nl-BE" dirty="0" err="1"/>
              <a:t>Exposing</a:t>
            </a:r>
            <a:r>
              <a:rPr lang="nl-BE" dirty="0"/>
              <a:t> </a:t>
            </a:r>
            <a:r>
              <a:rPr lang="nl-BE" dirty="0" err="1"/>
              <a:t>APIs</a:t>
            </a:r>
            <a:r>
              <a:rPr lang="nl-BE" dirty="0"/>
              <a:t>: PUT /product/update/{</a:t>
            </a:r>
            <a:r>
              <a:rPr lang="nl-BE" dirty="0" err="1"/>
              <a:t>id</a:t>
            </a:r>
            <a:r>
              <a:rPr lang="nl-BE" dirty="0"/>
              <a:t>} test</a:t>
            </a:r>
          </a:p>
        </p:txBody>
      </p:sp>
      <p:sp>
        <p:nvSpPr>
          <p:cNvPr id="4099" name="Tijdelijke aanduiding voor inhoud 2"/>
          <p:cNvSpPr>
            <a:spLocks noGrp="1"/>
          </p:cNvSpPr>
          <p:nvPr>
            <p:ph idx="1"/>
          </p:nvPr>
        </p:nvSpPr>
        <p:spPr>
          <a:xfrm>
            <a:off x="179294" y="1138518"/>
            <a:ext cx="11213383" cy="5154705"/>
          </a:xfrm>
        </p:spPr>
        <p:txBody>
          <a:bodyPr>
            <a:normAutofit/>
          </a:bodyPr>
          <a:lstStyle/>
          <a:p>
            <a:pPr marL="0" indent="0">
              <a:buNone/>
            </a:pPr>
            <a:endParaRPr lang="nl-NL" dirty="0"/>
          </a:p>
          <a:p>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32</a:t>
            </a:fld>
            <a:endParaRPr lang="nl-NL"/>
          </a:p>
        </p:txBody>
      </p:sp>
      <p:pic>
        <p:nvPicPr>
          <p:cNvPr id="4" name="Afbeelding 3">
            <a:extLst>
              <a:ext uri="{FF2B5EF4-FFF2-40B4-BE49-F238E27FC236}">
                <a16:creationId xmlns:a16="http://schemas.microsoft.com/office/drawing/2014/main" id="{F2845257-B5FC-4E92-A2EE-67A32614AB9F}"/>
              </a:ext>
            </a:extLst>
          </p:cNvPr>
          <p:cNvPicPr>
            <a:picLocks noChangeAspect="1"/>
          </p:cNvPicPr>
          <p:nvPr/>
        </p:nvPicPr>
        <p:blipFill>
          <a:blip r:embed="rId2"/>
          <a:stretch>
            <a:fillRect/>
          </a:stretch>
        </p:blipFill>
        <p:spPr>
          <a:xfrm>
            <a:off x="1170156" y="1531904"/>
            <a:ext cx="6972300" cy="3638550"/>
          </a:xfrm>
          <a:prstGeom prst="rect">
            <a:avLst/>
          </a:prstGeom>
          <a:ln>
            <a:solidFill>
              <a:schemeClr val="tx1"/>
            </a:solidFill>
          </a:ln>
        </p:spPr>
      </p:pic>
      <p:sp>
        <p:nvSpPr>
          <p:cNvPr id="8" name="Tekstvak 7">
            <a:extLst>
              <a:ext uri="{FF2B5EF4-FFF2-40B4-BE49-F238E27FC236}">
                <a16:creationId xmlns:a16="http://schemas.microsoft.com/office/drawing/2014/main" id="{52D6634F-EF05-4C0E-956D-EA78C5C6471C}"/>
              </a:ext>
            </a:extLst>
          </p:cNvPr>
          <p:cNvSpPr txBox="1"/>
          <p:nvPr/>
        </p:nvSpPr>
        <p:spPr>
          <a:xfrm>
            <a:off x="9136321" y="1353683"/>
            <a:ext cx="1885523" cy="646331"/>
          </a:xfrm>
          <a:prstGeom prst="rect">
            <a:avLst/>
          </a:prstGeom>
          <a:noFill/>
          <a:ln>
            <a:solidFill>
              <a:schemeClr val="tx1"/>
            </a:solidFill>
          </a:ln>
        </p:spPr>
        <p:txBody>
          <a:bodyPr wrap="square" rtlCol="0">
            <a:spAutoFit/>
          </a:bodyPr>
          <a:lstStyle/>
          <a:p>
            <a:r>
              <a:rPr lang="nl-BE" dirty="0"/>
              <a:t>Put </a:t>
            </a:r>
            <a:r>
              <a:rPr lang="nl-BE" dirty="0" err="1"/>
              <a:t>request</a:t>
            </a:r>
            <a:r>
              <a:rPr lang="nl-BE" dirty="0"/>
              <a:t> of </a:t>
            </a:r>
            <a:r>
              <a:rPr lang="nl-BE" dirty="0" err="1"/>
              <a:t>an</a:t>
            </a:r>
            <a:r>
              <a:rPr lang="nl-BE" dirty="0"/>
              <a:t> non-</a:t>
            </a:r>
            <a:r>
              <a:rPr lang="nl-BE" dirty="0" err="1"/>
              <a:t>existing</a:t>
            </a:r>
            <a:r>
              <a:rPr lang="nl-BE" dirty="0"/>
              <a:t> </a:t>
            </a:r>
            <a:r>
              <a:rPr lang="nl-BE" dirty="0" err="1"/>
              <a:t>id</a:t>
            </a:r>
            <a:endParaRPr lang="nl-BE" dirty="0"/>
          </a:p>
        </p:txBody>
      </p:sp>
      <p:sp>
        <p:nvSpPr>
          <p:cNvPr id="9" name="Tekstvak 8">
            <a:extLst>
              <a:ext uri="{FF2B5EF4-FFF2-40B4-BE49-F238E27FC236}">
                <a16:creationId xmlns:a16="http://schemas.microsoft.com/office/drawing/2014/main" id="{ED5F59BA-37C9-4488-88A5-DAC2B39CFBBB}"/>
              </a:ext>
            </a:extLst>
          </p:cNvPr>
          <p:cNvSpPr txBox="1"/>
          <p:nvPr/>
        </p:nvSpPr>
        <p:spPr>
          <a:xfrm>
            <a:off x="1854883" y="5563840"/>
            <a:ext cx="3487610" cy="369332"/>
          </a:xfrm>
          <a:prstGeom prst="rect">
            <a:avLst/>
          </a:prstGeom>
          <a:noFill/>
          <a:ln>
            <a:solidFill>
              <a:schemeClr val="tx1"/>
            </a:solidFill>
          </a:ln>
        </p:spPr>
        <p:txBody>
          <a:bodyPr wrap="square" rtlCol="0">
            <a:spAutoFit/>
          </a:bodyPr>
          <a:lstStyle/>
          <a:p>
            <a:r>
              <a:rPr lang="nl-BE" dirty="0"/>
              <a:t>no return </a:t>
            </a:r>
            <a:r>
              <a:rPr lang="nl-BE" dirty="0" err="1"/>
              <a:t>and</a:t>
            </a:r>
            <a:r>
              <a:rPr lang="nl-BE" dirty="0"/>
              <a:t> status = </a:t>
            </a:r>
            <a:r>
              <a:rPr lang="nl-BE" dirty="0" err="1"/>
              <a:t>Not</a:t>
            </a:r>
            <a:r>
              <a:rPr lang="nl-BE" dirty="0"/>
              <a:t> Found</a:t>
            </a:r>
          </a:p>
        </p:txBody>
      </p:sp>
      <p:cxnSp>
        <p:nvCxnSpPr>
          <p:cNvPr id="10" name="Straight Arrow Connector 12">
            <a:extLst>
              <a:ext uri="{FF2B5EF4-FFF2-40B4-BE49-F238E27FC236}">
                <a16:creationId xmlns:a16="http://schemas.microsoft.com/office/drawing/2014/main" id="{24889CE4-A316-43CC-9FE1-93055703BE2C}"/>
              </a:ext>
            </a:extLst>
          </p:cNvPr>
          <p:cNvCxnSpPr>
            <a:cxnSpLocks/>
          </p:cNvCxnSpPr>
          <p:nvPr/>
        </p:nvCxnSpPr>
        <p:spPr>
          <a:xfrm flipH="1" flipV="1">
            <a:off x="1692612" y="5059258"/>
            <a:ext cx="1050588" cy="5005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2">
            <a:extLst>
              <a:ext uri="{FF2B5EF4-FFF2-40B4-BE49-F238E27FC236}">
                <a16:creationId xmlns:a16="http://schemas.microsoft.com/office/drawing/2014/main" id="{276EE397-4848-439D-91AD-CA496C21AC14}"/>
              </a:ext>
            </a:extLst>
          </p:cNvPr>
          <p:cNvCxnSpPr>
            <a:cxnSpLocks/>
          </p:cNvCxnSpPr>
          <p:nvPr/>
        </p:nvCxnSpPr>
        <p:spPr>
          <a:xfrm flipH="1">
            <a:off x="5000017" y="1596649"/>
            <a:ext cx="4136304" cy="2321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2">
            <a:extLst>
              <a:ext uri="{FF2B5EF4-FFF2-40B4-BE49-F238E27FC236}">
                <a16:creationId xmlns:a16="http://schemas.microsoft.com/office/drawing/2014/main" id="{70215DD8-0A2D-411C-A91B-24A2D6F6DC5D}"/>
              </a:ext>
            </a:extLst>
          </p:cNvPr>
          <p:cNvCxnSpPr>
            <a:cxnSpLocks/>
          </p:cNvCxnSpPr>
          <p:nvPr/>
        </p:nvCxnSpPr>
        <p:spPr>
          <a:xfrm flipV="1">
            <a:off x="3317132" y="4452398"/>
            <a:ext cx="4174459" cy="11074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26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22AF031C-9390-446D-89B8-7D48F5B7B6F6}"/>
              </a:ext>
            </a:extLst>
          </p:cNvPr>
          <p:cNvPicPr>
            <a:picLocks noChangeAspect="1"/>
          </p:cNvPicPr>
          <p:nvPr/>
        </p:nvPicPr>
        <p:blipFill>
          <a:blip r:embed="rId2"/>
          <a:stretch>
            <a:fillRect/>
          </a:stretch>
        </p:blipFill>
        <p:spPr>
          <a:xfrm>
            <a:off x="2272781" y="1066996"/>
            <a:ext cx="3257773" cy="5564221"/>
          </a:xfrm>
          <a:prstGeom prst="rect">
            <a:avLst/>
          </a:prstGeom>
          <a:ln>
            <a:solidFill>
              <a:schemeClr val="tx1"/>
            </a:solidFill>
          </a:ln>
        </p:spPr>
      </p:pic>
      <p:sp>
        <p:nvSpPr>
          <p:cNvPr id="4098" name="Titel 1"/>
          <p:cNvSpPr>
            <a:spLocks noGrp="1"/>
          </p:cNvSpPr>
          <p:nvPr>
            <p:ph type="title"/>
          </p:nvPr>
        </p:nvSpPr>
        <p:spPr/>
        <p:txBody>
          <a:bodyPr>
            <a:normAutofit/>
          </a:bodyPr>
          <a:lstStyle/>
          <a:p>
            <a:r>
              <a:rPr lang="nl-BE" dirty="0" err="1"/>
              <a:t>Exposing</a:t>
            </a:r>
            <a:r>
              <a:rPr lang="nl-BE" dirty="0"/>
              <a:t> </a:t>
            </a:r>
            <a:r>
              <a:rPr lang="nl-BE" dirty="0" err="1"/>
              <a:t>APIs</a:t>
            </a:r>
            <a:r>
              <a:rPr lang="nl-BE" dirty="0"/>
              <a:t>: test GET /</a:t>
            </a:r>
            <a:r>
              <a:rPr lang="nl-BE" dirty="0" err="1"/>
              <a:t>products</a:t>
            </a:r>
            <a:endParaRPr lang="nl-BE" dirty="0"/>
          </a:p>
        </p:txBody>
      </p:sp>
      <p:sp>
        <p:nvSpPr>
          <p:cNvPr id="4099" name="Tijdelijke aanduiding voor inhoud 2"/>
          <p:cNvSpPr>
            <a:spLocks noGrp="1"/>
          </p:cNvSpPr>
          <p:nvPr>
            <p:ph idx="1"/>
          </p:nvPr>
        </p:nvSpPr>
        <p:spPr>
          <a:xfrm>
            <a:off x="179294" y="1138518"/>
            <a:ext cx="11213383" cy="5154705"/>
          </a:xfrm>
        </p:spPr>
        <p:txBody>
          <a:bodyPr>
            <a:normAutofit/>
          </a:bodyPr>
          <a:lstStyle/>
          <a:p>
            <a:pPr marL="0" indent="0">
              <a:buNone/>
            </a:pPr>
            <a:endParaRPr lang="nl-NL" dirty="0"/>
          </a:p>
          <a:p>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33</a:t>
            </a:fld>
            <a:endParaRPr lang="nl-NL"/>
          </a:p>
        </p:txBody>
      </p:sp>
      <p:sp>
        <p:nvSpPr>
          <p:cNvPr id="4" name="Tekstvak 3">
            <a:extLst>
              <a:ext uri="{FF2B5EF4-FFF2-40B4-BE49-F238E27FC236}">
                <a16:creationId xmlns:a16="http://schemas.microsoft.com/office/drawing/2014/main" id="{57FA211C-34F5-4C24-8574-94D42A618EE8}"/>
              </a:ext>
            </a:extLst>
          </p:cNvPr>
          <p:cNvSpPr txBox="1"/>
          <p:nvPr/>
        </p:nvSpPr>
        <p:spPr>
          <a:xfrm>
            <a:off x="7130179" y="1840432"/>
            <a:ext cx="3568333" cy="1477328"/>
          </a:xfrm>
          <a:prstGeom prst="rect">
            <a:avLst/>
          </a:prstGeom>
          <a:noFill/>
          <a:ln>
            <a:solidFill>
              <a:schemeClr val="tx1"/>
            </a:solidFill>
          </a:ln>
        </p:spPr>
        <p:txBody>
          <a:bodyPr wrap="square" rtlCol="0">
            <a:spAutoFit/>
          </a:bodyPr>
          <a:lstStyle/>
          <a:p>
            <a:r>
              <a:rPr lang="nl-BE" dirty="0" err="1"/>
              <a:t>When</a:t>
            </a:r>
            <a:r>
              <a:rPr lang="nl-BE" dirty="0"/>
              <a:t> we do a get </a:t>
            </a:r>
            <a:r>
              <a:rPr lang="nl-BE" dirty="0" err="1"/>
              <a:t>request</a:t>
            </a:r>
            <a:r>
              <a:rPr lang="nl-BE" dirty="0"/>
              <a:t> </a:t>
            </a:r>
            <a:r>
              <a:rPr lang="nl-BE" dirty="0" err="1"/>
              <a:t>to</a:t>
            </a:r>
            <a:r>
              <a:rPr lang="nl-BE" dirty="0"/>
              <a:t> </a:t>
            </a:r>
            <a:r>
              <a:rPr lang="nl-BE" dirty="0" err="1"/>
              <a:t>retrieve</a:t>
            </a:r>
            <a:r>
              <a:rPr lang="nl-BE" dirty="0"/>
              <a:t> </a:t>
            </a:r>
            <a:r>
              <a:rPr lang="nl-BE" dirty="0" err="1"/>
              <a:t>all</a:t>
            </a:r>
            <a:r>
              <a:rPr lang="nl-BE" dirty="0"/>
              <a:t> </a:t>
            </a:r>
            <a:r>
              <a:rPr lang="nl-BE" dirty="0" err="1"/>
              <a:t>the</a:t>
            </a:r>
            <a:r>
              <a:rPr lang="nl-BE" dirty="0"/>
              <a:t> </a:t>
            </a:r>
            <a:r>
              <a:rPr lang="nl-BE" dirty="0" err="1"/>
              <a:t>elements</a:t>
            </a:r>
            <a:r>
              <a:rPr lang="nl-BE" dirty="0"/>
              <a:t> of </a:t>
            </a:r>
            <a:r>
              <a:rPr lang="nl-BE" dirty="0" err="1"/>
              <a:t>the</a:t>
            </a:r>
            <a:r>
              <a:rPr lang="nl-BE" dirty="0"/>
              <a:t> list </a:t>
            </a:r>
            <a:r>
              <a:rPr lang="nl-BE" dirty="0" err="1"/>
              <a:t>after</a:t>
            </a:r>
            <a:r>
              <a:rPr lang="nl-BE" dirty="0"/>
              <a:t> </a:t>
            </a:r>
            <a:r>
              <a:rPr lang="nl-BE" dirty="0" err="1"/>
              <a:t>the</a:t>
            </a:r>
            <a:r>
              <a:rPr lang="nl-BE" dirty="0"/>
              <a:t> post </a:t>
            </a:r>
            <a:r>
              <a:rPr lang="nl-BE" dirty="0" err="1"/>
              <a:t>and</a:t>
            </a:r>
            <a:r>
              <a:rPr lang="nl-BE" dirty="0"/>
              <a:t> put </a:t>
            </a:r>
            <a:r>
              <a:rPr lang="nl-BE" dirty="0" err="1"/>
              <a:t>request</a:t>
            </a:r>
            <a:r>
              <a:rPr lang="nl-BE" dirty="0"/>
              <a:t> </a:t>
            </a:r>
            <a:r>
              <a:rPr lang="nl-BE" dirty="0" err="1"/>
              <a:t>with</a:t>
            </a:r>
            <a:r>
              <a:rPr lang="nl-BE" dirty="0"/>
              <a:t> </a:t>
            </a:r>
            <a:r>
              <a:rPr lang="nl-BE" dirty="0" err="1"/>
              <a:t>the</a:t>
            </a:r>
            <a:r>
              <a:rPr lang="nl-BE" dirty="0"/>
              <a:t> </a:t>
            </a:r>
            <a:r>
              <a:rPr lang="nl-BE" dirty="0" err="1"/>
              <a:t>changed</a:t>
            </a:r>
            <a:r>
              <a:rPr lang="nl-BE" dirty="0"/>
              <a:t> </a:t>
            </a:r>
            <a:r>
              <a:rPr lang="nl-BE" dirty="0" err="1"/>
              <a:t>values</a:t>
            </a:r>
            <a:r>
              <a:rPr lang="nl-BE" dirty="0"/>
              <a:t> we </a:t>
            </a:r>
            <a:r>
              <a:rPr lang="nl-BE" dirty="0" err="1"/>
              <a:t>see</a:t>
            </a:r>
            <a:r>
              <a:rPr lang="nl-BE" dirty="0"/>
              <a:t> </a:t>
            </a:r>
            <a:r>
              <a:rPr lang="nl-BE" dirty="0" err="1"/>
              <a:t>the</a:t>
            </a:r>
            <a:r>
              <a:rPr lang="nl-BE" dirty="0"/>
              <a:t> </a:t>
            </a:r>
            <a:r>
              <a:rPr lang="nl-BE" dirty="0" err="1"/>
              <a:t>results</a:t>
            </a:r>
            <a:r>
              <a:rPr lang="nl-BE" dirty="0"/>
              <a:t>.</a:t>
            </a:r>
          </a:p>
        </p:txBody>
      </p:sp>
      <p:cxnSp>
        <p:nvCxnSpPr>
          <p:cNvPr id="8" name="Straight Arrow Connector 12">
            <a:extLst>
              <a:ext uri="{FF2B5EF4-FFF2-40B4-BE49-F238E27FC236}">
                <a16:creationId xmlns:a16="http://schemas.microsoft.com/office/drawing/2014/main" id="{55E6F81D-C294-41BA-86A9-2DD1D6D8A036}"/>
              </a:ext>
            </a:extLst>
          </p:cNvPr>
          <p:cNvCxnSpPr>
            <a:cxnSpLocks/>
          </p:cNvCxnSpPr>
          <p:nvPr/>
        </p:nvCxnSpPr>
        <p:spPr>
          <a:xfrm>
            <a:off x="1684391" y="3843863"/>
            <a:ext cx="1176779" cy="53988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2">
            <a:extLst>
              <a:ext uri="{FF2B5EF4-FFF2-40B4-BE49-F238E27FC236}">
                <a16:creationId xmlns:a16="http://schemas.microsoft.com/office/drawing/2014/main" id="{50CDCF70-A636-4BA1-9574-3C1FAA92A4F3}"/>
              </a:ext>
            </a:extLst>
          </p:cNvPr>
          <p:cNvCxnSpPr>
            <a:cxnSpLocks/>
          </p:cNvCxnSpPr>
          <p:nvPr/>
        </p:nvCxnSpPr>
        <p:spPr>
          <a:xfrm>
            <a:off x="1786666" y="5568747"/>
            <a:ext cx="1176779" cy="53988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82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normAutofit/>
          </a:bodyPr>
          <a:lstStyle/>
          <a:p>
            <a:r>
              <a:rPr lang="nl-BE" dirty="0" err="1"/>
              <a:t>Exposing</a:t>
            </a:r>
            <a:r>
              <a:rPr lang="nl-BE" dirty="0"/>
              <a:t> </a:t>
            </a:r>
            <a:r>
              <a:rPr lang="nl-BE" dirty="0" err="1"/>
              <a:t>APIs</a:t>
            </a:r>
            <a:r>
              <a:rPr lang="nl-BE" dirty="0"/>
              <a:t>: DELETE /product/delete/{</a:t>
            </a:r>
            <a:r>
              <a:rPr lang="nl-BE" dirty="0" err="1"/>
              <a:t>id</a:t>
            </a:r>
            <a:r>
              <a:rPr lang="nl-BE" dirty="0"/>
              <a:t>}</a:t>
            </a:r>
          </a:p>
        </p:txBody>
      </p:sp>
      <p:sp>
        <p:nvSpPr>
          <p:cNvPr id="4099" name="Tijdelijke aanduiding voor inhoud 2"/>
          <p:cNvSpPr>
            <a:spLocks noGrp="1"/>
          </p:cNvSpPr>
          <p:nvPr>
            <p:ph idx="1"/>
          </p:nvPr>
        </p:nvSpPr>
        <p:spPr>
          <a:xfrm>
            <a:off x="179294" y="1138518"/>
            <a:ext cx="11213383" cy="5154705"/>
          </a:xfrm>
        </p:spPr>
        <p:txBody>
          <a:bodyPr>
            <a:normAutofit/>
          </a:bodyPr>
          <a:lstStyle/>
          <a:p>
            <a:r>
              <a:rPr lang="nl-NL" dirty="0"/>
              <a:t>A DELETE </a:t>
            </a:r>
            <a:r>
              <a:rPr lang="nl-NL" dirty="0" err="1"/>
              <a:t>request</a:t>
            </a:r>
            <a:r>
              <a:rPr lang="nl-NL" dirty="0"/>
              <a:t> </a:t>
            </a:r>
            <a:r>
              <a:rPr lang="nl-NL" dirty="0" err="1"/>
              <a:t>to</a:t>
            </a:r>
            <a:r>
              <a:rPr lang="nl-NL" dirty="0"/>
              <a:t> /product/delete/{</a:t>
            </a:r>
            <a:r>
              <a:rPr lang="nl-NL" dirty="0" err="1"/>
              <a:t>id</a:t>
            </a:r>
            <a:r>
              <a:rPr lang="nl-NL" dirty="0"/>
              <a:t>} </a:t>
            </a:r>
            <a:r>
              <a:rPr lang="nl-NL" dirty="0" err="1"/>
              <a:t>deletes</a:t>
            </a:r>
            <a:r>
              <a:rPr lang="nl-NL" dirty="0"/>
              <a:t> </a:t>
            </a:r>
            <a:r>
              <a:rPr lang="nl-NL" dirty="0" err="1"/>
              <a:t>the</a:t>
            </a:r>
            <a:r>
              <a:rPr lang="nl-NL" dirty="0"/>
              <a:t> product-object </a:t>
            </a:r>
            <a:r>
              <a:rPr lang="nl-NL" dirty="0" err="1"/>
              <a:t>with</a:t>
            </a:r>
            <a:r>
              <a:rPr lang="nl-NL" dirty="0"/>
              <a:t> </a:t>
            </a:r>
            <a:r>
              <a:rPr lang="nl-NL" dirty="0" err="1"/>
              <a:t>the</a:t>
            </a:r>
            <a:r>
              <a:rPr lang="nl-NL" dirty="0"/>
              <a:t> </a:t>
            </a:r>
            <a:r>
              <a:rPr lang="nl-NL" dirty="0" err="1"/>
              <a:t>given</a:t>
            </a:r>
            <a:r>
              <a:rPr lang="nl-NL" dirty="0"/>
              <a:t> </a:t>
            </a:r>
            <a:r>
              <a:rPr lang="nl-NL" dirty="0" err="1"/>
              <a:t>id</a:t>
            </a:r>
            <a:r>
              <a:rPr lang="nl-NL" dirty="0"/>
              <a:t> </a:t>
            </a:r>
            <a:r>
              <a:rPr lang="nl-NL" dirty="0" err="1"/>
              <a:t>and</a:t>
            </a:r>
            <a:r>
              <a:rPr lang="nl-NL" dirty="0"/>
              <a:t> returns </a:t>
            </a:r>
            <a:r>
              <a:rPr lang="nl-NL" dirty="0" err="1"/>
              <a:t>the</a:t>
            </a:r>
            <a:r>
              <a:rPr lang="nl-NL" dirty="0"/>
              <a:t> </a:t>
            </a:r>
            <a:r>
              <a:rPr lang="nl-NL" dirty="0" err="1"/>
              <a:t>size</a:t>
            </a:r>
            <a:r>
              <a:rPr lang="nl-NL" dirty="0"/>
              <a:t> of </a:t>
            </a:r>
            <a:r>
              <a:rPr lang="nl-NL" dirty="0" err="1"/>
              <a:t>the</a:t>
            </a:r>
            <a:r>
              <a:rPr lang="nl-NL" dirty="0"/>
              <a:t> </a:t>
            </a:r>
            <a:r>
              <a:rPr lang="nl-NL" dirty="0" err="1"/>
              <a:t>productList</a:t>
            </a:r>
            <a:r>
              <a:rPr lang="nl-NL" dirty="0"/>
              <a:t> </a:t>
            </a:r>
            <a:r>
              <a:rPr lang="nl-NL" dirty="0" err="1"/>
              <a:t>and</a:t>
            </a:r>
            <a:r>
              <a:rPr lang="nl-NL" dirty="0"/>
              <a:t> sets </a:t>
            </a:r>
            <a:r>
              <a:rPr lang="nl-NL" dirty="0" err="1"/>
              <a:t>the</a:t>
            </a:r>
            <a:r>
              <a:rPr lang="nl-NL" dirty="0"/>
              <a:t> http status </a:t>
            </a:r>
            <a:r>
              <a:rPr lang="nl-NL" dirty="0" err="1"/>
              <a:t>to</a:t>
            </a:r>
            <a:r>
              <a:rPr lang="nl-NL" dirty="0"/>
              <a:t> 200 (=OK). </a:t>
            </a:r>
            <a:r>
              <a:rPr lang="nl-NL" dirty="0" err="1"/>
              <a:t>If</a:t>
            </a:r>
            <a:r>
              <a:rPr lang="nl-NL" dirty="0"/>
              <a:t> </a:t>
            </a:r>
            <a:r>
              <a:rPr lang="nl-NL" dirty="0" err="1"/>
              <a:t>the</a:t>
            </a:r>
            <a:r>
              <a:rPr lang="nl-NL" dirty="0"/>
              <a:t> </a:t>
            </a:r>
            <a:r>
              <a:rPr lang="nl-NL" dirty="0" err="1"/>
              <a:t>id</a:t>
            </a:r>
            <a:r>
              <a:rPr lang="nl-NL" dirty="0"/>
              <a:t> is </a:t>
            </a:r>
            <a:r>
              <a:rPr lang="nl-NL" dirty="0" err="1"/>
              <a:t>not</a:t>
            </a:r>
            <a:r>
              <a:rPr lang="nl-NL" dirty="0"/>
              <a:t> in </a:t>
            </a:r>
            <a:r>
              <a:rPr lang="nl-NL" dirty="0" err="1"/>
              <a:t>the</a:t>
            </a:r>
            <a:r>
              <a:rPr lang="nl-NL" dirty="0"/>
              <a:t> </a:t>
            </a:r>
            <a:r>
              <a:rPr lang="nl-NL" dirty="0" err="1"/>
              <a:t>productList</a:t>
            </a:r>
            <a:r>
              <a:rPr lang="nl-NL" dirty="0"/>
              <a:t> </a:t>
            </a:r>
            <a:r>
              <a:rPr lang="nl-NL" dirty="0" err="1"/>
              <a:t>this</a:t>
            </a:r>
            <a:r>
              <a:rPr lang="nl-NL" dirty="0"/>
              <a:t> </a:t>
            </a:r>
            <a:r>
              <a:rPr lang="nl-NL" dirty="0" err="1"/>
              <a:t>method</a:t>
            </a:r>
            <a:r>
              <a:rPr lang="nl-NL" dirty="0"/>
              <a:t> </a:t>
            </a:r>
            <a:r>
              <a:rPr lang="nl-NL" dirty="0" err="1"/>
              <a:t>will</a:t>
            </a:r>
            <a:r>
              <a:rPr lang="nl-NL" dirty="0"/>
              <a:t> return a http 404-status (= </a:t>
            </a:r>
            <a:r>
              <a:rPr lang="nl-NL" dirty="0" err="1"/>
              <a:t>Not</a:t>
            </a:r>
            <a:r>
              <a:rPr lang="nl-NL" dirty="0"/>
              <a:t> Found)</a:t>
            </a:r>
          </a:p>
          <a:p>
            <a:pPr marL="0" indent="0">
              <a:buNone/>
            </a:pPr>
            <a:endParaRPr lang="nl-NL" dirty="0"/>
          </a:p>
          <a:p>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34</a:t>
            </a:fld>
            <a:endParaRPr lang="nl-NL"/>
          </a:p>
        </p:txBody>
      </p:sp>
      <p:sp>
        <p:nvSpPr>
          <p:cNvPr id="2" name="Rectangle 1">
            <a:extLst>
              <a:ext uri="{FF2B5EF4-FFF2-40B4-BE49-F238E27FC236}">
                <a16:creationId xmlns:a16="http://schemas.microsoft.com/office/drawing/2014/main" id="{35246D2A-0902-4469-A657-C10FAF2156A0}"/>
              </a:ext>
            </a:extLst>
          </p:cNvPr>
          <p:cNvSpPr>
            <a:spLocks noChangeArrowheads="1"/>
          </p:cNvSpPr>
          <p:nvPr/>
        </p:nvSpPr>
        <p:spPr bwMode="auto">
          <a:xfrm>
            <a:off x="251012" y="3020463"/>
            <a:ext cx="10256590"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808000"/>
                </a:solidFill>
                <a:effectLst/>
                <a:latin typeface="JetBrains Mono"/>
              </a:rPr>
              <a:t>@DeleteMapping</a:t>
            </a:r>
            <a:r>
              <a:rPr kumimoji="0" lang="nl-BE" altLang="nl-BE" sz="2000" b="0" i="0" u="none" strike="noStrike" cap="none" normalizeH="0" baseline="0" dirty="0">
                <a:ln>
                  <a:noFill/>
                </a:ln>
                <a:solidFill>
                  <a:srgbClr val="000000"/>
                </a:solidFill>
                <a:effectLst/>
                <a:latin typeface="JetBrains Mono"/>
              </a:rPr>
              <a:t>(</a:t>
            </a:r>
            <a:r>
              <a:rPr kumimoji="0" lang="nl-BE" altLang="nl-BE" sz="2000" b="1" i="0" u="none" strike="noStrike" cap="none" normalizeH="0" baseline="0" dirty="0">
                <a:ln>
                  <a:noFill/>
                </a:ln>
                <a:solidFill>
                  <a:srgbClr val="008000"/>
                </a:solidFill>
                <a:effectLst/>
                <a:latin typeface="JetBrains Mono"/>
              </a:rPr>
              <a:t>"product/delete/{id}"</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1" i="0" u="none" strike="noStrike" cap="none" normalizeH="0" baseline="0" dirty="0">
                <a:ln>
                  <a:noFill/>
                </a:ln>
                <a:solidFill>
                  <a:srgbClr val="000080"/>
                </a:solidFill>
                <a:effectLst/>
                <a:latin typeface="JetBrains Mono"/>
              </a:rPr>
              <a:t>public </a:t>
            </a:r>
            <a:r>
              <a:rPr kumimoji="0" lang="nl-BE" altLang="nl-BE" sz="2000" b="0" i="0" u="none" strike="noStrike" cap="none" normalizeH="0" baseline="0" dirty="0" err="1">
                <a:ln>
                  <a:noFill/>
                </a:ln>
                <a:solidFill>
                  <a:srgbClr val="000000"/>
                </a:solidFill>
                <a:effectLst/>
                <a:latin typeface="JetBrains Mono"/>
              </a:rPr>
              <a:t>ResponseEntity</a:t>
            </a:r>
            <a:r>
              <a:rPr kumimoji="0" lang="nl-BE" altLang="nl-BE" sz="2000" b="0" i="0" u="none" strike="noStrike" cap="none" normalizeH="0" baseline="0" dirty="0">
                <a:ln>
                  <a:noFill/>
                </a:ln>
                <a:solidFill>
                  <a:srgbClr val="000000"/>
                </a:solidFill>
                <a:effectLst/>
                <a:latin typeface="JetBrains Mono"/>
              </a:rPr>
              <a:t>&lt;Integer&gt; </a:t>
            </a:r>
            <a:r>
              <a:rPr kumimoji="0" lang="nl-BE" altLang="nl-BE" sz="2000" b="0" i="0" u="none" strike="noStrike" cap="none" normalizeH="0" baseline="0" dirty="0" err="1">
                <a:ln>
                  <a:noFill/>
                </a:ln>
                <a:solidFill>
                  <a:srgbClr val="000000"/>
                </a:solidFill>
                <a:effectLst/>
                <a:latin typeface="JetBrains Mono"/>
              </a:rPr>
              <a:t>deleteProduct</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a:ln>
                  <a:noFill/>
                </a:ln>
                <a:solidFill>
                  <a:srgbClr val="808000"/>
                </a:solidFill>
                <a:effectLst/>
                <a:latin typeface="JetBrains Mono"/>
              </a:rPr>
              <a:t>@PathVariable</a:t>
            </a:r>
            <a:r>
              <a:rPr kumimoji="0" lang="nl-BE" altLang="nl-BE" sz="2000" b="0" i="0" u="none" strike="noStrike" cap="none" normalizeH="0" baseline="0" dirty="0">
                <a:ln>
                  <a:noFill/>
                </a:ln>
                <a:solidFill>
                  <a:srgbClr val="000000"/>
                </a:solidFill>
                <a:effectLst/>
                <a:latin typeface="JetBrains Mono"/>
              </a:rPr>
              <a:t>(</a:t>
            </a:r>
            <a:r>
              <a:rPr kumimoji="0" lang="nl-BE" altLang="nl-BE" sz="2000" b="1" i="0" u="none" strike="noStrike" cap="none" normalizeH="0" baseline="0" dirty="0">
                <a:ln>
                  <a:noFill/>
                </a:ln>
                <a:solidFill>
                  <a:srgbClr val="008000"/>
                </a:solidFill>
                <a:effectLst/>
                <a:latin typeface="JetBrains Mono"/>
              </a:rPr>
              <a:t>"id"</a:t>
            </a: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int </a:t>
            </a:r>
            <a:r>
              <a:rPr kumimoji="0" lang="nl-BE" altLang="nl-BE" sz="2000" b="0" i="0" u="none" strike="noStrike" cap="none" normalizeH="0" baseline="0" dirty="0" err="1">
                <a:ln>
                  <a:noFill/>
                </a:ln>
                <a:solidFill>
                  <a:srgbClr val="000000"/>
                </a:solidFill>
                <a:effectLst/>
                <a:latin typeface="JetBrains Mono"/>
              </a:rPr>
              <a:t>productid</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0" i="0" u="none" strike="noStrike" cap="none" normalizeH="0" baseline="0" dirty="0" err="1">
                <a:ln>
                  <a:noFill/>
                </a:ln>
                <a:solidFill>
                  <a:srgbClr val="000000"/>
                </a:solidFill>
                <a:effectLst/>
                <a:latin typeface="JetBrains Mono"/>
              </a:rPr>
              <a:t>Optional</a:t>
            </a:r>
            <a:r>
              <a:rPr kumimoji="0" lang="nl-BE" altLang="nl-BE" sz="2000" b="0" i="0" u="none" strike="noStrike" cap="none" normalizeH="0" baseline="0" dirty="0">
                <a:ln>
                  <a:noFill/>
                </a:ln>
                <a:solidFill>
                  <a:srgbClr val="000000"/>
                </a:solidFill>
                <a:effectLst/>
                <a:latin typeface="JetBrains Mono"/>
              </a:rPr>
              <a:t>&lt;Product&gt; product = </a:t>
            </a:r>
            <a:r>
              <a:rPr kumimoji="0" lang="nl-BE" altLang="nl-BE" sz="2000" b="1" i="0" u="none" strike="noStrike" cap="none" normalizeH="0" baseline="0" dirty="0" err="1">
                <a:ln>
                  <a:noFill/>
                </a:ln>
                <a:solidFill>
                  <a:srgbClr val="660E7A"/>
                </a:solidFill>
                <a:effectLst/>
                <a:latin typeface="JetBrains Mono"/>
              </a:rPr>
              <a:t>productService</a:t>
            </a:r>
            <a:r>
              <a:rPr kumimoji="0" lang="nl-BE" altLang="nl-BE" sz="2000" b="0" i="0" u="none" strike="noStrike" cap="none" normalizeH="0" baseline="0" dirty="0" err="1">
                <a:ln>
                  <a:noFill/>
                </a:ln>
                <a:solidFill>
                  <a:srgbClr val="000000"/>
                </a:solidFill>
                <a:effectLst/>
                <a:latin typeface="JetBrains Mono"/>
              </a:rPr>
              <a:t>.getOptionalProductById</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productid</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err="1">
                <a:ln>
                  <a:noFill/>
                </a:ln>
                <a:solidFill>
                  <a:srgbClr val="000080"/>
                </a:solidFill>
                <a:effectLst/>
                <a:latin typeface="JetBrains Mono"/>
              </a:rPr>
              <a:t>if</a:t>
            </a:r>
            <a:r>
              <a:rPr kumimoji="0" lang="nl-BE" altLang="nl-BE" sz="2000" b="1" i="0" u="none" strike="noStrike" cap="none" normalizeH="0" baseline="0" dirty="0">
                <a:ln>
                  <a:noFill/>
                </a:ln>
                <a:solidFill>
                  <a:srgbClr val="000080"/>
                </a:solidFill>
                <a:effectLst/>
                <a:latin typeface="JetBrains Mono"/>
              </a:rPr>
              <a:t> </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product.isPresent</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err="1">
                <a:ln>
                  <a:noFill/>
                </a:ln>
                <a:solidFill>
                  <a:srgbClr val="660E7A"/>
                </a:solidFill>
                <a:effectLst/>
                <a:latin typeface="JetBrains Mono"/>
              </a:rPr>
              <a:t>productService</a:t>
            </a:r>
            <a:r>
              <a:rPr kumimoji="0" lang="nl-BE" altLang="nl-BE" sz="2000" b="0" i="0" u="none" strike="noStrike" cap="none" normalizeH="0" baseline="0" dirty="0" err="1">
                <a:ln>
                  <a:noFill/>
                </a:ln>
                <a:solidFill>
                  <a:srgbClr val="000000"/>
                </a:solidFill>
                <a:effectLst/>
                <a:latin typeface="JetBrains Mono"/>
              </a:rPr>
              <a:t>.getProductList</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remove</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product.get</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return new </a:t>
            </a:r>
            <a:r>
              <a:rPr kumimoji="0" lang="nl-BE" altLang="nl-BE" sz="2000" b="0" i="0" u="none" strike="noStrike" cap="none" normalizeH="0" baseline="0" dirty="0" err="1">
                <a:ln>
                  <a:noFill/>
                </a:ln>
                <a:solidFill>
                  <a:srgbClr val="000000"/>
                </a:solidFill>
                <a:effectLst/>
                <a:latin typeface="JetBrains Mono"/>
              </a:rPr>
              <a:t>ResponseEntity</a:t>
            </a:r>
            <a:r>
              <a:rPr kumimoji="0" lang="nl-BE" altLang="nl-BE" sz="2000" b="0" i="0" u="none" strike="noStrike" cap="none" normalizeH="0" baseline="0" dirty="0">
                <a:ln>
                  <a:noFill/>
                </a:ln>
                <a:solidFill>
                  <a:srgbClr val="000000"/>
                </a:solidFill>
                <a:effectLst/>
                <a:latin typeface="JetBrains Mono"/>
              </a:rPr>
              <a:t>&lt;&gt;(</a:t>
            </a:r>
            <a:r>
              <a:rPr kumimoji="0" lang="nl-BE" altLang="nl-BE" sz="2000" b="1" i="0" u="none" strike="noStrike" cap="none" normalizeH="0" baseline="0" dirty="0" err="1">
                <a:ln>
                  <a:noFill/>
                </a:ln>
                <a:solidFill>
                  <a:srgbClr val="660E7A"/>
                </a:solidFill>
                <a:effectLst/>
                <a:latin typeface="JetBrains Mono"/>
              </a:rPr>
              <a:t>productService</a:t>
            </a:r>
            <a:r>
              <a:rPr kumimoji="0" lang="nl-BE" altLang="nl-BE" sz="2000" b="0" i="0" u="none" strike="noStrike" cap="none" normalizeH="0" baseline="0" dirty="0" err="1">
                <a:ln>
                  <a:noFill/>
                </a:ln>
                <a:solidFill>
                  <a:srgbClr val="000000"/>
                </a:solidFill>
                <a:effectLst/>
                <a:latin typeface="JetBrains Mono"/>
              </a:rPr>
              <a:t>.getProductList</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size</a:t>
            </a:r>
            <a:r>
              <a:rPr kumimoji="0" lang="nl-BE" altLang="nl-BE" sz="2000" b="0" i="0" u="none" strike="noStrike" cap="none" normalizeH="0" baseline="0" dirty="0">
                <a:ln>
                  <a:noFill/>
                </a:ln>
                <a:solidFill>
                  <a:srgbClr val="000000"/>
                </a:solidFill>
                <a:effectLst/>
                <a:latin typeface="JetBrains Mono"/>
              </a:rPr>
              <a:t>(), </a:t>
            </a:r>
            <a:r>
              <a:rPr kumimoji="0" lang="nl-BE" altLang="nl-BE" sz="2000" b="0" i="0" u="none" strike="noStrike" cap="none" normalizeH="0" baseline="0" dirty="0" err="1">
                <a:ln>
                  <a:noFill/>
                </a:ln>
                <a:solidFill>
                  <a:srgbClr val="000000"/>
                </a:solidFill>
                <a:effectLst/>
                <a:latin typeface="JetBrains Mono"/>
              </a:rPr>
              <a:t>HttpStatus.</a:t>
            </a:r>
            <a:r>
              <a:rPr kumimoji="0" lang="nl-BE" altLang="nl-BE" sz="2000" b="1" i="1" u="none" strike="noStrike" cap="none" normalizeH="0" baseline="0" dirty="0" err="1">
                <a:ln>
                  <a:noFill/>
                </a:ln>
                <a:solidFill>
                  <a:srgbClr val="660E7A"/>
                </a:solidFill>
                <a:effectLst/>
                <a:latin typeface="JetBrains Mono"/>
              </a:rPr>
              <a:t>OK</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    </a:t>
            </a:r>
            <a:r>
              <a:rPr kumimoji="0" lang="nl-BE" altLang="nl-BE" sz="2000" b="1" i="0" u="none" strike="noStrike" cap="none" normalizeH="0" baseline="0" dirty="0">
                <a:ln>
                  <a:noFill/>
                </a:ln>
                <a:solidFill>
                  <a:srgbClr val="000080"/>
                </a:solidFill>
                <a:effectLst/>
                <a:latin typeface="JetBrains Mono"/>
              </a:rPr>
              <a:t>return new </a:t>
            </a:r>
            <a:r>
              <a:rPr kumimoji="0" lang="nl-BE" altLang="nl-BE" sz="2000" b="0" i="0" u="none" strike="noStrike" cap="none" normalizeH="0" baseline="0" dirty="0" err="1">
                <a:ln>
                  <a:noFill/>
                </a:ln>
                <a:solidFill>
                  <a:srgbClr val="000000"/>
                </a:solidFill>
                <a:effectLst/>
                <a:latin typeface="JetBrains Mono"/>
              </a:rPr>
              <a:t>ResponseEntity</a:t>
            </a:r>
            <a:r>
              <a:rPr kumimoji="0" lang="nl-BE" altLang="nl-BE" sz="2000" b="0" i="0" u="none" strike="noStrike" cap="none" normalizeH="0" baseline="0" dirty="0">
                <a:ln>
                  <a:noFill/>
                </a:ln>
                <a:solidFill>
                  <a:srgbClr val="000000"/>
                </a:solidFill>
                <a:effectLst/>
                <a:latin typeface="JetBrains Mono"/>
              </a:rPr>
              <a:t>&lt;&gt;(</a:t>
            </a:r>
            <a:r>
              <a:rPr kumimoji="0" lang="nl-BE" altLang="nl-BE" sz="2000" b="0" i="0" u="none" strike="noStrike" cap="none" normalizeH="0" baseline="0" dirty="0" err="1">
                <a:ln>
                  <a:noFill/>
                </a:ln>
                <a:solidFill>
                  <a:srgbClr val="000000"/>
                </a:solidFill>
                <a:effectLst/>
                <a:latin typeface="JetBrains Mono"/>
              </a:rPr>
              <a:t>productService.getProductList</a:t>
            </a:r>
            <a:r>
              <a:rPr kumimoji="0" lang="nl-BE" altLang="nl-BE" sz="2000" b="0" i="0" u="none" strike="noStrike" cap="none" normalizeH="0" baseline="0" dirty="0">
                <a:ln>
                  <a:noFill/>
                </a:ln>
                <a:solidFill>
                  <a:srgbClr val="000000"/>
                </a:solidFill>
                <a:effectLst/>
                <a:latin typeface="JetBrains Mono"/>
              </a:rPr>
              <a:t>().</a:t>
            </a:r>
            <a:r>
              <a:rPr kumimoji="0" lang="nl-BE" altLang="nl-BE" sz="2000" b="0" i="0" u="none" strike="noStrike" cap="none" normalizeH="0" baseline="0" dirty="0" err="1">
                <a:ln>
                  <a:noFill/>
                </a:ln>
                <a:solidFill>
                  <a:srgbClr val="000000"/>
                </a:solidFill>
                <a:effectLst/>
                <a:latin typeface="JetBrains Mono"/>
              </a:rPr>
              <a:t>size</a:t>
            </a:r>
            <a:r>
              <a:rPr kumimoji="0" lang="nl-BE" altLang="nl-BE" sz="2000" b="0" i="0" u="none" strike="noStrike" cap="none" normalizeH="0" baseline="0" dirty="0">
                <a:ln>
                  <a:noFill/>
                </a:ln>
                <a:solidFill>
                  <a:srgbClr val="000000"/>
                </a:solidFill>
                <a:effectLst/>
                <a:latin typeface="JetBrains Mono"/>
              </a:rPr>
              <a:t>(), </a:t>
            </a:r>
            <a:r>
              <a:rPr kumimoji="0" lang="nl-BE" altLang="nl-BE" sz="2000" b="0" i="0" u="none" strike="noStrike" cap="none" normalizeH="0" baseline="0" dirty="0" err="1">
                <a:ln>
                  <a:noFill/>
                </a:ln>
                <a:solidFill>
                  <a:srgbClr val="000000"/>
                </a:solidFill>
                <a:effectLst/>
                <a:latin typeface="JetBrains Mono"/>
              </a:rPr>
              <a:t>HttpStatus.</a:t>
            </a:r>
            <a:r>
              <a:rPr kumimoji="0" lang="nl-BE" altLang="nl-BE" sz="2000" b="1" i="1" u="none" strike="noStrike" cap="none" normalizeH="0" baseline="0" dirty="0" err="1">
                <a:ln>
                  <a:noFill/>
                </a:ln>
                <a:solidFill>
                  <a:srgbClr val="660E7A"/>
                </a:solidFill>
                <a:effectLst/>
                <a:latin typeface="JetBrains Mono"/>
              </a:rPr>
              <a:t>NOT_FOUND</a:t>
            </a:r>
            <a:r>
              <a:rPr kumimoji="0" lang="nl-BE" altLang="nl-BE" sz="2000" b="0" i="0" u="none" strike="noStrike" cap="none" normalizeH="0" baseline="0" dirty="0">
                <a:ln>
                  <a:noFill/>
                </a:ln>
                <a:solidFill>
                  <a:srgbClr val="000000"/>
                </a:solidFill>
                <a:effectLst/>
                <a:latin typeface="JetBrains Mono"/>
              </a:rPr>
              <a:t>);</a:t>
            </a:r>
            <a:br>
              <a:rPr kumimoji="0" lang="nl-BE" altLang="nl-BE" sz="2000" b="0" i="0" u="none" strike="noStrike" cap="none" normalizeH="0" baseline="0" dirty="0">
                <a:ln>
                  <a:noFill/>
                </a:ln>
                <a:solidFill>
                  <a:srgbClr val="000000"/>
                </a:solidFill>
                <a:effectLst/>
                <a:latin typeface="JetBrains Mono"/>
              </a:rPr>
            </a:br>
            <a:r>
              <a:rPr kumimoji="0" lang="nl-BE" altLang="nl-BE" sz="2000" b="0" i="0" u="none" strike="noStrike" cap="none" normalizeH="0" baseline="0" dirty="0">
                <a:ln>
                  <a:noFill/>
                </a:ln>
                <a:solidFill>
                  <a:srgbClr val="000000"/>
                </a:solidFill>
                <a:effectLst/>
                <a:latin typeface="JetBrains Mono"/>
              </a:rPr>
              <a:t>}</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8774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normAutofit/>
          </a:bodyPr>
          <a:lstStyle/>
          <a:p>
            <a:r>
              <a:rPr lang="nl-BE" sz="3200" dirty="0" err="1"/>
              <a:t>Exposing</a:t>
            </a:r>
            <a:r>
              <a:rPr lang="nl-BE" sz="3200" dirty="0"/>
              <a:t> </a:t>
            </a:r>
            <a:r>
              <a:rPr lang="nl-BE" sz="3200" dirty="0" err="1"/>
              <a:t>APIs</a:t>
            </a:r>
            <a:r>
              <a:rPr lang="nl-BE" sz="3200" dirty="0"/>
              <a:t>: test DELETE /product/delete/{</a:t>
            </a:r>
            <a:r>
              <a:rPr lang="nl-BE" sz="3200" dirty="0" err="1"/>
              <a:t>id</a:t>
            </a:r>
            <a:r>
              <a:rPr lang="nl-BE" sz="3200" dirty="0"/>
              <a:t>}</a:t>
            </a:r>
          </a:p>
        </p:txBody>
      </p:sp>
      <p:pic>
        <p:nvPicPr>
          <p:cNvPr id="4" name="Afbeelding 3">
            <a:extLst>
              <a:ext uri="{FF2B5EF4-FFF2-40B4-BE49-F238E27FC236}">
                <a16:creationId xmlns:a16="http://schemas.microsoft.com/office/drawing/2014/main" id="{3DC2531A-8D95-474F-96FE-4704E3AC24D5}"/>
              </a:ext>
            </a:extLst>
          </p:cNvPr>
          <p:cNvPicPr>
            <a:picLocks noChangeAspect="1"/>
          </p:cNvPicPr>
          <p:nvPr/>
        </p:nvPicPr>
        <p:blipFill>
          <a:blip r:embed="rId2"/>
          <a:stretch>
            <a:fillRect/>
          </a:stretch>
        </p:blipFill>
        <p:spPr>
          <a:xfrm>
            <a:off x="426259" y="967815"/>
            <a:ext cx="3876675" cy="3362325"/>
          </a:xfrm>
          <a:prstGeom prst="rect">
            <a:avLst/>
          </a:prstGeom>
          <a:ln>
            <a:solidFill>
              <a:schemeClr val="tx1"/>
            </a:solidFill>
          </a:ln>
        </p:spPr>
      </p:pic>
      <p:sp>
        <p:nvSpPr>
          <p:cNvPr id="4099" name="Tijdelijke aanduiding voor inhoud 2"/>
          <p:cNvSpPr>
            <a:spLocks noGrp="1"/>
          </p:cNvSpPr>
          <p:nvPr>
            <p:ph idx="1"/>
          </p:nvPr>
        </p:nvSpPr>
        <p:spPr>
          <a:xfrm>
            <a:off x="179294" y="1138518"/>
            <a:ext cx="11213383" cy="5154705"/>
          </a:xfrm>
        </p:spPr>
        <p:txBody>
          <a:bodyPr>
            <a:normAutofit/>
          </a:bodyPr>
          <a:lstStyle/>
          <a:p>
            <a:pPr marL="0" indent="0">
              <a:buNone/>
            </a:pPr>
            <a:endParaRPr lang="nl-NL"/>
          </a:p>
          <a:p>
            <a:endParaRPr lang="nl-NL">
              <a:solidFill>
                <a:schemeClr val="tx1">
                  <a:lumMod val="95000"/>
                  <a:lumOff val="5000"/>
                </a:schemeClr>
              </a:solidFill>
            </a:endParaRPr>
          </a:p>
          <a:p>
            <a:pPr marL="268288" lvl="1" indent="0">
              <a:buNone/>
            </a:pPr>
            <a:endParaRPr lang="nl-BE"/>
          </a:p>
          <a:p>
            <a:pPr lvl="1"/>
            <a:endParaRPr lang="nl-BE"/>
          </a:p>
          <a:p>
            <a:endParaRPr lang="nl-BE"/>
          </a:p>
          <a:p>
            <a:pPr marL="0" indent="0">
              <a:buNone/>
            </a:pPr>
            <a:endParaRPr lang="nl-BE"/>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35</a:t>
            </a:fld>
            <a:endParaRPr lang="nl-NL"/>
          </a:p>
        </p:txBody>
      </p:sp>
      <p:sp>
        <p:nvSpPr>
          <p:cNvPr id="3" name="Tekstvak 2">
            <a:extLst>
              <a:ext uri="{FF2B5EF4-FFF2-40B4-BE49-F238E27FC236}">
                <a16:creationId xmlns:a16="http://schemas.microsoft.com/office/drawing/2014/main" id="{3A789B6A-1F94-434E-9039-7F7860A5CE90}"/>
              </a:ext>
            </a:extLst>
          </p:cNvPr>
          <p:cNvSpPr txBox="1"/>
          <p:nvPr/>
        </p:nvSpPr>
        <p:spPr>
          <a:xfrm>
            <a:off x="5117871" y="1538508"/>
            <a:ext cx="1856861" cy="646331"/>
          </a:xfrm>
          <a:prstGeom prst="rect">
            <a:avLst/>
          </a:prstGeom>
          <a:noFill/>
          <a:ln>
            <a:solidFill>
              <a:schemeClr val="tx1"/>
            </a:solidFill>
          </a:ln>
        </p:spPr>
        <p:txBody>
          <a:bodyPr wrap="square" rtlCol="0">
            <a:spAutoFit/>
          </a:bodyPr>
          <a:lstStyle/>
          <a:p>
            <a:r>
              <a:rPr lang="nl-BE" dirty="0"/>
              <a:t>Delete </a:t>
            </a:r>
            <a:r>
              <a:rPr lang="nl-BE" dirty="0" err="1"/>
              <a:t>request</a:t>
            </a:r>
            <a:r>
              <a:rPr lang="nl-BE" dirty="0"/>
              <a:t> of </a:t>
            </a:r>
            <a:r>
              <a:rPr lang="nl-BE" dirty="0" err="1"/>
              <a:t>an</a:t>
            </a:r>
            <a:r>
              <a:rPr lang="nl-BE" dirty="0"/>
              <a:t> </a:t>
            </a:r>
            <a:r>
              <a:rPr lang="nl-BE" dirty="0" err="1"/>
              <a:t>existing</a:t>
            </a:r>
            <a:r>
              <a:rPr lang="nl-BE" dirty="0"/>
              <a:t> </a:t>
            </a:r>
            <a:r>
              <a:rPr lang="nl-BE" dirty="0" err="1"/>
              <a:t>id</a:t>
            </a:r>
            <a:endParaRPr lang="nl-BE" dirty="0"/>
          </a:p>
        </p:txBody>
      </p:sp>
      <p:sp>
        <p:nvSpPr>
          <p:cNvPr id="12" name="Tekstvak 11">
            <a:extLst>
              <a:ext uri="{FF2B5EF4-FFF2-40B4-BE49-F238E27FC236}">
                <a16:creationId xmlns:a16="http://schemas.microsoft.com/office/drawing/2014/main" id="{42CAE618-FD2B-46AD-BBAF-AFE3D24A6EF1}"/>
              </a:ext>
            </a:extLst>
          </p:cNvPr>
          <p:cNvSpPr txBox="1"/>
          <p:nvPr/>
        </p:nvSpPr>
        <p:spPr>
          <a:xfrm>
            <a:off x="1534086" y="5585107"/>
            <a:ext cx="3487610" cy="369332"/>
          </a:xfrm>
          <a:prstGeom prst="rect">
            <a:avLst/>
          </a:prstGeom>
          <a:noFill/>
          <a:ln>
            <a:solidFill>
              <a:schemeClr val="tx1"/>
            </a:solidFill>
          </a:ln>
        </p:spPr>
        <p:txBody>
          <a:bodyPr wrap="square" rtlCol="0">
            <a:spAutoFit/>
          </a:bodyPr>
          <a:lstStyle/>
          <a:p>
            <a:r>
              <a:rPr lang="nl-BE"/>
              <a:t>Get </a:t>
            </a:r>
            <a:r>
              <a:rPr lang="nl-BE" err="1"/>
              <a:t>request</a:t>
            </a:r>
            <a:r>
              <a:rPr lang="nl-BE"/>
              <a:t> </a:t>
            </a:r>
            <a:r>
              <a:rPr lang="nl-BE" err="1"/>
              <a:t>to</a:t>
            </a:r>
            <a:r>
              <a:rPr lang="nl-BE"/>
              <a:t> check </a:t>
            </a:r>
            <a:r>
              <a:rPr lang="nl-BE" err="1"/>
              <a:t>the</a:t>
            </a:r>
            <a:r>
              <a:rPr lang="nl-BE"/>
              <a:t> </a:t>
            </a:r>
            <a:r>
              <a:rPr lang="nl-BE" err="1"/>
              <a:t>result</a:t>
            </a:r>
            <a:endParaRPr lang="nl-BE"/>
          </a:p>
        </p:txBody>
      </p:sp>
      <p:cxnSp>
        <p:nvCxnSpPr>
          <p:cNvPr id="13" name="Straight Arrow Connector 12">
            <a:extLst>
              <a:ext uri="{FF2B5EF4-FFF2-40B4-BE49-F238E27FC236}">
                <a16:creationId xmlns:a16="http://schemas.microsoft.com/office/drawing/2014/main" id="{C96FC558-07C8-4E0A-8DA6-33645C206B02}"/>
              </a:ext>
            </a:extLst>
          </p:cNvPr>
          <p:cNvCxnSpPr>
            <a:cxnSpLocks/>
            <a:stCxn id="12" idx="3"/>
          </p:cNvCxnSpPr>
          <p:nvPr/>
        </p:nvCxnSpPr>
        <p:spPr>
          <a:xfrm flipV="1">
            <a:off x="5021696" y="4957096"/>
            <a:ext cx="2435050" cy="81267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kstvak 13">
            <a:extLst>
              <a:ext uri="{FF2B5EF4-FFF2-40B4-BE49-F238E27FC236}">
                <a16:creationId xmlns:a16="http://schemas.microsoft.com/office/drawing/2014/main" id="{068667DF-F6A0-459D-9C89-96B31C307ECF}"/>
              </a:ext>
            </a:extLst>
          </p:cNvPr>
          <p:cNvSpPr txBox="1"/>
          <p:nvPr/>
        </p:nvSpPr>
        <p:spPr>
          <a:xfrm>
            <a:off x="544102" y="4748880"/>
            <a:ext cx="3487610" cy="646331"/>
          </a:xfrm>
          <a:prstGeom prst="rect">
            <a:avLst/>
          </a:prstGeom>
          <a:noFill/>
          <a:ln>
            <a:solidFill>
              <a:schemeClr val="tx1"/>
            </a:solidFill>
          </a:ln>
        </p:spPr>
        <p:txBody>
          <a:bodyPr wrap="square" rtlCol="0">
            <a:spAutoFit/>
          </a:bodyPr>
          <a:lstStyle/>
          <a:p>
            <a:r>
              <a:rPr lang="nl-BE" dirty="0" err="1"/>
              <a:t>size</a:t>
            </a:r>
            <a:r>
              <a:rPr lang="nl-BE" dirty="0"/>
              <a:t> of </a:t>
            </a:r>
            <a:r>
              <a:rPr lang="nl-BE" dirty="0" err="1"/>
              <a:t>productList</a:t>
            </a:r>
            <a:r>
              <a:rPr lang="nl-BE" dirty="0"/>
              <a:t> = 2 =&gt; return of </a:t>
            </a:r>
            <a:r>
              <a:rPr lang="nl-BE" dirty="0" err="1"/>
              <a:t>the</a:t>
            </a:r>
            <a:r>
              <a:rPr lang="nl-BE" dirty="0"/>
              <a:t> </a:t>
            </a:r>
            <a:r>
              <a:rPr lang="nl-BE" dirty="0" err="1"/>
              <a:t>method</a:t>
            </a:r>
            <a:endParaRPr lang="nl-BE" dirty="0"/>
          </a:p>
        </p:txBody>
      </p:sp>
      <p:cxnSp>
        <p:nvCxnSpPr>
          <p:cNvPr id="9" name="Straight Arrow Connector 12">
            <a:extLst>
              <a:ext uri="{FF2B5EF4-FFF2-40B4-BE49-F238E27FC236}">
                <a16:creationId xmlns:a16="http://schemas.microsoft.com/office/drawing/2014/main" id="{4C8472F2-9D00-46CF-9E10-104AC3F8BFAD}"/>
              </a:ext>
            </a:extLst>
          </p:cNvPr>
          <p:cNvCxnSpPr>
            <a:cxnSpLocks/>
          </p:cNvCxnSpPr>
          <p:nvPr/>
        </p:nvCxnSpPr>
        <p:spPr>
          <a:xfrm flipH="1" flipV="1">
            <a:off x="1126617" y="4192621"/>
            <a:ext cx="1451213" cy="50996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Afbeelding 16">
            <a:extLst>
              <a:ext uri="{FF2B5EF4-FFF2-40B4-BE49-F238E27FC236}">
                <a16:creationId xmlns:a16="http://schemas.microsoft.com/office/drawing/2014/main" id="{73ED2666-3840-4067-AE8C-CEB23B5DB3FC}"/>
              </a:ext>
            </a:extLst>
          </p:cNvPr>
          <p:cNvPicPr>
            <a:picLocks noChangeAspect="1"/>
          </p:cNvPicPr>
          <p:nvPr/>
        </p:nvPicPr>
        <p:blipFill>
          <a:blip r:embed="rId3"/>
          <a:stretch>
            <a:fillRect/>
          </a:stretch>
        </p:blipFill>
        <p:spPr>
          <a:xfrm>
            <a:off x="7456746" y="1067175"/>
            <a:ext cx="4343400" cy="5638800"/>
          </a:xfrm>
          <a:prstGeom prst="rect">
            <a:avLst/>
          </a:prstGeom>
          <a:ln>
            <a:solidFill>
              <a:schemeClr val="tx1"/>
            </a:solidFill>
          </a:ln>
        </p:spPr>
      </p:pic>
      <p:cxnSp>
        <p:nvCxnSpPr>
          <p:cNvPr id="27" name="Straight Arrow Connector 12">
            <a:extLst>
              <a:ext uri="{FF2B5EF4-FFF2-40B4-BE49-F238E27FC236}">
                <a16:creationId xmlns:a16="http://schemas.microsoft.com/office/drawing/2014/main" id="{0399E303-0F85-479A-B8CF-3C4F34544557}"/>
              </a:ext>
            </a:extLst>
          </p:cNvPr>
          <p:cNvCxnSpPr>
            <a:cxnSpLocks/>
            <a:stCxn id="3" idx="1"/>
          </p:cNvCxnSpPr>
          <p:nvPr/>
        </p:nvCxnSpPr>
        <p:spPr>
          <a:xfrm flipH="1" flipV="1">
            <a:off x="3968467" y="1723174"/>
            <a:ext cx="1149404" cy="1385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704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AA7CDC5-F949-45B9-8A98-22B2CAABB76E}"/>
              </a:ext>
            </a:extLst>
          </p:cNvPr>
          <p:cNvPicPr>
            <a:picLocks noChangeAspect="1"/>
          </p:cNvPicPr>
          <p:nvPr/>
        </p:nvPicPr>
        <p:blipFill>
          <a:blip r:embed="rId2"/>
          <a:stretch>
            <a:fillRect/>
          </a:stretch>
        </p:blipFill>
        <p:spPr>
          <a:xfrm>
            <a:off x="179294" y="1130405"/>
            <a:ext cx="7134225" cy="3009900"/>
          </a:xfrm>
          <a:prstGeom prst="rect">
            <a:avLst/>
          </a:prstGeom>
          <a:ln>
            <a:solidFill>
              <a:schemeClr val="tx1"/>
            </a:solidFill>
          </a:ln>
        </p:spPr>
      </p:pic>
      <p:sp>
        <p:nvSpPr>
          <p:cNvPr id="4098" name="Titel 1"/>
          <p:cNvSpPr>
            <a:spLocks noGrp="1"/>
          </p:cNvSpPr>
          <p:nvPr>
            <p:ph type="title"/>
          </p:nvPr>
        </p:nvSpPr>
        <p:spPr/>
        <p:txBody>
          <a:bodyPr>
            <a:normAutofit/>
          </a:bodyPr>
          <a:lstStyle/>
          <a:p>
            <a:r>
              <a:rPr lang="nl-BE" sz="3200" dirty="0" err="1"/>
              <a:t>Exposing</a:t>
            </a:r>
            <a:r>
              <a:rPr lang="nl-BE" sz="3200" dirty="0"/>
              <a:t> </a:t>
            </a:r>
            <a:r>
              <a:rPr lang="nl-BE" sz="3200" dirty="0" err="1"/>
              <a:t>APIs</a:t>
            </a:r>
            <a:r>
              <a:rPr lang="nl-BE" sz="3200" dirty="0"/>
              <a:t>: test DELETE /product/delete/{</a:t>
            </a:r>
            <a:r>
              <a:rPr lang="nl-BE" sz="3200" dirty="0" err="1"/>
              <a:t>id</a:t>
            </a:r>
            <a:r>
              <a:rPr lang="nl-BE" sz="3200" dirty="0"/>
              <a:t>}</a:t>
            </a:r>
          </a:p>
        </p:txBody>
      </p:sp>
      <p:sp>
        <p:nvSpPr>
          <p:cNvPr id="4099" name="Tijdelijke aanduiding voor inhoud 2"/>
          <p:cNvSpPr>
            <a:spLocks noGrp="1"/>
          </p:cNvSpPr>
          <p:nvPr>
            <p:ph idx="1"/>
          </p:nvPr>
        </p:nvSpPr>
        <p:spPr>
          <a:xfrm>
            <a:off x="179294" y="1138518"/>
            <a:ext cx="11213383" cy="5154705"/>
          </a:xfrm>
        </p:spPr>
        <p:txBody>
          <a:bodyPr>
            <a:normAutofit/>
          </a:bodyPr>
          <a:lstStyle/>
          <a:p>
            <a:pPr marL="0" indent="0">
              <a:buNone/>
            </a:pPr>
            <a:endParaRPr lang="nl-NL"/>
          </a:p>
          <a:p>
            <a:endParaRPr lang="nl-NL">
              <a:solidFill>
                <a:schemeClr val="tx1">
                  <a:lumMod val="95000"/>
                  <a:lumOff val="5000"/>
                </a:schemeClr>
              </a:solidFill>
            </a:endParaRPr>
          </a:p>
          <a:p>
            <a:pPr marL="268288" lvl="1" indent="0">
              <a:buNone/>
            </a:pPr>
            <a:endParaRPr lang="nl-BE"/>
          </a:p>
          <a:p>
            <a:pPr lvl="1"/>
            <a:endParaRPr lang="nl-BE"/>
          </a:p>
          <a:p>
            <a:endParaRPr lang="nl-BE"/>
          </a:p>
          <a:p>
            <a:pPr marL="0" indent="0">
              <a:buNone/>
            </a:pPr>
            <a:endParaRPr lang="nl-BE"/>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36</a:t>
            </a:fld>
            <a:endParaRPr lang="nl-NL"/>
          </a:p>
        </p:txBody>
      </p:sp>
      <p:sp>
        <p:nvSpPr>
          <p:cNvPr id="3" name="Tekstvak 2">
            <a:extLst>
              <a:ext uri="{FF2B5EF4-FFF2-40B4-BE49-F238E27FC236}">
                <a16:creationId xmlns:a16="http://schemas.microsoft.com/office/drawing/2014/main" id="{3A789B6A-1F94-434E-9039-7F7860A5CE90}"/>
              </a:ext>
            </a:extLst>
          </p:cNvPr>
          <p:cNvSpPr txBox="1"/>
          <p:nvPr/>
        </p:nvSpPr>
        <p:spPr>
          <a:xfrm>
            <a:off x="9136321" y="1353683"/>
            <a:ext cx="1556597" cy="923330"/>
          </a:xfrm>
          <a:prstGeom prst="rect">
            <a:avLst/>
          </a:prstGeom>
          <a:noFill/>
          <a:ln>
            <a:solidFill>
              <a:schemeClr val="tx1"/>
            </a:solidFill>
          </a:ln>
        </p:spPr>
        <p:txBody>
          <a:bodyPr wrap="square" rtlCol="0">
            <a:spAutoFit/>
          </a:bodyPr>
          <a:lstStyle/>
          <a:p>
            <a:r>
              <a:rPr lang="nl-BE" dirty="0"/>
              <a:t>Delete </a:t>
            </a:r>
            <a:r>
              <a:rPr lang="nl-BE" dirty="0" err="1"/>
              <a:t>request</a:t>
            </a:r>
            <a:r>
              <a:rPr lang="nl-BE" dirty="0"/>
              <a:t> of </a:t>
            </a:r>
            <a:r>
              <a:rPr lang="nl-BE" dirty="0" err="1"/>
              <a:t>an</a:t>
            </a:r>
            <a:r>
              <a:rPr lang="nl-BE" dirty="0"/>
              <a:t> non-</a:t>
            </a:r>
            <a:r>
              <a:rPr lang="nl-BE" dirty="0" err="1"/>
              <a:t>existing</a:t>
            </a:r>
            <a:r>
              <a:rPr lang="nl-BE" dirty="0"/>
              <a:t> </a:t>
            </a:r>
            <a:r>
              <a:rPr lang="nl-BE" dirty="0" err="1"/>
              <a:t>id</a:t>
            </a:r>
            <a:endParaRPr lang="nl-BE" dirty="0"/>
          </a:p>
        </p:txBody>
      </p:sp>
      <p:sp>
        <p:nvSpPr>
          <p:cNvPr id="14" name="Tekstvak 13">
            <a:extLst>
              <a:ext uri="{FF2B5EF4-FFF2-40B4-BE49-F238E27FC236}">
                <a16:creationId xmlns:a16="http://schemas.microsoft.com/office/drawing/2014/main" id="{068667DF-F6A0-459D-9C89-96B31C307ECF}"/>
              </a:ext>
            </a:extLst>
          </p:cNvPr>
          <p:cNvSpPr txBox="1"/>
          <p:nvPr/>
        </p:nvSpPr>
        <p:spPr>
          <a:xfrm>
            <a:off x="1037760" y="4502650"/>
            <a:ext cx="3487610" cy="369332"/>
          </a:xfrm>
          <a:prstGeom prst="rect">
            <a:avLst/>
          </a:prstGeom>
          <a:noFill/>
          <a:ln>
            <a:solidFill>
              <a:schemeClr val="tx1"/>
            </a:solidFill>
          </a:ln>
        </p:spPr>
        <p:txBody>
          <a:bodyPr wrap="square" rtlCol="0">
            <a:spAutoFit/>
          </a:bodyPr>
          <a:lstStyle/>
          <a:p>
            <a:r>
              <a:rPr lang="nl-BE" dirty="0"/>
              <a:t>no return </a:t>
            </a:r>
            <a:r>
              <a:rPr lang="nl-BE" dirty="0" err="1"/>
              <a:t>and</a:t>
            </a:r>
            <a:r>
              <a:rPr lang="nl-BE" dirty="0"/>
              <a:t> status = </a:t>
            </a:r>
            <a:r>
              <a:rPr lang="nl-BE" dirty="0" err="1"/>
              <a:t>Not</a:t>
            </a:r>
            <a:r>
              <a:rPr lang="nl-BE" dirty="0"/>
              <a:t> Found</a:t>
            </a:r>
          </a:p>
        </p:txBody>
      </p:sp>
      <p:cxnSp>
        <p:nvCxnSpPr>
          <p:cNvPr id="9" name="Straight Arrow Connector 12">
            <a:extLst>
              <a:ext uri="{FF2B5EF4-FFF2-40B4-BE49-F238E27FC236}">
                <a16:creationId xmlns:a16="http://schemas.microsoft.com/office/drawing/2014/main" id="{4C8472F2-9D00-46CF-9E10-104AC3F8BFAD}"/>
              </a:ext>
            </a:extLst>
          </p:cNvPr>
          <p:cNvCxnSpPr>
            <a:cxnSpLocks/>
          </p:cNvCxnSpPr>
          <p:nvPr/>
        </p:nvCxnSpPr>
        <p:spPr>
          <a:xfrm flipH="1" flipV="1">
            <a:off x="875489" y="3998068"/>
            <a:ext cx="1050588" cy="5005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2">
            <a:extLst>
              <a:ext uri="{FF2B5EF4-FFF2-40B4-BE49-F238E27FC236}">
                <a16:creationId xmlns:a16="http://schemas.microsoft.com/office/drawing/2014/main" id="{0399E303-0F85-479A-B8CF-3C4F34544557}"/>
              </a:ext>
            </a:extLst>
          </p:cNvPr>
          <p:cNvCxnSpPr>
            <a:cxnSpLocks/>
          </p:cNvCxnSpPr>
          <p:nvPr/>
        </p:nvCxnSpPr>
        <p:spPr>
          <a:xfrm flipH="1" flipV="1">
            <a:off x="3993289" y="1432583"/>
            <a:ext cx="5143032" cy="16406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2">
            <a:extLst>
              <a:ext uri="{FF2B5EF4-FFF2-40B4-BE49-F238E27FC236}">
                <a16:creationId xmlns:a16="http://schemas.microsoft.com/office/drawing/2014/main" id="{D061F523-413B-48CD-8C84-1A27525F74BC}"/>
              </a:ext>
            </a:extLst>
          </p:cNvPr>
          <p:cNvCxnSpPr>
            <a:cxnSpLocks/>
          </p:cNvCxnSpPr>
          <p:nvPr/>
        </p:nvCxnSpPr>
        <p:spPr>
          <a:xfrm flipV="1">
            <a:off x="2500009" y="3391208"/>
            <a:ext cx="4174459" cy="11074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305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noFill/>
        </p:spPr>
        <p:txBody>
          <a:bodyPr/>
          <a:lstStyle/>
          <a:p>
            <a:r>
              <a:rPr lang="nl-BE"/>
              <a:t>Content</a:t>
            </a:r>
          </a:p>
        </p:txBody>
      </p:sp>
      <p:sp>
        <p:nvSpPr>
          <p:cNvPr id="4099" name="Tijdelijke aanduiding voor inhoud 2"/>
          <p:cNvSpPr>
            <a:spLocks noGrp="1"/>
          </p:cNvSpPr>
          <p:nvPr>
            <p:ph idx="1"/>
          </p:nvPr>
        </p:nvSpPr>
        <p:spPr/>
        <p:txBody>
          <a:bodyPr>
            <a:normAutofit/>
          </a:bodyPr>
          <a:lstStyle/>
          <a:p>
            <a:r>
              <a:rPr lang="nl-BE" dirty="0" err="1"/>
              <a:t>What</a:t>
            </a:r>
            <a:r>
              <a:rPr lang="nl-BE" dirty="0"/>
              <a:t> is REST?</a:t>
            </a:r>
          </a:p>
          <a:p>
            <a:endParaRPr lang="nl-BE" dirty="0"/>
          </a:p>
          <a:p>
            <a:r>
              <a:rPr lang="nl-BE" dirty="0"/>
              <a:t>Java </a:t>
            </a:r>
            <a:r>
              <a:rPr lang="nl-BE" dirty="0" err="1"/>
              <a:t>Example</a:t>
            </a:r>
            <a:endParaRPr lang="nl-BE" dirty="0"/>
          </a:p>
          <a:p>
            <a:pPr lvl="1"/>
            <a:r>
              <a:rPr lang="nl-BE" dirty="0" err="1"/>
              <a:t>Working</a:t>
            </a:r>
            <a:r>
              <a:rPr lang="nl-BE" dirty="0"/>
              <a:t> </a:t>
            </a:r>
            <a:r>
              <a:rPr lang="nl-BE" dirty="0" err="1"/>
              <a:t>with</a:t>
            </a:r>
            <a:r>
              <a:rPr lang="nl-BE" dirty="0"/>
              <a:t> </a:t>
            </a:r>
            <a:r>
              <a:rPr lang="nl-BE" dirty="0" err="1"/>
              <a:t>the</a:t>
            </a:r>
            <a:r>
              <a:rPr lang="nl-BE" dirty="0"/>
              <a:t> Postman tool</a:t>
            </a:r>
          </a:p>
          <a:p>
            <a:pPr lvl="1"/>
            <a:r>
              <a:rPr lang="nl-BE" dirty="0" err="1"/>
              <a:t>Use</a:t>
            </a:r>
            <a:r>
              <a:rPr lang="nl-BE" dirty="0"/>
              <a:t> of class “</a:t>
            </a:r>
            <a:r>
              <a:rPr lang="nl-BE" dirty="0" err="1"/>
              <a:t>ResponseEntity</a:t>
            </a:r>
            <a:r>
              <a:rPr lang="nl-BE" dirty="0"/>
              <a:t>&lt;E&gt;” </a:t>
            </a:r>
            <a:r>
              <a:rPr lang="nl-BE" dirty="0" err="1"/>
              <a:t>and</a:t>
            </a:r>
            <a:r>
              <a:rPr lang="nl-BE" dirty="0"/>
              <a:t> “</a:t>
            </a:r>
            <a:r>
              <a:rPr lang="nl-BE" dirty="0" err="1"/>
              <a:t>Optional</a:t>
            </a:r>
            <a:r>
              <a:rPr lang="nl-BE" dirty="0"/>
              <a:t>&lt;E&gt;”</a:t>
            </a:r>
          </a:p>
          <a:p>
            <a:pPr lvl="1"/>
            <a:r>
              <a:rPr lang="nl-BE" dirty="0"/>
              <a:t>GET, POST, PUT, DELETE</a:t>
            </a:r>
          </a:p>
          <a:p>
            <a:pPr marL="457200" lvl="1" indent="0">
              <a:buNone/>
            </a:pPr>
            <a:endParaRPr lang="nl-BE" dirty="0"/>
          </a:p>
          <a:p>
            <a:r>
              <a:rPr lang="nl-BE" b="1" dirty="0" err="1"/>
              <a:t>SwaggerUI</a:t>
            </a:r>
            <a:r>
              <a:rPr lang="nl-BE" b="1" dirty="0"/>
              <a:t> </a:t>
            </a:r>
            <a:r>
              <a:rPr lang="nl-BE" b="1" dirty="0" err="1"/>
              <a:t>automated</a:t>
            </a:r>
            <a:r>
              <a:rPr lang="nl-BE" b="1" dirty="0"/>
              <a:t> </a:t>
            </a:r>
            <a:r>
              <a:rPr lang="nl-BE" b="1" dirty="0" err="1"/>
              <a:t>documentation</a:t>
            </a:r>
            <a:endParaRPr lang="nl-BE" b="1" dirty="0"/>
          </a:p>
          <a:p>
            <a:endParaRPr lang="nl-BE" dirty="0"/>
          </a:p>
          <a:p>
            <a:r>
              <a:rPr lang="nl-BE" dirty="0"/>
              <a:t>Testscript in Postman tool</a:t>
            </a:r>
          </a:p>
          <a:p>
            <a:pPr lvl="1"/>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37</a:t>
            </a:fld>
            <a:endParaRPr lang="nl-NL"/>
          </a:p>
        </p:txBody>
      </p:sp>
      <p:sp>
        <p:nvSpPr>
          <p:cNvPr id="6" name="Rectangle 5">
            <a:extLst>
              <a:ext uri="{FF2B5EF4-FFF2-40B4-BE49-F238E27FC236}">
                <a16:creationId xmlns:a16="http://schemas.microsoft.com/office/drawing/2014/main" id="{7D581363-21A2-4860-A73C-AA18EF7BA983}"/>
              </a:ext>
            </a:extLst>
          </p:cNvPr>
          <p:cNvSpPr/>
          <p:nvPr/>
        </p:nvSpPr>
        <p:spPr>
          <a:xfrm>
            <a:off x="4123875" y="4719388"/>
            <a:ext cx="184731" cy="954107"/>
          </a:xfrm>
          <a:prstGeom prst="rect">
            <a:avLst/>
          </a:prstGeom>
        </p:spPr>
        <p:txBody>
          <a:bodyPr wrap="none">
            <a:spAutoFit/>
          </a:bodyPr>
          <a:lstStyle/>
          <a:p>
            <a:br>
              <a:rPr lang="nl-BE" sz="2800"/>
            </a:br>
            <a:endParaRPr lang="nl-BE" sz="2800"/>
          </a:p>
        </p:txBody>
      </p:sp>
    </p:spTree>
    <p:extLst>
      <p:ext uri="{BB962C8B-B14F-4D97-AF65-F5344CB8AC3E}">
        <p14:creationId xmlns:p14="http://schemas.microsoft.com/office/powerpoint/2010/main" val="1677917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355B91-4406-412C-BFA0-200719A50975}"/>
              </a:ext>
            </a:extLst>
          </p:cNvPr>
          <p:cNvSpPr>
            <a:spLocks noGrp="1"/>
          </p:cNvSpPr>
          <p:nvPr>
            <p:ph type="title"/>
          </p:nvPr>
        </p:nvSpPr>
        <p:spPr/>
        <p:txBody>
          <a:bodyPr/>
          <a:lstStyle/>
          <a:p>
            <a:r>
              <a:rPr lang="nl-BE" err="1"/>
              <a:t>Generate</a:t>
            </a:r>
            <a:r>
              <a:rPr lang="nl-BE"/>
              <a:t> </a:t>
            </a:r>
            <a:r>
              <a:rPr lang="nl-BE" err="1"/>
              <a:t>documentation</a:t>
            </a:r>
            <a:r>
              <a:rPr lang="nl-BE"/>
              <a:t> </a:t>
            </a:r>
            <a:r>
              <a:rPr lang="nl-BE" err="1"/>
              <a:t>with</a:t>
            </a:r>
            <a:r>
              <a:rPr lang="nl-BE"/>
              <a:t> Swagger</a:t>
            </a:r>
          </a:p>
        </p:txBody>
      </p:sp>
      <p:sp>
        <p:nvSpPr>
          <p:cNvPr id="3" name="Tijdelijke aanduiding voor inhoud 2">
            <a:extLst>
              <a:ext uri="{FF2B5EF4-FFF2-40B4-BE49-F238E27FC236}">
                <a16:creationId xmlns:a16="http://schemas.microsoft.com/office/drawing/2014/main" id="{7EED5D4C-0A12-4F50-919D-5A803320C8C8}"/>
              </a:ext>
            </a:extLst>
          </p:cNvPr>
          <p:cNvSpPr>
            <a:spLocks noGrp="1"/>
          </p:cNvSpPr>
          <p:nvPr>
            <p:ph idx="1"/>
          </p:nvPr>
        </p:nvSpPr>
        <p:spPr/>
        <p:txBody>
          <a:bodyPr/>
          <a:lstStyle/>
          <a:p>
            <a:r>
              <a:rPr lang="nl-BE" err="1"/>
              <a:t>Now</a:t>
            </a:r>
            <a:r>
              <a:rPr lang="nl-BE"/>
              <a:t> </a:t>
            </a:r>
            <a:r>
              <a:rPr lang="nl-BE" err="1"/>
              <a:t>our</a:t>
            </a:r>
            <a:r>
              <a:rPr lang="nl-BE"/>
              <a:t> REST web service is ready</a:t>
            </a:r>
          </a:p>
          <a:p>
            <a:r>
              <a:rPr lang="nl-BE"/>
              <a:t>We </a:t>
            </a:r>
            <a:r>
              <a:rPr lang="nl-BE" err="1"/>
              <a:t>can</a:t>
            </a:r>
            <a:r>
              <a:rPr lang="nl-BE"/>
              <a:t> </a:t>
            </a:r>
            <a:r>
              <a:rPr lang="nl-BE" err="1"/>
              <a:t>use</a:t>
            </a:r>
            <a:r>
              <a:rPr lang="nl-BE"/>
              <a:t> Swagger </a:t>
            </a:r>
            <a:r>
              <a:rPr lang="nl-BE" err="1"/>
              <a:t>to</a:t>
            </a:r>
            <a:r>
              <a:rPr lang="nl-BE"/>
              <a:t> </a:t>
            </a:r>
            <a:r>
              <a:rPr lang="nl-BE" err="1"/>
              <a:t>automatically</a:t>
            </a:r>
            <a:r>
              <a:rPr lang="nl-BE"/>
              <a:t> </a:t>
            </a:r>
            <a:r>
              <a:rPr lang="nl-BE" err="1"/>
              <a:t>generate</a:t>
            </a:r>
            <a:r>
              <a:rPr lang="nl-BE"/>
              <a:t> </a:t>
            </a:r>
            <a:r>
              <a:rPr lang="nl-BE" err="1"/>
              <a:t>interactive</a:t>
            </a:r>
            <a:r>
              <a:rPr lang="nl-BE"/>
              <a:t> API </a:t>
            </a:r>
            <a:r>
              <a:rPr lang="nl-BE" err="1"/>
              <a:t>documentation</a:t>
            </a:r>
            <a:endParaRPr lang="nl-BE"/>
          </a:p>
          <a:p>
            <a:r>
              <a:rPr lang="en-US"/>
              <a:t>Swagger allows you to describe the structure of your APIs so that machines can read them. The ability of APIs to describe their own structure is the root of all awesomeness in Swagger. Why is it so great? Well, by reading your API’s structure, we can automatically build beautiful and interactive API documentation. We can also automatically generate client libraries for your API in many languages and explore other possibilities like automated testing. Swagger does this by asking your API to return a YAML or JSON that contains a detailed description of your entire API.</a:t>
            </a:r>
            <a:endParaRPr lang="nl-BE"/>
          </a:p>
        </p:txBody>
      </p:sp>
      <p:sp>
        <p:nvSpPr>
          <p:cNvPr id="4" name="Tijdelijke aanduiding voor dianummer 3">
            <a:extLst>
              <a:ext uri="{FF2B5EF4-FFF2-40B4-BE49-F238E27FC236}">
                <a16:creationId xmlns:a16="http://schemas.microsoft.com/office/drawing/2014/main" id="{5CDBBEF3-9BD3-4A51-9C38-7FE0E7043909}"/>
              </a:ext>
            </a:extLst>
          </p:cNvPr>
          <p:cNvSpPr>
            <a:spLocks noGrp="1"/>
          </p:cNvSpPr>
          <p:nvPr>
            <p:ph type="sldNum" sz="quarter" idx="12"/>
          </p:nvPr>
        </p:nvSpPr>
        <p:spPr/>
        <p:txBody>
          <a:bodyPr/>
          <a:lstStyle/>
          <a:p>
            <a:fld id="{EFF0E678-5659-4256-A5F3-A2CF1765060C}" type="slidenum">
              <a:rPr lang="nl-BE" smtClean="0"/>
              <a:pPr/>
              <a:t>38</a:t>
            </a:fld>
            <a:endParaRPr lang="nl-BE"/>
          </a:p>
        </p:txBody>
      </p:sp>
    </p:spTree>
    <p:extLst>
      <p:ext uri="{BB962C8B-B14F-4D97-AF65-F5344CB8AC3E}">
        <p14:creationId xmlns:p14="http://schemas.microsoft.com/office/powerpoint/2010/main" val="1069332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Documentation</a:t>
            </a:r>
            <a:r>
              <a:rPr lang="nl-BE" dirty="0"/>
              <a:t>: </a:t>
            </a:r>
            <a:r>
              <a:rPr lang="nl-BE" dirty="0" err="1"/>
              <a:t>SwaggerUI</a:t>
            </a:r>
            <a:endParaRPr lang="nl-BE" dirty="0"/>
          </a:p>
        </p:txBody>
      </p:sp>
      <p:sp>
        <p:nvSpPr>
          <p:cNvPr id="4099" name="Tijdelijke aanduiding voor inhoud 2"/>
          <p:cNvSpPr>
            <a:spLocks noGrp="1"/>
          </p:cNvSpPr>
          <p:nvPr>
            <p:ph idx="1"/>
          </p:nvPr>
        </p:nvSpPr>
        <p:spPr>
          <a:xfrm>
            <a:off x="140417" y="1127305"/>
            <a:ext cx="11213383" cy="5154705"/>
          </a:xfrm>
        </p:spPr>
        <p:txBody>
          <a:bodyPr>
            <a:normAutofit/>
          </a:bodyPr>
          <a:lstStyle/>
          <a:p>
            <a:r>
              <a:rPr lang="nl-NL" dirty="0" err="1"/>
              <a:t>To</a:t>
            </a:r>
            <a:r>
              <a:rPr lang="nl-NL" dirty="0"/>
              <a:t> </a:t>
            </a:r>
            <a:r>
              <a:rPr lang="nl-NL" dirty="0" err="1"/>
              <a:t>enable</a:t>
            </a:r>
            <a:r>
              <a:rPr lang="nl-NL" dirty="0"/>
              <a:t> </a:t>
            </a:r>
            <a:r>
              <a:rPr lang="nl-NL" dirty="0" err="1"/>
              <a:t>SwaggerUI</a:t>
            </a:r>
            <a:r>
              <a:rPr lang="nl-NL" dirty="0"/>
              <a:t>:</a:t>
            </a:r>
          </a:p>
          <a:p>
            <a:pPr lvl="1"/>
            <a:r>
              <a:rPr lang="nl-NL" dirty="0" err="1"/>
              <a:t>Add</a:t>
            </a:r>
            <a:r>
              <a:rPr lang="nl-NL" dirty="0"/>
              <a:t> </a:t>
            </a:r>
            <a:r>
              <a:rPr lang="nl-NL" dirty="0" err="1"/>
              <a:t>this</a:t>
            </a:r>
            <a:r>
              <a:rPr lang="nl-NL" dirty="0"/>
              <a:t> code in de </a:t>
            </a:r>
            <a:r>
              <a:rPr lang="nl-NL" dirty="0" err="1"/>
              <a:t>application.properties</a:t>
            </a:r>
            <a:r>
              <a:rPr lang="nl-NL" dirty="0"/>
              <a:t>-file:</a:t>
            </a:r>
          </a:p>
          <a:p>
            <a:pPr lvl="1"/>
            <a:endParaRPr lang="nl-NL" dirty="0"/>
          </a:p>
          <a:p>
            <a:pPr lvl="1"/>
            <a:endParaRPr lang="nl-NL" dirty="0"/>
          </a:p>
          <a:p>
            <a:pPr lvl="1"/>
            <a:r>
              <a:rPr lang="nl-NL" dirty="0"/>
              <a:t>import </a:t>
            </a:r>
            <a:r>
              <a:rPr lang="nl-NL" dirty="0" err="1"/>
              <a:t>the</a:t>
            </a:r>
            <a:r>
              <a:rPr lang="nl-NL" dirty="0"/>
              <a:t> </a:t>
            </a:r>
            <a:r>
              <a:rPr lang="nl-NL" dirty="0" err="1"/>
              <a:t>two</a:t>
            </a:r>
            <a:r>
              <a:rPr lang="nl-NL" dirty="0"/>
              <a:t> </a:t>
            </a:r>
            <a:r>
              <a:rPr lang="nl-NL" dirty="0" err="1"/>
              <a:t>dependencies</a:t>
            </a:r>
            <a:r>
              <a:rPr lang="nl-NL" dirty="0"/>
              <a:t> </a:t>
            </a:r>
            <a:r>
              <a:rPr lang="nl-NL" dirty="0" err="1"/>
              <a:t>into</a:t>
            </a:r>
            <a:r>
              <a:rPr lang="nl-NL" dirty="0"/>
              <a:t> </a:t>
            </a:r>
            <a:r>
              <a:rPr lang="nl-NL" b="1" dirty="0"/>
              <a:t>pom.xml:</a:t>
            </a:r>
          </a:p>
          <a:p>
            <a:endParaRPr lang="nl-NL" b="1" dirty="0"/>
          </a:p>
          <a:p>
            <a:endParaRPr lang="nl-NL" b="1" dirty="0"/>
          </a:p>
          <a:p>
            <a:endParaRPr lang="nl-NL" b="1" dirty="0"/>
          </a:p>
          <a:p>
            <a:endParaRPr lang="nl-NL" b="1" dirty="0"/>
          </a:p>
          <a:p>
            <a:endParaRPr lang="nl-NL" b="1" dirty="0"/>
          </a:p>
          <a:p>
            <a:endParaRPr lang="nl-NL" b="1" dirty="0"/>
          </a:p>
          <a:p>
            <a:endParaRPr lang="nl-NL" b="1" dirty="0"/>
          </a:p>
          <a:p>
            <a:endParaRPr lang="nl-NL" b="1" dirty="0"/>
          </a:p>
          <a:p>
            <a:pPr marL="0" indent="0">
              <a:buNone/>
            </a:pPr>
            <a:endParaRPr lang="nl-NL" dirty="0"/>
          </a:p>
          <a:p>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39</a:t>
            </a:fld>
            <a:endParaRPr lang="nl-NL"/>
          </a:p>
        </p:txBody>
      </p:sp>
      <p:sp>
        <p:nvSpPr>
          <p:cNvPr id="7" name="Rectangle 2">
            <a:extLst>
              <a:ext uri="{FF2B5EF4-FFF2-40B4-BE49-F238E27FC236}">
                <a16:creationId xmlns:a16="http://schemas.microsoft.com/office/drawing/2014/main" id="{82AE3C16-6539-47D7-B320-12136148C17B}"/>
              </a:ext>
            </a:extLst>
          </p:cNvPr>
          <p:cNvSpPr>
            <a:spLocks noChangeArrowheads="1"/>
          </p:cNvSpPr>
          <p:nvPr/>
        </p:nvSpPr>
        <p:spPr bwMode="auto">
          <a:xfrm>
            <a:off x="1658384" y="3208505"/>
            <a:ext cx="5054589" cy="28931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10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&lt;</a:t>
            </a:r>
            <a:r>
              <a:rPr kumimoji="0" lang="nl-BE" altLang="nl-BE" sz="1400" b="1" i="0" u="none" strike="noStrike" cap="none" normalizeH="0" baseline="0" dirty="0" err="1">
                <a:ln>
                  <a:noFill/>
                </a:ln>
                <a:solidFill>
                  <a:srgbClr val="000080"/>
                </a:solidFill>
                <a:effectLst/>
                <a:latin typeface="Consolas" panose="020B0609020204030204" pitchFamily="49" charset="0"/>
              </a:rPr>
              <a:t>dependency</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    &lt;</a:t>
            </a:r>
            <a:r>
              <a:rPr kumimoji="0" lang="nl-BE" altLang="nl-BE" sz="1400" b="1" i="0" u="none" strike="noStrike" cap="none" normalizeH="0" baseline="0" dirty="0" err="1">
                <a:ln>
                  <a:noFill/>
                </a:ln>
                <a:solidFill>
                  <a:srgbClr val="000080"/>
                </a:solidFill>
                <a:effectLst/>
                <a:latin typeface="Consolas" panose="020B0609020204030204" pitchFamily="49" charset="0"/>
              </a:rPr>
              <a:t>groupId</a:t>
            </a:r>
            <a:r>
              <a:rPr kumimoji="0" lang="nl-BE" altLang="nl-BE" sz="1400" b="0" i="0" u="none" strike="noStrike" cap="none" normalizeH="0" baseline="0" dirty="0">
                <a:ln>
                  <a:noFill/>
                </a:ln>
                <a:solidFill>
                  <a:srgbClr val="000000"/>
                </a:solidFill>
                <a:effectLst/>
                <a:latin typeface="Consolas" panose="020B0609020204030204" pitchFamily="49" charset="0"/>
              </a:rPr>
              <a:t>&gt;</a:t>
            </a:r>
            <a:r>
              <a:rPr kumimoji="0" lang="nl-BE" altLang="nl-BE" sz="1400" b="0" i="0" u="none" strike="noStrike" cap="none" normalizeH="0" baseline="0" dirty="0" err="1">
                <a:ln>
                  <a:noFill/>
                </a:ln>
                <a:solidFill>
                  <a:srgbClr val="000000"/>
                </a:solidFill>
                <a:effectLst/>
                <a:latin typeface="Consolas" panose="020B0609020204030204" pitchFamily="49" charset="0"/>
              </a:rPr>
              <a:t>io.springfox</a:t>
            </a:r>
            <a:r>
              <a:rPr kumimoji="0" lang="nl-BE" altLang="nl-BE" sz="1400" b="0" i="0" u="none" strike="noStrike" cap="none" normalizeH="0" baseline="0" dirty="0">
                <a:ln>
                  <a:noFill/>
                </a:ln>
                <a:solidFill>
                  <a:srgbClr val="000000"/>
                </a:solidFill>
                <a:effectLst/>
                <a:latin typeface="Consolas" panose="020B0609020204030204" pitchFamily="49" charset="0"/>
              </a:rPr>
              <a:t>&lt;/</a:t>
            </a:r>
            <a:r>
              <a:rPr kumimoji="0" lang="nl-BE" altLang="nl-BE" sz="1400" b="1" i="0" u="none" strike="noStrike" cap="none" normalizeH="0" baseline="0" dirty="0" err="1">
                <a:ln>
                  <a:noFill/>
                </a:ln>
                <a:solidFill>
                  <a:srgbClr val="000080"/>
                </a:solidFill>
                <a:effectLst/>
                <a:latin typeface="Consolas" panose="020B0609020204030204" pitchFamily="49" charset="0"/>
              </a:rPr>
              <a:t>groupId</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    &lt;</a:t>
            </a:r>
            <a:r>
              <a:rPr kumimoji="0" lang="nl-BE" altLang="nl-BE" sz="1400" b="1" i="0" u="none" strike="noStrike" cap="none" normalizeH="0" baseline="0" dirty="0" err="1">
                <a:ln>
                  <a:noFill/>
                </a:ln>
                <a:solidFill>
                  <a:srgbClr val="000080"/>
                </a:solidFill>
                <a:effectLst/>
                <a:latin typeface="Consolas" panose="020B0609020204030204" pitchFamily="49" charset="0"/>
              </a:rPr>
              <a:t>artifactId</a:t>
            </a:r>
            <a:r>
              <a:rPr kumimoji="0" lang="nl-BE" altLang="nl-BE" sz="1400" b="0" i="0" u="none" strike="noStrike" cap="none" normalizeH="0" baseline="0" dirty="0">
                <a:ln>
                  <a:noFill/>
                </a:ln>
                <a:solidFill>
                  <a:srgbClr val="000000"/>
                </a:solidFill>
                <a:effectLst/>
                <a:latin typeface="Consolas" panose="020B0609020204030204" pitchFamily="49" charset="0"/>
              </a:rPr>
              <a:t>&gt;springfox-swagger2&lt;/</a:t>
            </a:r>
            <a:r>
              <a:rPr kumimoji="0" lang="nl-BE" altLang="nl-BE" sz="1400" b="1" i="0" u="none" strike="noStrike" cap="none" normalizeH="0" baseline="0" dirty="0" err="1">
                <a:ln>
                  <a:noFill/>
                </a:ln>
                <a:solidFill>
                  <a:srgbClr val="000080"/>
                </a:solidFill>
                <a:effectLst/>
                <a:latin typeface="Consolas" panose="020B0609020204030204" pitchFamily="49" charset="0"/>
              </a:rPr>
              <a:t>artifactId</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    &lt;</a:t>
            </a:r>
            <a:r>
              <a:rPr kumimoji="0" lang="nl-BE" altLang="nl-BE" sz="1400" b="1" i="0" u="none" strike="noStrike" cap="none" normalizeH="0" baseline="0" dirty="0" err="1">
                <a:ln>
                  <a:noFill/>
                </a:ln>
                <a:solidFill>
                  <a:srgbClr val="000080"/>
                </a:solidFill>
                <a:effectLst/>
                <a:latin typeface="Consolas" panose="020B0609020204030204" pitchFamily="49" charset="0"/>
              </a:rPr>
              <a:t>version</a:t>
            </a:r>
            <a:r>
              <a:rPr kumimoji="0" lang="nl-BE" altLang="nl-BE" sz="1400" b="0" i="0" u="none" strike="noStrike" cap="none" normalizeH="0" baseline="0" dirty="0">
                <a:ln>
                  <a:noFill/>
                </a:ln>
                <a:solidFill>
                  <a:srgbClr val="000000"/>
                </a:solidFill>
                <a:effectLst/>
                <a:latin typeface="Consolas" panose="020B0609020204030204" pitchFamily="49" charset="0"/>
              </a:rPr>
              <a:t>&gt;2.6.1&lt;/</a:t>
            </a:r>
            <a:r>
              <a:rPr kumimoji="0" lang="nl-BE" altLang="nl-BE" sz="1400" b="1" i="0" u="none" strike="noStrike" cap="none" normalizeH="0" baseline="0" dirty="0" err="1">
                <a:ln>
                  <a:noFill/>
                </a:ln>
                <a:solidFill>
                  <a:srgbClr val="000080"/>
                </a:solidFill>
                <a:effectLst/>
                <a:latin typeface="Consolas" panose="020B0609020204030204" pitchFamily="49" charset="0"/>
              </a:rPr>
              <a:t>version</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&lt;/</a:t>
            </a:r>
            <a:r>
              <a:rPr kumimoji="0" lang="nl-BE" altLang="nl-BE" sz="1400" b="1" i="0" u="none" strike="noStrike" cap="none" normalizeH="0" baseline="0" dirty="0" err="1">
                <a:ln>
                  <a:noFill/>
                </a:ln>
                <a:solidFill>
                  <a:srgbClr val="000080"/>
                </a:solidFill>
                <a:effectLst/>
                <a:latin typeface="Consolas" panose="020B0609020204030204" pitchFamily="49" charset="0"/>
              </a:rPr>
              <a:t>dependency</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&lt;</a:t>
            </a:r>
            <a:r>
              <a:rPr kumimoji="0" lang="nl-BE" altLang="nl-BE" sz="1400" b="1" i="0" u="none" strike="noStrike" cap="none" normalizeH="0" baseline="0" dirty="0" err="1">
                <a:ln>
                  <a:noFill/>
                </a:ln>
                <a:solidFill>
                  <a:srgbClr val="000080"/>
                </a:solidFill>
                <a:effectLst/>
                <a:latin typeface="Consolas" panose="020B0609020204030204" pitchFamily="49" charset="0"/>
              </a:rPr>
              <a:t>dependency</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    &lt;</a:t>
            </a:r>
            <a:r>
              <a:rPr kumimoji="0" lang="nl-BE" altLang="nl-BE" sz="1400" b="1" i="0" u="none" strike="noStrike" cap="none" normalizeH="0" baseline="0" dirty="0" err="1">
                <a:ln>
                  <a:noFill/>
                </a:ln>
                <a:solidFill>
                  <a:srgbClr val="000080"/>
                </a:solidFill>
                <a:effectLst/>
                <a:latin typeface="Consolas" panose="020B0609020204030204" pitchFamily="49" charset="0"/>
              </a:rPr>
              <a:t>groupId</a:t>
            </a:r>
            <a:r>
              <a:rPr kumimoji="0" lang="nl-BE" altLang="nl-BE" sz="1400" b="0" i="0" u="none" strike="noStrike" cap="none" normalizeH="0" baseline="0" dirty="0">
                <a:ln>
                  <a:noFill/>
                </a:ln>
                <a:solidFill>
                  <a:srgbClr val="000000"/>
                </a:solidFill>
                <a:effectLst/>
                <a:latin typeface="Consolas" panose="020B0609020204030204" pitchFamily="49" charset="0"/>
              </a:rPr>
              <a:t>&gt;</a:t>
            </a:r>
            <a:r>
              <a:rPr kumimoji="0" lang="nl-BE" altLang="nl-BE" sz="1400" b="0" i="0" u="none" strike="noStrike" cap="none" normalizeH="0" baseline="0" dirty="0" err="1">
                <a:ln>
                  <a:noFill/>
                </a:ln>
                <a:solidFill>
                  <a:srgbClr val="000000"/>
                </a:solidFill>
                <a:effectLst/>
                <a:latin typeface="Consolas" panose="020B0609020204030204" pitchFamily="49" charset="0"/>
              </a:rPr>
              <a:t>io.springfox</a:t>
            </a:r>
            <a:r>
              <a:rPr kumimoji="0" lang="nl-BE" altLang="nl-BE" sz="1400" b="0" i="0" u="none" strike="noStrike" cap="none" normalizeH="0" baseline="0" dirty="0">
                <a:ln>
                  <a:noFill/>
                </a:ln>
                <a:solidFill>
                  <a:srgbClr val="000000"/>
                </a:solidFill>
                <a:effectLst/>
                <a:latin typeface="Consolas" panose="020B0609020204030204" pitchFamily="49" charset="0"/>
              </a:rPr>
              <a:t>&lt;/</a:t>
            </a:r>
            <a:r>
              <a:rPr kumimoji="0" lang="nl-BE" altLang="nl-BE" sz="1400" b="1" i="0" u="none" strike="noStrike" cap="none" normalizeH="0" baseline="0" dirty="0" err="1">
                <a:ln>
                  <a:noFill/>
                </a:ln>
                <a:solidFill>
                  <a:srgbClr val="000080"/>
                </a:solidFill>
                <a:effectLst/>
                <a:latin typeface="Consolas" panose="020B0609020204030204" pitchFamily="49" charset="0"/>
              </a:rPr>
              <a:t>groupId</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    &lt;</a:t>
            </a:r>
            <a:r>
              <a:rPr kumimoji="0" lang="nl-BE" altLang="nl-BE" sz="1400" b="1" i="0" u="none" strike="noStrike" cap="none" normalizeH="0" baseline="0" dirty="0" err="1">
                <a:ln>
                  <a:noFill/>
                </a:ln>
                <a:solidFill>
                  <a:srgbClr val="000080"/>
                </a:solidFill>
                <a:effectLst/>
                <a:latin typeface="Consolas" panose="020B0609020204030204" pitchFamily="49" charset="0"/>
              </a:rPr>
              <a:t>artifactId</a:t>
            </a:r>
            <a:r>
              <a:rPr kumimoji="0" lang="nl-BE" altLang="nl-BE" sz="1400" b="0" i="0" u="none" strike="noStrike" cap="none" normalizeH="0" baseline="0" dirty="0">
                <a:ln>
                  <a:noFill/>
                </a:ln>
                <a:solidFill>
                  <a:srgbClr val="000000"/>
                </a:solidFill>
                <a:effectLst/>
                <a:latin typeface="Consolas" panose="020B0609020204030204" pitchFamily="49" charset="0"/>
              </a:rPr>
              <a:t>&gt;</a:t>
            </a:r>
            <a:r>
              <a:rPr kumimoji="0" lang="nl-BE" altLang="nl-BE" sz="1400" b="0" i="0" u="none" strike="noStrike" cap="none" normalizeH="0" baseline="0" dirty="0" err="1">
                <a:ln>
                  <a:noFill/>
                </a:ln>
                <a:solidFill>
                  <a:srgbClr val="000000"/>
                </a:solidFill>
                <a:effectLst/>
                <a:latin typeface="Consolas" panose="020B0609020204030204" pitchFamily="49" charset="0"/>
              </a:rPr>
              <a:t>springfox</a:t>
            </a:r>
            <a:r>
              <a:rPr kumimoji="0" lang="nl-BE" altLang="nl-BE" sz="1400" b="0" i="0" u="none" strike="noStrike" cap="none" normalizeH="0" baseline="0" dirty="0">
                <a:ln>
                  <a:noFill/>
                </a:ln>
                <a:solidFill>
                  <a:srgbClr val="000000"/>
                </a:solidFill>
                <a:effectLst/>
                <a:latin typeface="Consolas" panose="020B0609020204030204" pitchFamily="49" charset="0"/>
              </a:rPr>
              <a:t>-swagger-ui&lt;/</a:t>
            </a:r>
            <a:r>
              <a:rPr kumimoji="0" lang="nl-BE" altLang="nl-BE" sz="1400" b="1" i="0" u="none" strike="noStrike" cap="none" normalizeH="0" baseline="0" dirty="0" err="1">
                <a:ln>
                  <a:noFill/>
                </a:ln>
                <a:solidFill>
                  <a:srgbClr val="000080"/>
                </a:solidFill>
                <a:effectLst/>
                <a:latin typeface="Consolas" panose="020B0609020204030204" pitchFamily="49" charset="0"/>
              </a:rPr>
              <a:t>artifactId</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    &lt;</a:t>
            </a:r>
            <a:r>
              <a:rPr kumimoji="0" lang="nl-BE" altLang="nl-BE" sz="1400" b="1" i="0" u="none" strike="noStrike" cap="none" normalizeH="0" baseline="0" dirty="0" err="1">
                <a:ln>
                  <a:noFill/>
                </a:ln>
                <a:solidFill>
                  <a:srgbClr val="000080"/>
                </a:solidFill>
                <a:effectLst/>
                <a:latin typeface="Consolas" panose="020B0609020204030204" pitchFamily="49" charset="0"/>
              </a:rPr>
              <a:t>version</a:t>
            </a:r>
            <a:r>
              <a:rPr kumimoji="0" lang="nl-BE" altLang="nl-BE" sz="1400" b="0" i="0" u="none" strike="noStrike" cap="none" normalizeH="0" baseline="0" dirty="0">
                <a:ln>
                  <a:noFill/>
                </a:ln>
                <a:solidFill>
                  <a:srgbClr val="000000"/>
                </a:solidFill>
                <a:effectLst/>
                <a:latin typeface="Consolas" panose="020B0609020204030204" pitchFamily="49" charset="0"/>
              </a:rPr>
              <a:t>&gt;2.6.1&lt;/</a:t>
            </a:r>
            <a:r>
              <a:rPr kumimoji="0" lang="nl-BE" altLang="nl-BE" sz="1400" b="1" i="0" u="none" strike="noStrike" cap="none" normalizeH="0" baseline="0" dirty="0" err="1">
                <a:ln>
                  <a:noFill/>
                </a:ln>
                <a:solidFill>
                  <a:srgbClr val="000080"/>
                </a:solidFill>
                <a:effectLst/>
                <a:latin typeface="Consolas" panose="020B0609020204030204" pitchFamily="49" charset="0"/>
              </a:rPr>
              <a:t>version</a:t>
            </a:r>
            <a:r>
              <a:rPr kumimoji="0" lang="nl-BE" altLang="nl-BE" sz="1400" b="0" i="0" u="none" strike="noStrike" cap="none" normalizeH="0" baseline="0" dirty="0">
                <a:ln>
                  <a:noFill/>
                </a:ln>
                <a:solidFill>
                  <a:srgbClr val="000000"/>
                </a:solidFill>
                <a:effectLst/>
                <a:latin typeface="Consolas" panose="020B0609020204030204" pitchFamily="49" charset="0"/>
              </a:rPr>
              <a:t>&gt;</a:t>
            </a:r>
            <a:br>
              <a:rPr kumimoji="0" lang="nl-BE" altLang="nl-BE" sz="1400" b="0" i="0" u="none" strike="noStrike" cap="none" normalizeH="0" baseline="0" dirty="0">
                <a:ln>
                  <a:noFill/>
                </a:ln>
                <a:solidFill>
                  <a:srgbClr val="000000"/>
                </a:solidFill>
                <a:effectLst/>
                <a:latin typeface="Consolas" panose="020B0609020204030204" pitchFamily="49" charset="0"/>
              </a:rPr>
            </a:br>
            <a:r>
              <a:rPr kumimoji="0" lang="nl-BE" altLang="nl-BE" sz="1400" b="0" i="0" u="none" strike="noStrike" cap="none" normalizeH="0" baseline="0" dirty="0">
                <a:ln>
                  <a:noFill/>
                </a:ln>
                <a:solidFill>
                  <a:srgbClr val="000000"/>
                </a:solidFill>
                <a:effectLst/>
                <a:latin typeface="Consolas" panose="020B0609020204030204" pitchFamily="49" charset="0"/>
              </a:rPr>
              <a:t>&lt;/</a:t>
            </a:r>
            <a:r>
              <a:rPr kumimoji="0" lang="nl-BE" altLang="nl-BE" sz="1400" b="1" i="0" u="none" strike="noStrike" cap="none" normalizeH="0" baseline="0" dirty="0" err="1">
                <a:ln>
                  <a:noFill/>
                </a:ln>
                <a:solidFill>
                  <a:srgbClr val="000080"/>
                </a:solidFill>
                <a:effectLst/>
                <a:latin typeface="Consolas" panose="020B0609020204030204" pitchFamily="49" charset="0"/>
              </a:rPr>
              <a:t>dependency</a:t>
            </a:r>
            <a:r>
              <a:rPr kumimoji="0" lang="nl-BE" altLang="nl-BE" sz="1000" b="0" i="0" u="none" strike="noStrike" cap="none" normalizeH="0" baseline="0" dirty="0">
                <a:ln>
                  <a:noFill/>
                </a:ln>
                <a:solidFill>
                  <a:srgbClr val="000000"/>
                </a:solidFill>
                <a:effectLst/>
                <a:latin typeface="Consolas" panose="020B0609020204030204" pitchFamily="49" charset="0"/>
              </a:rPr>
              <a:t>&gt;</a:t>
            </a:r>
            <a:br>
              <a:rPr kumimoji="0" lang="nl-BE" altLang="nl-BE" sz="1000" b="0" i="0" u="none" strike="noStrike" cap="none" normalizeH="0" baseline="0" dirty="0">
                <a:ln>
                  <a:noFill/>
                </a:ln>
                <a:solidFill>
                  <a:srgbClr val="000000"/>
                </a:solidFill>
                <a:effectLst/>
                <a:latin typeface="Consolas" panose="020B0609020204030204" pitchFamily="49" charset="0"/>
              </a:rPr>
            </a:b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D44A566-7EB5-4D4C-95F1-D7A2F9C4F50D}"/>
              </a:ext>
            </a:extLst>
          </p:cNvPr>
          <p:cNvSpPr>
            <a:spLocks noChangeArrowheads="1"/>
          </p:cNvSpPr>
          <p:nvPr/>
        </p:nvSpPr>
        <p:spPr bwMode="auto">
          <a:xfrm>
            <a:off x="251012" y="1990506"/>
            <a:ext cx="786933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1" i="0" u="none" strike="noStrike" cap="none" normalizeH="0" baseline="0" dirty="0" err="1">
                <a:ln>
                  <a:noFill/>
                </a:ln>
                <a:solidFill>
                  <a:srgbClr val="000080"/>
                </a:solidFill>
                <a:effectLst/>
                <a:latin typeface="JetBrains Mono"/>
              </a:rPr>
              <a:t>spring.mvc.pathmatch.matching-strategy</a:t>
            </a:r>
            <a:r>
              <a:rPr kumimoji="0" lang="nl-BE" altLang="nl-BE" sz="2400" b="0" i="0" u="none" strike="noStrike" cap="none" normalizeH="0" baseline="0" dirty="0">
                <a:ln>
                  <a:noFill/>
                </a:ln>
                <a:solidFill>
                  <a:srgbClr val="000000"/>
                </a:solidFill>
                <a:effectLst/>
                <a:latin typeface="JetBrains Mono"/>
              </a:rPr>
              <a:t>= </a:t>
            </a:r>
            <a:r>
              <a:rPr kumimoji="0" lang="nl-BE" altLang="nl-BE" sz="2400" b="0" i="1" u="none" strike="noStrike" cap="none" normalizeH="0" baseline="0" dirty="0" err="1">
                <a:ln>
                  <a:noFill/>
                </a:ln>
                <a:solidFill>
                  <a:srgbClr val="660E7A"/>
                </a:solidFill>
                <a:effectLst/>
                <a:latin typeface="JetBrains Mono"/>
              </a:rPr>
              <a:t>ant-path-matcher</a:t>
            </a:r>
            <a:endParaRPr kumimoji="0" lang="nl-BE" altLang="nl-BE" sz="4800" b="0" i="0" u="none" strike="noStrike" cap="none" normalizeH="0" baseline="0" dirty="0">
              <a:ln>
                <a:noFill/>
              </a:ln>
              <a:solidFill>
                <a:schemeClr val="tx1"/>
              </a:solidFill>
              <a:effectLst/>
              <a:latin typeface="Arial" panose="020B0604020202020204" pitchFamily="34" charset="0"/>
            </a:endParaRPr>
          </a:p>
        </p:txBody>
      </p:sp>
      <p:pic>
        <p:nvPicPr>
          <p:cNvPr id="6" name="Afbeelding 5">
            <a:extLst>
              <a:ext uri="{FF2B5EF4-FFF2-40B4-BE49-F238E27FC236}">
                <a16:creationId xmlns:a16="http://schemas.microsoft.com/office/drawing/2014/main" id="{453C8324-A41B-4D8C-B6D1-DCC58F9D8963}"/>
              </a:ext>
            </a:extLst>
          </p:cNvPr>
          <p:cNvPicPr>
            <a:picLocks noChangeAspect="1"/>
          </p:cNvPicPr>
          <p:nvPr/>
        </p:nvPicPr>
        <p:blipFill>
          <a:blip r:embed="rId2"/>
          <a:stretch>
            <a:fillRect/>
          </a:stretch>
        </p:blipFill>
        <p:spPr>
          <a:xfrm>
            <a:off x="9121245" y="1548504"/>
            <a:ext cx="2343150" cy="2847975"/>
          </a:xfrm>
          <a:prstGeom prst="rect">
            <a:avLst/>
          </a:prstGeom>
          <a:ln>
            <a:solidFill>
              <a:schemeClr val="tx1"/>
            </a:solidFill>
          </a:ln>
        </p:spPr>
      </p:pic>
    </p:spTree>
    <p:extLst>
      <p:ext uri="{BB962C8B-B14F-4D97-AF65-F5344CB8AC3E}">
        <p14:creationId xmlns:p14="http://schemas.microsoft.com/office/powerpoint/2010/main" val="235270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AECB1E-0551-46A0-8982-12F5E182A1E3}"/>
              </a:ext>
            </a:extLst>
          </p:cNvPr>
          <p:cNvSpPr>
            <a:spLocks noGrp="1"/>
          </p:cNvSpPr>
          <p:nvPr>
            <p:ph type="title"/>
          </p:nvPr>
        </p:nvSpPr>
        <p:spPr/>
        <p:txBody>
          <a:bodyPr/>
          <a:lstStyle/>
          <a:p>
            <a:r>
              <a:rPr lang="nl-BE" err="1"/>
              <a:t>What</a:t>
            </a:r>
            <a:r>
              <a:rPr lang="nl-BE"/>
              <a:t> is a REST API?</a:t>
            </a:r>
          </a:p>
        </p:txBody>
      </p:sp>
      <p:sp>
        <p:nvSpPr>
          <p:cNvPr id="3" name="Tijdelijke aanduiding voor inhoud 2">
            <a:extLst>
              <a:ext uri="{FF2B5EF4-FFF2-40B4-BE49-F238E27FC236}">
                <a16:creationId xmlns:a16="http://schemas.microsoft.com/office/drawing/2014/main" id="{D689B842-FDCC-4D07-AC12-D30C3AEB654D}"/>
              </a:ext>
            </a:extLst>
          </p:cNvPr>
          <p:cNvSpPr>
            <a:spLocks noGrp="1"/>
          </p:cNvSpPr>
          <p:nvPr>
            <p:ph idx="1"/>
          </p:nvPr>
        </p:nvSpPr>
        <p:spPr/>
        <p:txBody>
          <a:bodyPr/>
          <a:lstStyle/>
          <a:p>
            <a:endParaRPr lang="nl-BE"/>
          </a:p>
          <a:p>
            <a:r>
              <a:rPr lang="nl-BE" sz="2000" b="1"/>
              <a:t>REST = </a:t>
            </a:r>
            <a:r>
              <a:rPr lang="nl-BE" sz="2000" b="1" err="1"/>
              <a:t>Re</a:t>
            </a:r>
            <a:r>
              <a:rPr lang="nl-BE" sz="2000" err="1"/>
              <a:t>presentational</a:t>
            </a:r>
            <a:r>
              <a:rPr lang="nl-BE" sz="2000"/>
              <a:t> </a:t>
            </a:r>
            <a:r>
              <a:rPr lang="nl-BE" sz="2000" b="1"/>
              <a:t>S</a:t>
            </a:r>
            <a:r>
              <a:rPr lang="nl-BE" sz="2000"/>
              <a:t>tate </a:t>
            </a:r>
            <a:r>
              <a:rPr lang="nl-BE" sz="2000" b="1"/>
              <a:t>T</a:t>
            </a:r>
            <a:r>
              <a:rPr lang="nl-BE" sz="2000"/>
              <a:t>ransfer</a:t>
            </a:r>
          </a:p>
          <a:p>
            <a:r>
              <a:rPr lang="nl-BE" sz="2000" err="1"/>
              <a:t>Something</a:t>
            </a:r>
            <a:r>
              <a:rPr lang="nl-BE" sz="2000"/>
              <a:t> </a:t>
            </a:r>
            <a:r>
              <a:rPr lang="nl-BE" sz="2000" err="1"/>
              <a:t>that</a:t>
            </a:r>
            <a:r>
              <a:rPr lang="nl-BE" sz="2000"/>
              <a:t> </a:t>
            </a:r>
            <a:r>
              <a:rPr lang="nl-BE" sz="2000" err="1"/>
              <a:t>allows</a:t>
            </a:r>
            <a:r>
              <a:rPr lang="nl-BE" sz="2000"/>
              <a:t> </a:t>
            </a:r>
            <a:r>
              <a:rPr lang="nl-BE" sz="2000" err="1"/>
              <a:t>one</a:t>
            </a:r>
            <a:r>
              <a:rPr lang="nl-BE" sz="2000"/>
              <a:t> piece of software </a:t>
            </a:r>
            <a:r>
              <a:rPr lang="nl-BE" sz="2000" err="1"/>
              <a:t>to</a:t>
            </a:r>
            <a:r>
              <a:rPr lang="nl-BE" sz="2000"/>
              <a:t> talk </a:t>
            </a:r>
            <a:r>
              <a:rPr lang="nl-BE" sz="2000" err="1"/>
              <a:t>to</a:t>
            </a:r>
            <a:r>
              <a:rPr lang="nl-BE" sz="2000"/>
              <a:t> </a:t>
            </a:r>
            <a:r>
              <a:rPr lang="nl-BE" sz="2000" err="1"/>
              <a:t>another</a:t>
            </a:r>
            <a:r>
              <a:rPr lang="nl-BE" sz="2000"/>
              <a:t> piece of software over </a:t>
            </a:r>
            <a:r>
              <a:rPr lang="nl-BE" sz="2000" err="1"/>
              <a:t>the</a:t>
            </a:r>
            <a:r>
              <a:rPr lang="nl-BE" sz="2000"/>
              <a:t> HTTP protocol</a:t>
            </a:r>
          </a:p>
          <a:p>
            <a:endParaRPr lang="nl-BE" sz="2000"/>
          </a:p>
          <a:p>
            <a:endParaRPr lang="nl-BE" sz="2000"/>
          </a:p>
        </p:txBody>
      </p:sp>
      <p:sp>
        <p:nvSpPr>
          <p:cNvPr id="4" name="Tijdelijke aanduiding voor dianummer 3">
            <a:extLst>
              <a:ext uri="{FF2B5EF4-FFF2-40B4-BE49-F238E27FC236}">
                <a16:creationId xmlns:a16="http://schemas.microsoft.com/office/drawing/2014/main" id="{B2B11725-E236-4126-AF52-E2A2AB6FBDBF}"/>
              </a:ext>
            </a:extLst>
          </p:cNvPr>
          <p:cNvSpPr>
            <a:spLocks noGrp="1"/>
          </p:cNvSpPr>
          <p:nvPr>
            <p:ph type="sldNum" sz="quarter" idx="12"/>
          </p:nvPr>
        </p:nvSpPr>
        <p:spPr/>
        <p:txBody>
          <a:bodyPr/>
          <a:lstStyle/>
          <a:p>
            <a:fld id="{EFF0E678-5659-4256-A5F3-A2CF1765060C}" type="slidenum">
              <a:rPr lang="nl-BE" smtClean="0"/>
              <a:pPr/>
              <a:t>4</a:t>
            </a:fld>
            <a:endParaRPr lang="nl-BE"/>
          </a:p>
        </p:txBody>
      </p:sp>
      <p:pic>
        <p:nvPicPr>
          <p:cNvPr id="2054" name="Picture 6" descr="Afbeeldingsresultaat voor rest api">
            <a:extLst>
              <a:ext uri="{FF2B5EF4-FFF2-40B4-BE49-F238E27FC236}">
                <a16:creationId xmlns:a16="http://schemas.microsoft.com/office/drawing/2014/main" id="{07E1FAE3-4BC3-42B9-8E44-9AD57A2BB9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8494" y="3083604"/>
            <a:ext cx="7799293" cy="313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21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a:t>Documentation: SwaggerUI</a:t>
            </a:r>
          </a:p>
        </p:txBody>
      </p:sp>
      <p:sp>
        <p:nvSpPr>
          <p:cNvPr id="4099" name="Tijdelijke aanduiding voor inhoud 2"/>
          <p:cNvSpPr>
            <a:spLocks noGrp="1"/>
          </p:cNvSpPr>
          <p:nvPr>
            <p:ph idx="1"/>
          </p:nvPr>
        </p:nvSpPr>
        <p:spPr>
          <a:xfrm>
            <a:off x="179294" y="1138518"/>
            <a:ext cx="11213383" cy="5154705"/>
          </a:xfrm>
        </p:spPr>
        <p:txBody>
          <a:bodyPr>
            <a:normAutofit/>
          </a:bodyPr>
          <a:lstStyle/>
          <a:p>
            <a:r>
              <a:rPr lang="nl-NL" dirty="0"/>
              <a:t>Make a class </a:t>
            </a:r>
            <a:r>
              <a:rPr lang="nl-NL" dirty="0" err="1"/>
              <a:t>SwaggerConfig</a:t>
            </a:r>
            <a:r>
              <a:rPr lang="nl-NL" dirty="0"/>
              <a:t> </a:t>
            </a:r>
            <a:br>
              <a:rPr lang="nl-NL" dirty="0"/>
            </a:br>
            <a:r>
              <a:rPr lang="nl-NL" dirty="0"/>
              <a:t>in a new package </a:t>
            </a:r>
            <a:r>
              <a:rPr lang="nl-NL" dirty="0" err="1"/>
              <a:t>named</a:t>
            </a:r>
            <a:r>
              <a:rPr lang="nl-NL" dirty="0"/>
              <a:t>: </a:t>
            </a:r>
            <a:r>
              <a:rPr lang="nl-NL" dirty="0" err="1"/>
              <a:t>config</a:t>
            </a:r>
            <a:endParaRPr lang="nl-NL" dirty="0"/>
          </a:p>
          <a:p>
            <a:endParaRPr lang="nl-NL" dirty="0"/>
          </a:p>
          <a:p>
            <a:endParaRPr lang="nl-NL" dirty="0"/>
          </a:p>
          <a:p>
            <a:endParaRPr lang="nl-NL" dirty="0"/>
          </a:p>
          <a:p>
            <a:r>
              <a:rPr lang="nl-NL" dirty="0" err="1"/>
              <a:t>This</a:t>
            </a:r>
            <a:r>
              <a:rPr lang="nl-NL" dirty="0"/>
              <a:t> class </a:t>
            </a:r>
            <a:r>
              <a:rPr lang="nl-NL" dirty="0" err="1"/>
              <a:t>gets</a:t>
            </a:r>
            <a:r>
              <a:rPr lang="nl-NL" dirty="0"/>
              <a:t> </a:t>
            </a:r>
            <a:r>
              <a:rPr lang="nl-NL" dirty="0" err="1"/>
              <a:t>the</a:t>
            </a:r>
            <a:r>
              <a:rPr lang="nl-NL" dirty="0"/>
              <a:t> </a:t>
            </a:r>
            <a:r>
              <a:rPr lang="nl-NL" dirty="0" err="1"/>
              <a:t>following</a:t>
            </a:r>
            <a:r>
              <a:rPr lang="nl-NL" dirty="0"/>
              <a:t> </a:t>
            </a:r>
            <a:br>
              <a:rPr lang="nl-NL" dirty="0"/>
            </a:br>
            <a:r>
              <a:rPr lang="nl-NL" dirty="0"/>
              <a:t>contents, </a:t>
            </a:r>
            <a:br>
              <a:rPr lang="nl-NL" dirty="0"/>
            </a:br>
            <a:r>
              <a:rPr lang="nl-NL" dirty="0" err="1"/>
              <a:t>there</a:t>
            </a:r>
            <a:r>
              <a:rPr lang="nl-NL" dirty="0"/>
              <a:t> </a:t>
            </a:r>
            <a:r>
              <a:rPr lang="nl-NL" dirty="0" err="1"/>
              <a:t>will</a:t>
            </a:r>
            <a:r>
              <a:rPr lang="nl-NL" dirty="0"/>
              <a:t> </a:t>
            </a:r>
            <a:r>
              <a:rPr lang="nl-NL" dirty="0" err="1"/>
              <a:t>be</a:t>
            </a:r>
            <a:r>
              <a:rPr lang="nl-NL" dirty="0"/>
              <a:t> a lot of </a:t>
            </a:r>
            <a:r>
              <a:rPr lang="nl-NL" dirty="0" err="1"/>
              <a:t>imports</a:t>
            </a:r>
            <a:r>
              <a:rPr lang="nl-NL" dirty="0"/>
              <a:t> </a:t>
            </a:r>
            <a:br>
              <a:rPr lang="nl-NL" dirty="0"/>
            </a:br>
            <a:r>
              <a:rPr lang="nl-NL" dirty="0" err="1"/>
              <a:t>to</a:t>
            </a:r>
            <a:r>
              <a:rPr lang="nl-NL" dirty="0"/>
              <a:t> </a:t>
            </a:r>
            <a:r>
              <a:rPr lang="nl-NL" dirty="0" err="1"/>
              <a:t>be</a:t>
            </a:r>
            <a:r>
              <a:rPr lang="nl-NL" dirty="0"/>
              <a:t> </a:t>
            </a:r>
            <a:r>
              <a:rPr lang="nl-NL" dirty="0" err="1"/>
              <a:t>done</a:t>
            </a:r>
            <a:r>
              <a:rPr lang="nl-NL" dirty="0"/>
              <a:t> as well.  </a:t>
            </a:r>
            <a:br>
              <a:rPr lang="nl-NL" dirty="0"/>
            </a:br>
            <a:r>
              <a:rPr lang="nl-NL" dirty="0" err="1"/>
              <a:t>You</a:t>
            </a:r>
            <a:r>
              <a:rPr lang="nl-NL" dirty="0"/>
              <a:t> </a:t>
            </a:r>
            <a:r>
              <a:rPr lang="nl-NL" dirty="0" err="1"/>
              <a:t>can</a:t>
            </a:r>
            <a:r>
              <a:rPr lang="nl-NL" dirty="0"/>
              <a:t> </a:t>
            </a:r>
            <a:r>
              <a:rPr lang="nl-NL" dirty="0" err="1"/>
              <a:t>also</a:t>
            </a:r>
            <a:r>
              <a:rPr lang="nl-NL" dirty="0"/>
              <a:t> download </a:t>
            </a:r>
            <a:r>
              <a:rPr lang="nl-NL" dirty="0" err="1"/>
              <a:t>this</a:t>
            </a:r>
            <a:r>
              <a:rPr lang="nl-NL" dirty="0"/>
              <a:t> file, </a:t>
            </a:r>
            <a:br>
              <a:rPr lang="nl-NL" dirty="0"/>
            </a:br>
            <a:r>
              <a:rPr lang="nl-NL" dirty="0" err="1"/>
              <a:t>with</a:t>
            </a:r>
            <a:r>
              <a:rPr lang="nl-NL" dirty="0"/>
              <a:t> </a:t>
            </a:r>
            <a:r>
              <a:rPr lang="nl-NL" dirty="0" err="1"/>
              <a:t>the</a:t>
            </a:r>
            <a:r>
              <a:rPr lang="nl-NL" dirty="0"/>
              <a:t> </a:t>
            </a:r>
            <a:r>
              <a:rPr lang="nl-NL" dirty="0" err="1"/>
              <a:t>necessary</a:t>
            </a:r>
            <a:r>
              <a:rPr lang="nl-NL" dirty="0"/>
              <a:t> </a:t>
            </a:r>
            <a:r>
              <a:rPr lang="nl-NL" dirty="0" err="1"/>
              <a:t>imports</a:t>
            </a:r>
            <a:r>
              <a:rPr lang="nl-NL" dirty="0"/>
              <a:t>, </a:t>
            </a:r>
            <a:br>
              <a:rPr lang="nl-NL" dirty="0"/>
            </a:br>
            <a:r>
              <a:rPr lang="nl-NL" dirty="0" err="1"/>
              <a:t>from</a:t>
            </a:r>
            <a:r>
              <a:rPr lang="nl-NL" dirty="0"/>
              <a:t> Canvas.  </a:t>
            </a:r>
          </a:p>
          <a:p>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40</a:t>
            </a:fld>
            <a:endParaRPr lang="nl-NL"/>
          </a:p>
        </p:txBody>
      </p:sp>
      <p:sp>
        <p:nvSpPr>
          <p:cNvPr id="5" name="Rectangle 2">
            <a:extLst>
              <a:ext uri="{FF2B5EF4-FFF2-40B4-BE49-F238E27FC236}">
                <a16:creationId xmlns:a16="http://schemas.microsoft.com/office/drawing/2014/main" id="{3D0B20FF-66D2-4541-AF5F-F4B0AA892A4F}"/>
              </a:ext>
            </a:extLst>
          </p:cNvPr>
          <p:cNvSpPr>
            <a:spLocks noChangeArrowheads="1"/>
          </p:cNvSpPr>
          <p:nvPr/>
        </p:nvSpPr>
        <p:spPr bwMode="auto">
          <a:xfrm>
            <a:off x="5555195" y="1031353"/>
            <a:ext cx="6457511" cy="574772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org.springframework.context.annotation.Configuration</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050" b="0" i="0" u="none" strike="noStrike" cap="none" normalizeH="0" baseline="0" dirty="0">
              <a:ln>
                <a:noFill/>
              </a:ln>
              <a:solidFill>
                <a:srgbClr val="8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com.google.common.base.Predicates</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org.springframework.context.annotation.Bean</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org.springframework.context.annotation.Configuration</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springfox.documentation.builders.ApiInfoBuilder</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springfox.documentation.builders.PathSelectors</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springfox.documentation.builders.RequestHandlerSelectors</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springfox.documentation.service.ApiInfo</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springfox.documentation.spi.DocumentationType</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a:t>
            </a:r>
            <a:r>
              <a:rPr kumimoji="0" lang="nl-BE" altLang="nl-BE" sz="1050" b="0" i="0" u="none" strike="noStrike" cap="none" normalizeH="0" baseline="0" dirty="0" err="1">
                <a:ln>
                  <a:noFill/>
                </a:ln>
                <a:solidFill>
                  <a:srgbClr val="808000"/>
                </a:solidFill>
                <a:effectLst/>
                <a:latin typeface="Consolas" panose="020B0609020204030204" pitchFamily="49" charset="0"/>
              </a:rPr>
              <a:t>springfox.documentation.spring.web.plugins.Docket</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import springfox.documentation.swagger2.annotations.EnableSwagger2;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050" b="0" i="0" u="none" strike="noStrike" cap="none" normalizeH="0" baseline="0" dirty="0">
              <a:ln>
                <a:noFill/>
              </a:ln>
              <a:solidFill>
                <a:srgbClr val="8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@Configuration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@EnableSwagger2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public class </a:t>
            </a:r>
            <a:r>
              <a:rPr kumimoji="0" lang="nl-BE" altLang="nl-BE" sz="1050" b="0" i="0" u="none" strike="noStrike" cap="none" normalizeH="0" baseline="0" dirty="0" err="1">
                <a:ln>
                  <a:noFill/>
                </a:ln>
                <a:solidFill>
                  <a:srgbClr val="808000"/>
                </a:solidFill>
                <a:effectLst/>
                <a:latin typeface="Consolas" panose="020B0609020204030204" pitchFamily="49" charset="0"/>
              </a:rPr>
              <a:t>SwaggerConfig</a:t>
            </a:r>
            <a:r>
              <a:rPr kumimoji="0" lang="nl-BE" altLang="nl-BE" sz="1050" b="0" i="0" u="none" strike="noStrike" cap="none" normalizeH="0" baseline="0" dirty="0">
                <a:ln>
                  <a:noFill/>
                </a:ln>
                <a:solidFill>
                  <a:srgbClr val="808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@Bean</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public </a:t>
            </a:r>
            <a:r>
              <a:rPr kumimoji="0" lang="nl-BE" altLang="nl-BE" sz="1050" b="0" i="0" u="none" strike="noStrike" cap="none" normalizeH="0" baseline="0" dirty="0" err="1">
                <a:ln>
                  <a:noFill/>
                </a:ln>
                <a:solidFill>
                  <a:srgbClr val="808000"/>
                </a:solidFill>
                <a:effectLst/>
                <a:latin typeface="Consolas" panose="020B0609020204030204" pitchFamily="49" charset="0"/>
              </a:rPr>
              <a:t>Docket</a:t>
            </a: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api</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return new </a:t>
            </a:r>
            <a:r>
              <a:rPr kumimoji="0" lang="nl-BE" altLang="nl-BE" sz="1050" b="0" i="0" u="none" strike="noStrike" cap="none" normalizeH="0" baseline="0" dirty="0" err="1">
                <a:ln>
                  <a:noFill/>
                </a:ln>
                <a:solidFill>
                  <a:srgbClr val="808000"/>
                </a:solidFill>
                <a:effectLst/>
                <a:latin typeface="Consolas" panose="020B0609020204030204" pitchFamily="49" charset="0"/>
              </a:rPr>
              <a:t>Docket</a:t>
            </a:r>
            <a:r>
              <a:rPr kumimoji="0" lang="nl-BE" altLang="nl-BE" sz="1050" b="0" i="0" u="none" strike="noStrike" cap="none" normalizeH="0" baseline="0" dirty="0">
                <a:ln>
                  <a:noFill/>
                </a:ln>
                <a:solidFill>
                  <a:srgbClr val="808000"/>
                </a:solidFill>
                <a:effectLst/>
                <a:latin typeface="Consolas" panose="020B0609020204030204" pitchFamily="49" charset="0"/>
              </a:rPr>
              <a:t>(DocumentationType.SWAGGER_2)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apiInfo</a:t>
            </a:r>
            <a:r>
              <a:rPr kumimoji="0" lang="nl-BE" altLang="nl-BE" sz="1050" b="0" i="0" u="none" strike="noStrike" cap="none" normalizeH="0" baseline="0" dirty="0">
                <a:ln>
                  <a:noFill/>
                </a:ln>
                <a:solidFill>
                  <a:srgbClr val="808000"/>
                </a:solidFill>
                <a:effectLst/>
                <a:latin typeface="Consolas" panose="020B0609020204030204" pitchFamily="49" charset="0"/>
              </a:rPr>
              <a:t>(</a:t>
            </a:r>
            <a:r>
              <a:rPr kumimoji="0" lang="nl-BE" altLang="nl-BE" sz="1050" b="0" i="0" u="none" strike="noStrike" cap="none" normalizeH="0" baseline="0" dirty="0" err="1">
                <a:ln>
                  <a:noFill/>
                </a:ln>
                <a:solidFill>
                  <a:srgbClr val="808000"/>
                </a:solidFill>
                <a:effectLst/>
                <a:latin typeface="Consolas" panose="020B0609020204030204" pitchFamily="49" charset="0"/>
              </a:rPr>
              <a:t>apiInfo</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.select()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.apis(</a:t>
            </a:r>
            <a:r>
              <a:rPr kumimoji="0" lang="nl-BE" altLang="nl-BE" sz="1050" b="0" i="0" u="none" strike="noStrike" cap="none" normalizeH="0" baseline="0" dirty="0" err="1">
                <a:ln>
                  <a:noFill/>
                </a:ln>
                <a:solidFill>
                  <a:srgbClr val="808000"/>
                </a:solidFill>
                <a:effectLst/>
                <a:latin typeface="Consolas" panose="020B0609020204030204" pitchFamily="49" charset="0"/>
              </a:rPr>
              <a:t>RequestHandlerSelectors.any</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paths</a:t>
            </a:r>
            <a:r>
              <a:rPr kumimoji="0" lang="nl-BE" altLang="nl-BE" sz="1050" b="0" i="0" u="none" strike="noStrike" cap="none" normalizeH="0" baseline="0" dirty="0">
                <a:ln>
                  <a:noFill/>
                </a:ln>
                <a:solidFill>
                  <a:srgbClr val="808000"/>
                </a:solidFill>
                <a:effectLst/>
                <a:latin typeface="Consolas" panose="020B0609020204030204" pitchFamily="49" charset="0"/>
              </a:rPr>
              <a:t>(</a:t>
            </a:r>
            <a:r>
              <a:rPr kumimoji="0" lang="nl-BE" altLang="nl-BE" sz="1050" b="0" i="0" u="none" strike="noStrike" cap="none" normalizeH="0" baseline="0" dirty="0" err="1">
                <a:ln>
                  <a:noFill/>
                </a:ln>
                <a:solidFill>
                  <a:srgbClr val="808000"/>
                </a:solidFill>
                <a:effectLst/>
                <a:latin typeface="Consolas" panose="020B0609020204030204" pitchFamily="49" charset="0"/>
              </a:rPr>
              <a:t>Predicates.not</a:t>
            </a:r>
            <a:r>
              <a:rPr kumimoji="0" lang="nl-BE" altLang="nl-BE" sz="1050" b="0" i="0" u="none" strike="noStrike" cap="none" normalizeH="0" baseline="0" dirty="0">
                <a:ln>
                  <a:noFill/>
                </a:ln>
                <a:solidFill>
                  <a:srgbClr val="808000"/>
                </a:solidFill>
                <a:effectLst/>
                <a:latin typeface="Consolas" panose="020B0609020204030204" pitchFamily="49" charset="0"/>
              </a:rPr>
              <a:t>(</a:t>
            </a:r>
            <a:r>
              <a:rPr kumimoji="0" lang="nl-BE" altLang="nl-BE" sz="1050" b="0" i="0" u="none" strike="noStrike" cap="none" normalizeH="0" baseline="0" dirty="0" err="1">
                <a:ln>
                  <a:noFill/>
                </a:ln>
                <a:solidFill>
                  <a:srgbClr val="808000"/>
                </a:solidFill>
                <a:effectLst/>
                <a:latin typeface="Consolas" panose="020B0609020204030204" pitchFamily="49" charset="0"/>
              </a:rPr>
              <a:t>PathSelectors.regex</a:t>
            </a:r>
            <a:r>
              <a:rPr kumimoji="0" lang="nl-BE" altLang="nl-BE" sz="1050" b="0" i="0" u="none" strike="noStrike" cap="none" normalizeH="0" baseline="0" dirty="0">
                <a:ln>
                  <a:noFill/>
                </a:ln>
                <a:solidFill>
                  <a:srgbClr val="808000"/>
                </a:solidFill>
                <a:effectLst/>
                <a:latin typeface="Consolas" panose="020B0609020204030204" pitchFamily="49" charset="0"/>
              </a:rPr>
              <a:t>("/error.*")))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build</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050" b="0" i="0" u="none" strike="noStrike" cap="none" normalizeH="0" baseline="0" dirty="0">
              <a:ln>
                <a:noFill/>
              </a:ln>
              <a:solidFill>
                <a:srgbClr val="8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private </a:t>
            </a:r>
            <a:r>
              <a:rPr kumimoji="0" lang="nl-BE" altLang="nl-BE" sz="1050" b="0" i="0" u="none" strike="noStrike" cap="none" normalizeH="0" baseline="0" dirty="0" err="1">
                <a:ln>
                  <a:noFill/>
                </a:ln>
                <a:solidFill>
                  <a:srgbClr val="808000"/>
                </a:solidFill>
                <a:effectLst/>
                <a:latin typeface="Consolas" panose="020B0609020204030204" pitchFamily="49" charset="0"/>
              </a:rPr>
              <a:t>ApiInfo</a:t>
            </a: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apiInfo</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return new </a:t>
            </a:r>
            <a:r>
              <a:rPr kumimoji="0" lang="nl-BE" altLang="nl-BE" sz="1050" b="0" i="0" u="none" strike="noStrike" cap="none" normalizeH="0" baseline="0" dirty="0" err="1">
                <a:ln>
                  <a:noFill/>
                </a:ln>
                <a:solidFill>
                  <a:srgbClr val="808000"/>
                </a:solidFill>
                <a:effectLst/>
                <a:latin typeface="Consolas" panose="020B0609020204030204" pitchFamily="49" charset="0"/>
              </a:rPr>
              <a:t>ApiInfoBuilder</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title</a:t>
            </a:r>
            <a:r>
              <a:rPr kumimoji="0" lang="nl-BE" altLang="nl-BE" sz="1050" b="0" i="0" u="none" strike="noStrike" cap="none" normalizeH="0" baseline="0" dirty="0">
                <a:ln>
                  <a:noFill/>
                </a:ln>
                <a:solidFill>
                  <a:srgbClr val="808000"/>
                </a:solidFill>
                <a:effectLst/>
                <a:latin typeface="Consolas" panose="020B0609020204030204" pitchFamily="49" charset="0"/>
              </a:rPr>
              <a:t>("</a:t>
            </a:r>
            <a:r>
              <a:rPr kumimoji="0" lang="nl-BE" altLang="nl-BE" sz="1050" b="0" i="0" u="none" strike="noStrike" cap="none" normalizeH="0" baseline="0" dirty="0" err="1">
                <a:ln>
                  <a:noFill/>
                </a:ln>
                <a:solidFill>
                  <a:srgbClr val="808000"/>
                </a:solidFill>
                <a:effectLst/>
                <a:latin typeface="Consolas" panose="020B0609020204030204" pitchFamily="49" charset="0"/>
              </a:rPr>
              <a:t>Products</a:t>
            </a:r>
            <a:r>
              <a:rPr kumimoji="0" lang="nl-BE" altLang="nl-BE" sz="1050" b="0" i="0" u="none" strike="noStrike" cap="none" normalizeH="0" baseline="0" dirty="0">
                <a:ln>
                  <a:noFill/>
                </a:ln>
                <a:solidFill>
                  <a:srgbClr val="808000"/>
                </a:solidFill>
                <a:effectLst/>
                <a:latin typeface="Consolas" panose="020B0609020204030204" pitchFamily="49" charset="0"/>
              </a:rPr>
              <a:t>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description</a:t>
            </a:r>
            <a:r>
              <a:rPr kumimoji="0" lang="nl-BE" altLang="nl-BE" sz="1050" b="0" i="0" u="none" strike="noStrike" cap="none" normalizeH="0" baseline="0" dirty="0">
                <a:ln>
                  <a:noFill/>
                </a:ln>
                <a:solidFill>
                  <a:srgbClr val="808000"/>
                </a:solidFill>
                <a:effectLst/>
                <a:latin typeface="Consolas" panose="020B0609020204030204" pitchFamily="49" charset="0"/>
              </a:rPr>
              <a:t>("</a:t>
            </a:r>
            <a:r>
              <a:rPr kumimoji="0" lang="nl-BE" altLang="nl-BE" sz="1050" b="0" i="0" u="none" strike="noStrike" cap="none" normalizeH="0" baseline="0" dirty="0" err="1">
                <a:ln>
                  <a:noFill/>
                </a:ln>
                <a:solidFill>
                  <a:srgbClr val="808000"/>
                </a:solidFill>
                <a:effectLst/>
                <a:latin typeface="Consolas" panose="020B0609020204030204" pitchFamily="49" charset="0"/>
              </a:rPr>
              <a:t>This</a:t>
            </a:r>
            <a:r>
              <a:rPr kumimoji="0" lang="nl-BE" altLang="nl-BE" sz="1050" b="0" i="0" u="none" strike="noStrike" cap="none" normalizeH="0" baseline="0" dirty="0">
                <a:ln>
                  <a:noFill/>
                </a:ln>
                <a:solidFill>
                  <a:srgbClr val="808000"/>
                </a:solidFill>
                <a:effectLst/>
                <a:latin typeface="Consolas" panose="020B0609020204030204" pitchFamily="49" charset="0"/>
              </a:rPr>
              <a:t> page list </a:t>
            </a:r>
            <a:r>
              <a:rPr kumimoji="0" lang="nl-BE" altLang="nl-BE" sz="1050" b="0" i="0" u="none" strike="noStrike" cap="none" normalizeH="0" baseline="0" dirty="0" err="1">
                <a:ln>
                  <a:noFill/>
                </a:ln>
                <a:solidFill>
                  <a:srgbClr val="808000"/>
                </a:solidFill>
                <a:effectLst/>
                <a:latin typeface="Consolas" panose="020B0609020204030204" pitchFamily="49" charset="0"/>
              </a:rPr>
              <a:t>all</a:t>
            </a: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the</a:t>
            </a:r>
            <a:r>
              <a:rPr kumimoji="0" lang="nl-BE" altLang="nl-BE" sz="1050" b="0" i="0" u="none" strike="noStrike" cap="none" normalizeH="0" baseline="0" dirty="0">
                <a:ln>
                  <a:noFill/>
                </a:ln>
                <a:solidFill>
                  <a:srgbClr val="808000"/>
                </a:solidFill>
                <a:effectLst/>
                <a:latin typeface="Consolas" panose="020B0609020204030204" pitchFamily="49" charset="0"/>
              </a:rPr>
              <a:t> rest apis </a:t>
            </a:r>
            <a:r>
              <a:rPr kumimoji="0" lang="nl-BE" altLang="nl-BE" sz="1050" b="0" i="0" u="none" strike="noStrike" cap="none" normalizeH="0" baseline="0" dirty="0" err="1">
                <a:ln>
                  <a:noFill/>
                </a:ln>
                <a:solidFill>
                  <a:srgbClr val="808000"/>
                </a:solidFill>
                <a:effectLst/>
                <a:latin typeface="Consolas" panose="020B0609020204030204" pitchFamily="49" charset="0"/>
              </a:rPr>
              <a:t>for</a:t>
            </a: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the</a:t>
            </a: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products</a:t>
            </a:r>
            <a:r>
              <a:rPr kumimoji="0" lang="nl-BE" altLang="nl-BE" sz="1050" b="0" i="0" u="none" strike="noStrike" cap="none" normalizeH="0" baseline="0" dirty="0">
                <a:ln>
                  <a:noFill/>
                </a:ln>
                <a:solidFill>
                  <a:srgbClr val="808000"/>
                </a:solidFill>
                <a:effectLst/>
                <a:latin typeface="Consolas" panose="020B0609020204030204" pitchFamily="49" charset="0"/>
              </a:rPr>
              <a:t>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version</a:t>
            </a:r>
            <a:r>
              <a:rPr kumimoji="0" lang="nl-BE" altLang="nl-BE" sz="1050" b="0" i="0" u="none" strike="noStrike" cap="none" normalizeH="0" baseline="0" dirty="0">
                <a:ln>
                  <a:noFill/>
                </a:ln>
                <a:solidFill>
                  <a:srgbClr val="808000"/>
                </a:solidFill>
                <a:effectLst/>
                <a:latin typeface="Consolas" panose="020B0609020204030204" pitchFamily="49" charset="0"/>
              </a:rPr>
              <a:t>("1.0-SNAPSHOT")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r>
              <a:rPr kumimoji="0" lang="nl-BE" altLang="nl-BE" sz="1050" b="0" i="0" u="none" strike="noStrike" cap="none" normalizeH="0" baseline="0" dirty="0" err="1">
                <a:ln>
                  <a:noFill/>
                </a:ln>
                <a:solidFill>
                  <a:srgbClr val="808000"/>
                </a:solidFill>
                <a:effectLst/>
                <a:latin typeface="Consolas" panose="020B0609020204030204" pitchFamily="49" charset="0"/>
              </a:rPr>
              <a:t>build</a:t>
            </a:r>
            <a:r>
              <a:rPr kumimoji="0" lang="nl-BE" altLang="nl-BE" sz="1050" b="0" i="0" u="none" strike="noStrike" cap="none" normalizeH="0" baseline="0" dirty="0">
                <a:ln>
                  <a:noFill/>
                </a:ln>
                <a:solidFill>
                  <a:srgbClr val="808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50" b="0" i="0" u="none" strike="noStrike" cap="none" normalizeH="0" baseline="0" dirty="0">
                <a:ln>
                  <a:noFill/>
                </a:ln>
                <a:solidFill>
                  <a:srgbClr val="808000"/>
                </a:solidFill>
                <a:effectLst/>
                <a:latin typeface="Consolas" panose="020B06090202040302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pic>
        <p:nvPicPr>
          <p:cNvPr id="3" name="Afbeelding 2">
            <a:extLst>
              <a:ext uri="{FF2B5EF4-FFF2-40B4-BE49-F238E27FC236}">
                <a16:creationId xmlns:a16="http://schemas.microsoft.com/office/drawing/2014/main" id="{2CA6A284-5B46-4803-81C8-CC547D4A1558}"/>
              </a:ext>
            </a:extLst>
          </p:cNvPr>
          <p:cNvPicPr>
            <a:picLocks noChangeAspect="1"/>
          </p:cNvPicPr>
          <p:nvPr/>
        </p:nvPicPr>
        <p:blipFill>
          <a:blip r:embed="rId2"/>
          <a:stretch>
            <a:fillRect/>
          </a:stretch>
        </p:blipFill>
        <p:spPr>
          <a:xfrm>
            <a:off x="1457776" y="1929928"/>
            <a:ext cx="2840330" cy="1095374"/>
          </a:xfrm>
          <a:prstGeom prst="rect">
            <a:avLst/>
          </a:prstGeom>
          <a:ln>
            <a:solidFill>
              <a:schemeClr val="tx1"/>
            </a:solidFill>
          </a:ln>
        </p:spPr>
      </p:pic>
    </p:spTree>
    <p:extLst>
      <p:ext uri="{BB962C8B-B14F-4D97-AF65-F5344CB8AC3E}">
        <p14:creationId xmlns:p14="http://schemas.microsoft.com/office/powerpoint/2010/main" val="3963335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a:t>Documentation: SwaggerUI</a:t>
            </a:r>
          </a:p>
        </p:txBody>
      </p:sp>
      <p:sp>
        <p:nvSpPr>
          <p:cNvPr id="4099" name="Tijdelijke aanduiding voor inhoud 2"/>
          <p:cNvSpPr>
            <a:spLocks noGrp="1"/>
          </p:cNvSpPr>
          <p:nvPr>
            <p:ph idx="1"/>
          </p:nvPr>
        </p:nvSpPr>
        <p:spPr>
          <a:xfrm>
            <a:off x="179294" y="1138518"/>
            <a:ext cx="11213383" cy="5154705"/>
          </a:xfrm>
        </p:spPr>
        <p:txBody>
          <a:bodyPr>
            <a:normAutofit/>
          </a:bodyPr>
          <a:lstStyle/>
          <a:p>
            <a:r>
              <a:rPr lang="nl-NL" b="1" dirty="0"/>
              <a:t>Run </a:t>
            </a:r>
            <a:r>
              <a:rPr lang="nl-NL" b="1" dirty="0" err="1"/>
              <a:t>and</a:t>
            </a:r>
            <a:r>
              <a:rPr lang="nl-NL" b="1" dirty="0"/>
              <a:t> browse </a:t>
            </a:r>
            <a:r>
              <a:rPr lang="nl-NL" b="1" dirty="0" err="1"/>
              <a:t>to</a:t>
            </a:r>
            <a:r>
              <a:rPr lang="nl-NL" b="1" dirty="0"/>
              <a:t>: </a:t>
            </a:r>
            <a:r>
              <a:rPr lang="nl-NL" dirty="0">
                <a:hlinkClick r:id="rId2"/>
              </a:rPr>
              <a:t>http://localhost:8080/swagger-ui.html</a:t>
            </a:r>
            <a:br>
              <a:rPr lang="nl-NL" dirty="0"/>
            </a:br>
            <a:endParaRPr lang="nl-NL" dirty="0">
              <a:solidFill>
                <a:schemeClr val="tx1">
                  <a:lumMod val="95000"/>
                  <a:lumOff val="5000"/>
                </a:schemeClr>
              </a:solidFill>
            </a:endParaRPr>
          </a:p>
          <a:p>
            <a:pPr marL="268288" lvl="1" indent="0">
              <a:buNone/>
            </a:pPr>
            <a:endParaRPr lang="nl-BE" dirty="0"/>
          </a:p>
          <a:p>
            <a:pPr lvl="1"/>
            <a:endParaRPr lang="nl-BE"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41</a:t>
            </a:fld>
            <a:endParaRPr lang="nl-NL"/>
          </a:p>
        </p:txBody>
      </p:sp>
      <p:pic>
        <p:nvPicPr>
          <p:cNvPr id="3" name="Afbeelding 2">
            <a:extLst>
              <a:ext uri="{FF2B5EF4-FFF2-40B4-BE49-F238E27FC236}">
                <a16:creationId xmlns:a16="http://schemas.microsoft.com/office/drawing/2014/main" id="{09924ED1-6BF1-4882-AC4F-52165183BD0B}"/>
              </a:ext>
            </a:extLst>
          </p:cNvPr>
          <p:cNvPicPr>
            <a:picLocks noChangeAspect="1"/>
          </p:cNvPicPr>
          <p:nvPr/>
        </p:nvPicPr>
        <p:blipFill>
          <a:blip r:embed="rId3"/>
          <a:stretch>
            <a:fillRect/>
          </a:stretch>
        </p:blipFill>
        <p:spPr>
          <a:xfrm>
            <a:off x="1080276" y="1642306"/>
            <a:ext cx="9581239" cy="5011368"/>
          </a:xfrm>
          <a:prstGeom prst="rect">
            <a:avLst/>
          </a:prstGeom>
          <a:ln>
            <a:solidFill>
              <a:schemeClr val="tx1"/>
            </a:solidFill>
          </a:ln>
        </p:spPr>
      </p:pic>
    </p:spTree>
    <p:extLst>
      <p:ext uri="{BB962C8B-B14F-4D97-AF65-F5344CB8AC3E}">
        <p14:creationId xmlns:p14="http://schemas.microsoft.com/office/powerpoint/2010/main" val="1649200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noFill/>
        </p:spPr>
        <p:txBody>
          <a:bodyPr/>
          <a:lstStyle/>
          <a:p>
            <a:r>
              <a:rPr lang="nl-BE"/>
              <a:t>Content</a:t>
            </a:r>
          </a:p>
        </p:txBody>
      </p:sp>
      <p:sp>
        <p:nvSpPr>
          <p:cNvPr id="4099" name="Tijdelijke aanduiding voor inhoud 2"/>
          <p:cNvSpPr>
            <a:spLocks noGrp="1"/>
          </p:cNvSpPr>
          <p:nvPr>
            <p:ph idx="1"/>
          </p:nvPr>
        </p:nvSpPr>
        <p:spPr/>
        <p:txBody>
          <a:bodyPr>
            <a:normAutofit/>
          </a:bodyPr>
          <a:lstStyle/>
          <a:p>
            <a:r>
              <a:rPr lang="nl-BE" dirty="0" err="1"/>
              <a:t>What</a:t>
            </a:r>
            <a:r>
              <a:rPr lang="nl-BE" dirty="0"/>
              <a:t> is REST?</a:t>
            </a:r>
          </a:p>
          <a:p>
            <a:endParaRPr lang="nl-BE" dirty="0"/>
          </a:p>
          <a:p>
            <a:r>
              <a:rPr lang="nl-BE" dirty="0"/>
              <a:t>Java </a:t>
            </a:r>
            <a:r>
              <a:rPr lang="nl-BE" dirty="0" err="1"/>
              <a:t>Example</a:t>
            </a:r>
            <a:endParaRPr lang="nl-BE" dirty="0"/>
          </a:p>
          <a:p>
            <a:pPr lvl="1"/>
            <a:r>
              <a:rPr lang="nl-BE" dirty="0" err="1"/>
              <a:t>Working</a:t>
            </a:r>
            <a:r>
              <a:rPr lang="nl-BE" dirty="0"/>
              <a:t> </a:t>
            </a:r>
            <a:r>
              <a:rPr lang="nl-BE" dirty="0" err="1"/>
              <a:t>with</a:t>
            </a:r>
            <a:r>
              <a:rPr lang="nl-BE" dirty="0"/>
              <a:t> </a:t>
            </a:r>
            <a:r>
              <a:rPr lang="nl-BE" dirty="0" err="1"/>
              <a:t>the</a:t>
            </a:r>
            <a:r>
              <a:rPr lang="nl-BE" dirty="0"/>
              <a:t> Postman tool</a:t>
            </a:r>
          </a:p>
          <a:p>
            <a:pPr lvl="1"/>
            <a:r>
              <a:rPr lang="nl-BE" dirty="0" err="1"/>
              <a:t>Use</a:t>
            </a:r>
            <a:r>
              <a:rPr lang="nl-BE" dirty="0"/>
              <a:t> of class “</a:t>
            </a:r>
            <a:r>
              <a:rPr lang="nl-BE" dirty="0" err="1"/>
              <a:t>ResponseEntity</a:t>
            </a:r>
            <a:r>
              <a:rPr lang="nl-BE" dirty="0"/>
              <a:t>&lt;E&gt;” </a:t>
            </a:r>
            <a:r>
              <a:rPr lang="nl-BE" dirty="0" err="1"/>
              <a:t>and</a:t>
            </a:r>
            <a:r>
              <a:rPr lang="nl-BE" dirty="0"/>
              <a:t> “</a:t>
            </a:r>
            <a:r>
              <a:rPr lang="nl-BE" dirty="0" err="1"/>
              <a:t>Optional</a:t>
            </a:r>
            <a:r>
              <a:rPr lang="nl-BE" dirty="0"/>
              <a:t>&lt;E&gt;”</a:t>
            </a:r>
          </a:p>
          <a:p>
            <a:pPr lvl="1"/>
            <a:r>
              <a:rPr lang="nl-BE" dirty="0"/>
              <a:t>GET, POST, PUT, DELETE</a:t>
            </a:r>
          </a:p>
          <a:p>
            <a:pPr marL="457200" lvl="1" indent="0">
              <a:buNone/>
            </a:pPr>
            <a:endParaRPr lang="nl-BE" dirty="0"/>
          </a:p>
          <a:p>
            <a:r>
              <a:rPr lang="nl-BE" dirty="0" err="1"/>
              <a:t>SwaggerUI</a:t>
            </a:r>
            <a:r>
              <a:rPr lang="nl-BE" dirty="0"/>
              <a:t> </a:t>
            </a:r>
            <a:r>
              <a:rPr lang="nl-BE" dirty="0" err="1"/>
              <a:t>automated</a:t>
            </a:r>
            <a:r>
              <a:rPr lang="nl-BE" dirty="0"/>
              <a:t> </a:t>
            </a:r>
            <a:r>
              <a:rPr lang="nl-BE" dirty="0" err="1"/>
              <a:t>documentation</a:t>
            </a:r>
            <a:endParaRPr lang="nl-BE" dirty="0"/>
          </a:p>
          <a:p>
            <a:endParaRPr lang="nl-BE" dirty="0"/>
          </a:p>
          <a:p>
            <a:r>
              <a:rPr lang="nl-BE" b="1" dirty="0"/>
              <a:t>Testscript in Postman tool</a:t>
            </a:r>
          </a:p>
          <a:p>
            <a:pPr lvl="1"/>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42</a:t>
            </a:fld>
            <a:endParaRPr lang="nl-NL"/>
          </a:p>
        </p:txBody>
      </p:sp>
      <p:sp>
        <p:nvSpPr>
          <p:cNvPr id="6" name="Rectangle 5">
            <a:extLst>
              <a:ext uri="{FF2B5EF4-FFF2-40B4-BE49-F238E27FC236}">
                <a16:creationId xmlns:a16="http://schemas.microsoft.com/office/drawing/2014/main" id="{7D581363-21A2-4860-A73C-AA18EF7BA983}"/>
              </a:ext>
            </a:extLst>
          </p:cNvPr>
          <p:cNvSpPr/>
          <p:nvPr/>
        </p:nvSpPr>
        <p:spPr>
          <a:xfrm>
            <a:off x="4123875" y="4719388"/>
            <a:ext cx="184731" cy="954107"/>
          </a:xfrm>
          <a:prstGeom prst="rect">
            <a:avLst/>
          </a:prstGeom>
        </p:spPr>
        <p:txBody>
          <a:bodyPr wrap="none">
            <a:spAutoFit/>
          </a:bodyPr>
          <a:lstStyle/>
          <a:p>
            <a:br>
              <a:rPr lang="nl-BE" sz="2800"/>
            </a:br>
            <a:endParaRPr lang="nl-BE" sz="2800"/>
          </a:p>
        </p:txBody>
      </p:sp>
    </p:spTree>
    <p:extLst>
      <p:ext uri="{BB962C8B-B14F-4D97-AF65-F5344CB8AC3E}">
        <p14:creationId xmlns:p14="http://schemas.microsoft.com/office/powerpoint/2010/main" val="4073854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E5321-7D54-403E-A71C-A4BDBC86886D}"/>
              </a:ext>
            </a:extLst>
          </p:cNvPr>
          <p:cNvSpPr>
            <a:spLocks noGrp="1"/>
          </p:cNvSpPr>
          <p:nvPr>
            <p:ph type="title"/>
          </p:nvPr>
        </p:nvSpPr>
        <p:spPr/>
        <p:txBody>
          <a:bodyPr/>
          <a:lstStyle/>
          <a:p>
            <a:r>
              <a:rPr lang="nl-BE" dirty="0"/>
              <a:t>Run Testscript </a:t>
            </a:r>
            <a:r>
              <a:rPr lang="nl-BE" dirty="0" err="1"/>
              <a:t>with</a:t>
            </a:r>
            <a:r>
              <a:rPr lang="nl-BE" dirty="0"/>
              <a:t> Postman</a:t>
            </a:r>
          </a:p>
        </p:txBody>
      </p:sp>
      <p:sp>
        <p:nvSpPr>
          <p:cNvPr id="3" name="Tijdelijke aanduiding voor inhoud 2">
            <a:extLst>
              <a:ext uri="{FF2B5EF4-FFF2-40B4-BE49-F238E27FC236}">
                <a16:creationId xmlns:a16="http://schemas.microsoft.com/office/drawing/2014/main" id="{F3326E12-B44B-4BED-B4F6-36FB280038DF}"/>
              </a:ext>
            </a:extLst>
          </p:cNvPr>
          <p:cNvSpPr>
            <a:spLocks noGrp="1"/>
          </p:cNvSpPr>
          <p:nvPr>
            <p:ph idx="1"/>
          </p:nvPr>
        </p:nvSpPr>
        <p:spPr/>
        <p:txBody>
          <a:bodyPr>
            <a:normAutofit/>
          </a:bodyPr>
          <a:lstStyle/>
          <a:p>
            <a:r>
              <a:rPr lang="nl-BE" dirty="0"/>
              <a:t>Download “</a:t>
            </a:r>
            <a:r>
              <a:rPr lang="nl-BE" dirty="0" err="1"/>
              <a:t>demoREST.postman_collection.json</a:t>
            </a:r>
            <a:r>
              <a:rPr lang="nl-BE" dirty="0"/>
              <a:t>” </a:t>
            </a:r>
            <a:r>
              <a:rPr lang="nl-BE" dirty="0" err="1"/>
              <a:t>and</a:t>
            </a:r>
            <a:r>
              <a:rPr lang="nl-BE" dirty="0"/>
              <a:t> import </a:t>
            </a:r>
            <a:r>
              <a:rPr lang="nl-BE" dirty="0" err="1"/>
              <a:t>the</a:t>
            </a:r>
            <a:r>
              <a:rPr lang="nl-BE" dirty="0"/>
              <a:t> </a:t>
            </a:r>
            <a:r>
              <a:rPr lang="nl-BE" dirty="0" err="1"/>
              <a:t>collection</a:t>
            </a:r>
            <a:r>
              <a:rPr lang="nl-BE" dirty="0"/>
              <a:t> in Postman</a:t>
            </a:r>
          </a:p>
          <a:p>
            <a:endParaRPr lang="nl-BE" dirty="0"/>
          </a:p>
          <a:p>
            <a:endParaRPr lang="nl-BE" dirty="0"/>
          </a:p>
          <a:p>
            <a:pPr marL="0" indent="0">
              <a:buNone/>
            </a:pPr>
            <a:endParaRPr lang="nl-BE" dirty="0"/>
          </a:p>
          <a:p>
            <a:r>
              <a:rPr lang="nl-BE" dirty="0"/>
              <a:t>(Re)Start </a:t>
            </a:r>
            <a:r>
              <a:rPr lang="nl-BE" dirty="0" err="1"/>
              <a:t>your</a:t>
            </a:r>
            <a:r>
              <a:rPr lang="nl-BE" dirty="0"/>
              <a:t> </a:t>
            </a:r>
            <a:r>
              <a:rPr lang="nl-BE" dirty="0" err="1"/>
              <a:t>application</a:t>
            </a:r>
            <a:r>
              <a:rPr lang="nl-BE" dirty="0"/>
              <a:t> </a:t>
            </a:r>
            <a:r>
              <a:rPr lang="nl-BE" dirty="0" err="1"/>
              <a:t>and</a:t>
            </a:r>
            <a:r>
              <a:rPr lang="nl-BE" dirty="0"/>
              <a:t> Run </a:t>
            </a:r>
            <a:r>
              <a:rPr lang="nl-BE" dirty="0" err="1"/>
              <a:t>the</a:t>
            </a:r>
            <a:r>
              <a:rPr lang="nl-BE" dirty="0"/>
              <a:t> </a:t>
            </a:r>
            <a:r>
              <a:rPr lang="nl-BE" dirty="0" err="1"/>
              <a:t>imported</a:t>
            </a:r>
            <a:r>
              <a:rPr lang="nl-BE" dirty="0"/>
              <a:t> </a:t>
            </a:r>
            <a:r>
              <a:rPr lang="nl-BE" dirty="0" err="1"/>
              <a:t>collection</a:t>
            </a:r>
            <a:r>
              <a:rPr lang="nl-BE" dirty="0"/>
              <a:t>:</a:t>
            </a:r>
          </a:p>
          <a:p>
            <a:endParaRPr lang="nl-BE" dirty="0"/>
          </a:p>
          <a:p>
            <a:endParaRPr lang="nl-BE" dirty="0"/>
          </a:p>
          <a:p>
            <a:endParaRPr lang="nl-BE" dirty="0"/>
          </a:p>
          <a:p>
            <a:endParaRPr lang="nl-BE" dirty="0"/>
          </a:p>
          <a:p>
            <a:r>
              <a:rPr lang="nl-BE" dirty="0"/>
              <a:t>Click </a:t>
            </a:r>
          </a:p>
          <a:p>
            <a:endParaRPr lang="nl-BE" dirty="0"/>
          </a:p>
          <a:p>
            <a:endParaRPr lang="nl-BE" dirty="0"/>
          </a:p>
        </p:txBody>
      </p:sp>
      <p:sp>
        <p:nvSpPr>
          <p:cNvPr id="4" name="Tijdelijke aanduiding voor dianummer 3">
            <a:extLst>
              <a:ext uri="{FF2B5EF4-FFF2-40B4-BE49-F238E27FC236}">
                <a16:creationId xmlns:a16="http://schemas.microsoft.com/office/drawing/2014/main" id="{D4879E47-6BC3-4BB4-9BFE-1033107C73A7}"/>
              </a:ext>
            </a:extLst>
          </p:cNvPr>
          <p:cNvSpPr>
            <a:spLocks noGrp="1"/>
          </p:cNvSpPr>
          <p:nvPr>
            <p:ph type="sldNum" sz="quarter" idx="12"/>
          </p:nvPr>
        </p:nvSpPr>
        <p:spPr/>
        <p:txBody>
          <a:bodyPr/>
          <a:lstStyle/>
          <a:p>
            <a:fld id="{EFF0E678-5659-4256-A5F3-A2CF1765060C}" type="slidenum">
              <a:rPr lang="nl-BE" smtClean="0"/>
              <a:pPr/>
              <a:t>43</a:t>
            </a:fld>
            <a:endParaRPr lang="nl-BE"/>
          </a:p>
        </p:txBody>
      </p:sp>
      <p:pic>
        <p:nvPicPr>
          <p:cNvPr id="6" name="Afbeelding 5">
            <a:extLst>
              <a:ext uri="{FF2B5EF4-FFF2-40B4-BE49-F238E27FC236}">
                <a16:creationId xmlns:a16="http://schemas.microsoft.com/office/drawing/2014/main" id="{7922564E-65D8-4485-8BED-23EC56DC0AC6}"/>
              </a:ext>
            </a:extLst>
          </p:cNvPr>
          <p:cNvPicPr>
            <a:picLocks noChangeAspect="1"/>
          </p:cNvPicPr>
          <p:nvPr/>
        </p:nvPicPr>
        <p:blipFill>
          <a:blip r:embed="rId2"/>
          <a:stretch>
            <a:fillRect/>
          </a:stretch>
        </p:blipFill>
        <p:spPr>
          <a:xfrm>
            <a:off x="2898032" y="1485899"/>
            <a:ext cx="4493063" cy="1779776"/>
          </a:xfrm>
          <a:prstGeom prst="rect">
            <a:avLst/>
          </a:prstGeom>
          <a:ln>
            <a:solidFill>
              <a:schemeClr val="tx1"/>
            </a:solidFill>
          </a:ln>
        </p:spPr>
      </p:pic>
      <p:pic>
        <p:nvPicPr>
          <p:cNvPr id="8" name="Afbeelding 7">
            <a:extLst>
              <a:ext uri="{FF2B5EF4-FFF2-40B4-BE49-F238E27FC236}">
                <a16:creationId xmlns:a16="http://schemas.microsoft.com/office/drawing/2014/main" id="{D7D8A9F6-8CB1-44F2-BC60-D3124DA9D6D7}"/>
              </a:ext>
            </a:extLst>
          </p:cNvPr>
          <p:cNvPicPr>
            <a:picLocks noChangeAspect="1"/>
          </p:cNvPicPr>
          <p:nvPr/>
        </p:nvPicPr>
        <p:blipFill>
          <a:blip r:embed="rId3"/>
          <a:stretch>
            <a:fillRect/>
          </a:stretch>
        </p:blipFill>
        <p:spPr>
          <a:xfrm>
            <a:off x="3798551" y="3703433"/>
            <a:ext cx="4867275" cy="1952625"/>
          </a:xfrm>
          <a:prstGeom prst="rect">
            <a:avLst/>
          </a:prstGeom>
          <a:ln>
            <a:solidFill>
              <a:schemeClr val="tx1"/>
            </a:solidFill>
          </a:ln>
        </p:spPr>
      </p:pic>
      <p:pic>
        <p:nvPicPr>
          <p:cNvPr id="10" name="Afbeelding 9">
            <a:extLst>
              <a:ext uri="{FF2B5EF4-FFF2-40B4-BE49-F238E27FC236}">
                <a16:creationId xmlns:a16="http://schemas.microsoft.com/office/drawing/2014/main" id="{77D9BD08-14FE-4030-A59D-A2E9971F3F13}"/>
              </a:ext>
            </a:extLst>
          </p:cNvPr>
          <p:cNvPicPr>
            <a:picLocks noChangeAspect="1"/>
          </p:cNvPicPr>
          <p:nvPr/>
        </p:nvPicPr>
        <p:blipFill>
          <a:blip r:embed="rId4"/>
          <a:stretch>
            <a:fillRect/>
          </a:stretch>
        </p:blipFill>
        <p:spPr>
          <a:xfrm>
            <a:off x="1297832" y="5407187"/>
            <a:ext cx="1600200" cy="695325"/>
          </a:xfrm>
          <a:prstGeom prst="rect">
            <a:avLst/>
          </a:prstGeom>
        </p:spPr>
      </p:pic>
    </p:spTree>
    <p:extLst>
      <p:ext uri="{BB962C8B-B14F-4D97-AF65-F5344CB8AC3E}">
        <p14:creationId xmlns:p14="http://schemas.microsoft.com/office/powerpoint/2010/main" val="1375204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E6F760-8437-4340-A4C7-FF046D6761C2}"/>
              </a:ext>
            </a:extLst>
          </p:cNvPr>
          <p:cNvSpPr>
            <a:spLocks noGrp="1"/>
          </p:cNvSpPr>
          <p:nvPr>
            <p:ph type="title"/>
          </p:nvPr>
        </p:nvSpPr>
        <p:spPr/>
        <p:txBody>
          <a:bodyPr/>
          <a:lstStyle/>
          <a:p>
            <a:r>
              <a:rPr lang="nl-BE" dirty="0" err="1"/>
              <a:t>Result</a:t>
            </a:r>
            <a:endParaRPr lang="nl-BE" dirty="0"/>
          </a:p>
        </p:txBody>
      </p:sp>
      <p:sp>
        <p:nvSpPr>
          <p:cNvPr id="3" name="Tijdelijke aanduiding voor inhoud 2">
            <a:extLst>
              <a:ext uri="{FF2B5EF4-FFF2-40B4-BE49-F238E27FC236}">
                <a16:creationId xmlns:a16="http://schemas.microsoft.com/office/drawing/2014/main" id="{C3D5F472-0394-4993-8C89-45DBF03954C1}"/>
              </a:ext>
            </a:extLst>
          </p:cNvPr>
          <p:cNvSpPr>
            <a:spLocks noGrp="1"/>
          </p:cNvSpPr>
          <p:nvPr>
            <p:ph idx="1"/>
          </p:nvPr>
        </p:nvSpPr>
        <p:spPr>
          <a:xfrm>
            <a:off x="224118" y="1157058"/>
            <a:ext cx="11743764" cy="5306868"/>
          </a:xfrm>
        </p:spPr>
        <p:txBody>
          <a:bodyPr/>
          <a:lstStyle/>
          <a:p>
            <a:r>
              <a:rPr lang="nl-BE" dirty="0" err="1"/>
              <a:t>hopefully</a:t>
            </a:r>
            <a:r>
              <a:rPr lang="nl-BE" dirty="0"/>
              <a:t>…</a:t>
            </a:r>
          </a:p>
          <a:p>
            <a:endParaRPr lang="nl-BE" dirty="0"/>
          </a:p>
        </p:txBody>
      </p:sp>
      <p:sp>
        <p:nvSpPr>
          <p:cNvPr id="4" name="Tijdelijke aanduiding voor dianummer 3">
            <a:extLst>
              <a:ext uri="{FF2B5EF4-FFF2-40B4-BE49-F238E27FC236}">
                <a16:creationId xmlns:a16="http://schemas.microsoft.com/office/drawing/2014/main" id="{E84383A3-7582-4072-BA95-F06102B64FD5}"/>
              </a:ext>
            </a:extLst>
          </p:cNvPr>
          <p:cNvSpPr>
            <a:spLocks noGrp="1"/>
          </p:cNvSpPr>
          <p:nvPr>
            <p:ph type="sldNum" sz="quarter" idx="12"/>
          </p:nvPr>
        </p:nvSpPr>
        <p:spPr/>
        <p:txBody>
          <a:bodyPr/>
          <a:lstStyle/>
          <a:p>
            <a:fld id="{EFF0E678-5659-4256-A5F3-A2CF1765060C}" type="slidenum">
              <a:rPr lang="nl-BE" smtClean="0"/>
              <a:pPr/>
              <a:t>44</a:t>
            </a:fld>
            <a:endParaRPr lang="nl-BE"/>
          </a:p>
        </p:txBody>
      </p:sp>
      <p:pic>
        <p:nvPicPr>
          <p:cNvPr id="10" name="Afbeelding 9">
            <a:extLst>
              <a:ext uri="{FF2B5EF4-FFF2-40B4-BE49-F238E27FC236}">
                <a16:creationId xmlns:a16="http://schemas.microsoft.com/office/drawing/2014/main" id="{6DCA117E-CBEF-4E42-9E2F-3A3B37A7ABE8}"/>
              </a:ext>
            </a:extLst>
          </p:cNvPr>
          <p:cNvPicPr>
            <a:picLocks noChangeAspect="1"/>
          </p:cNvPicPr>
          <p:nvPr/>
        </p:nvPicPr>
        <p:blipFill>
          <a:blip r:embed="rId2"/>
          <a:stretch>
            <a:fillRect/>
          </a:stretch>
        </p:blipFill>
        <p:spPr>
          <a:xfrm>
            <a:off x="2400908" y="1157058"/>
            <a:ext cx="2876550" cy="3448050"/>
          </a:xfrm>
          <a:prstGeom prst="rect">
            <a:avLst/>
          </a:prstGeom>
          <a:ln>
            <a:solidFill>
              <a:schemeClr val="tx1"/>
            </a:solidFill>
          </a:ln>
        </p:spPr>
      </p:pic>
    </p:spTree>
    <p:extLst>
      <p:ext uri="{BB962C8B-B14F-4D97-AF65-F5344CB8AC3E}">
        <p14:creationId xmlns:p14="http://schemas.microsoft.com/office/powerpoint/2010/main" val="3073610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21755-D2B6-40E5-BFBD-5FBF4DFCD175}"/>
              </a:ext>
            </a:extLst>
          </p:cNvPr>
          <p:cNvSpPr>
            <a:spLocks noGrp="1"/>
          </p:cNvSpPr>
          <p:nvPr>
            <p:ph type="title"/>
          </p:nvPr>
        </p:nvSpPr>
        <p:spPr/>
        <p:txBody>
          <a:bodyPr/>
          <a:lstStyle/>
          <a:p>
            <a:r>
              <a:rPr lang="nl-BE" dirty="0"/>
              <a:t>How </a:t>
            </a:r>
            <a:r>
              <a:rPr lang="nl-BE" dirty="0" err="1"/>
              <a:t>to</a:t>
            </a:r>
            <a:r>
              <a:rPr lang="nl-BE" dirty="0"/>
              <a:t> </a:t>
            </a:r>
            <a:r>
              <a:rPr lang="nl-BE" dirty="0" err="1"/>
              <a:t>create</a:t>
            </a:r>
            <a:r>
              <a:rPr lang="nl-BE" dirty="0"/>
              <a:t> </a:t>
            </a:r>
            <a:r>
              <a:rPr lang="nl-BE" dirty="0" err="1"/>
              <a:t>your</a:t>
            </a:r>
            <a:r>
              <a:rPr lang="nl-BE" dirty="0"/>
              <a:t> </a:t>
            </a:r>
            <a:r>
              <a:rPr lang="nl-BE" dirty="0" err="1"/>
              <a:t>own</a:t>
            </a:r>
            <a:r>
              <a:rPr lang="nl-BE" dirty="0"/>
              <a:t> testscript</a:t>
            </a:r>
          </a:p>
        </p:txBody>
      </p:sp>
      <p:sp>
        <p:nvSpPr>
          <p:cNvPr id="3" name="Tijdelijke aanduiding voor inhoud 2">
            <a:extLst>
              <a:ext uri="{FF2B5EF4-FFF2-40B4-BE49-F238E27FC236}">
                <a16:creationId xmlns:a16="http://schemas.microsoft.com/office/drawing/2014/main" id="{ADCC8FC3-A1AA-4C06-9F56-220C11014F81}"/>
              </a:ext>
            </a:extLst>
          </p:cNvPr>
          <p:cNvSpPr>
            <a:spLocks noGrp="1"/>
          </p:cNvSpPr>
          <p:nvPr>
            <p:ph idx="1"/>
          </p:nvPr>
        </p:nvSpPr>
        <p:spPr/>
        <p:txBody>
          <a:bodyPr/>
          <a:lstStyle/>
          <a:p>
            <a:r>
              <a:rPr lang="nl-BE" dirty="0" err="1"/>
              <a:t>Create</a:t>
            </a:r>
            <a:r>
              <a:rPr lang="nl-BE" dirty="0"/>
              <a:t> a new </a:t>
            </a:r>
            <a:r>
              <a:rPr lang="nl-BE" dirty="0" err="1"/>
              <a:t>collection</a:t>
            </a:r>
            <a:endParaRPr lang="nl-BE" dirty="0"/>
          </a:p>
          <a:p>
            <a:endParaRPr lang="nl-BE" dirty="0"/>
          </a:p>
          <a:p>
            <a:endParaRPr lang="nl-BE" dirty="0"/>
          </a:p>
          <a:p>
            <a:endParaRPr lang="nl-BE" dirty="0"/>
          </a:p>
          <a:p>
            <a:r>
              <a:rPr lang="nl-BE" dirty="0"/>
              <a:t>Save </a:t>
            </a:r>
            <a:r>
              <a:rPr lang="nl-BE" dirty="0" err="1"/>
              <a:t>every</a:t>
            </a:r>
            <a:r>
              <a:rPr lang="nl-BE" dirty="0"/>
              <a:t> http-</a:t>
            </a:r>
            <a:r>
              <a:rPr lang="nl-BE" dirty="0" err="1"/>
              <a:t>request</a:t>
            </a:r>
            <a:r>
              <a:rPr lang="nl-BE" dirty="0"/>
              <a:t> </a:t>
            </a:r>
            <a:r>
              <a:rPr lang="nl-BE" dirty="0" err="1"/>
              <a:t>to</a:t>
            </a:r>
            <a:r>
              <a:rPr lang="nl-BE" dirty="0"/>
              <a:t> </a:t>
            </a:r>
            <a:r>
              <a:rPr lang="nl-BE" dirty="0" err="1"/>
              <a:t>this</a:t>
            </a:r>
            <a:r>
              <a:rPr lang="nl-BE" dirty="0"/>
              <a:t> </a:t>
            </a:r>
            <a:r>
              <a:rPr lang="nl-BE" dirty="0" err="1"/>
              <a:t>collection</a:t>
            </a:r>
            <a:r>
              <a:rPr lang="nl-BE" dirty="0"/>
              <a:t> </a:t>
            </a:r>
            <a:r>
              <a:rPr lang="nl-BE" dirty="0" err="1"/>
              <a:t>and</a:t>
            </a:r>
            <a:r>
              <a:rPr lang="nl-BE" dirty="0"/>
              <a:t> </a:t>
            </a:r>
            <a:r>
              <a:rPr lang="nl-BE" dirty="0" err="1"/>
              <a:t>add</a:t>
            </a:r>
            <a:r>
              <a:rPr lang="nl-BE" dirty="0"/>
              <a:t> tests </a:t>
            </a:r>
            <a:r>
              <a:rPr lang="nl-BE" dirty="0" err="1"/>
              <a:t>to</a:t>
            </a:r>
            <a:r>
              <a:rPr lang="nl-BE" dirty="0"/>
              <a:t> </a:t>
            </a:r>
            <a:r>
              <a:rPr lang="nl-BE" dirty="0" err="1"/>
              <a:t>every</a:t>
            </a:r>
            <a:r>
              <a:rPr lang="nl-BE" dirty="0"/>
              <a:t> http-</a:t>
            </a:r>
            <a:r>
              <a:rPr lang="nl-BE" dirty="0" err="1"/>
              <a:t>request</a:t>
            </a:r>
            <a:r>
              <a:rPr lang="nl-BE" dirty="0"/>
              <a:t>. </a:t>
            </a:r>
          </a:p>
          <a:p>
            <a:endParaRPr lang="nl-BE" dirty="0"/>
          </a:p>
          <a:p>
            <a:endParaRPr lang="nl-BE" dirty="0"/>
          </a:p>
          <a:p>
            <a:endParaRPr lang="nl-BE" dirty="0"/>
          </a:p>
          <a:p>
            <a:endParaRPr lang="nl-BE" dirty="0"/>
          </a:p>
          <a:p>
            <a:r>
              <a:rPr lang="nl-BE" dirty="0" err="1"/>
              <a:t>If</a:t>
            </a:r>
            <a:r>
              <a:rPr lang="nl-BE" dirty="0"/>
              <a:t> </a:t>
            </a:r>
            <a:r>
              <a:rPr lang="nl-BE" dirty="0" err="1"/>
              <a:t>you</a:t>
            </a:r>
            <a:r>
              <a:rPr lang="nl-BE" dirty="0"/>
              <a:t> enter a new </a:t>
            </a:r>
            <a:r>
              <a:rPr lang="nl-BE" dirty="0" err="1"/>
              <a:t>request</a:t>
            </a:r>
            <a:r>
              <a:rPr lang="nl-BE" dirty="0"/>
              <a:t> </a:t>
            </a:r>
            <a:r>
              <a:rPr lang="nl-BE" dirty="0" err="1"/>
              <a:t>use</a:t>
            </a:r>
            <a:r>
              <a:rPr lang="nl-BE" dirty="0"/>
              <a:t> “Save as” </a:t>
            </a:r>
          </a:p>
        </p:txBody>
      </p:sp>
      <p:sp>
        <p:nvSpPr>
          <p:cNvPr id="4" name="Tijdelijke aanduiding voor dianummer 3">
            <a:extLst>
              <a:ext uri="{FF2B5EF4-FFF2-40B4-BE49-F238E27FC236}">
                <a16:creationId xmlns:a16="http://schemas.microsoft.com/office/drawing/2014/main" id="{21E1CFB2-758C-45D1-9684-5DF2A3A30060}"/>
              </a:ext>
            </a:extLst>
          </p:cNvPr>
          <p:cNvSpPr>
            <a:spLocks noGrp="1"/>
          </p:cNvSpPr>
          <p:nvPr>
            <p:ph type="sldNum" sz="quarter" idx="12"/>
          </p:nvPr>
        </p:nvSpPr>
        <p:spPr/>
        <p:txBody>
          <a:bodyPr/>
          <a:lstStyle/>
          <a:p>
            <a:fld id="{EFF0E678-5659-4256-A5F3-A2CF1765060C}" type="slidenum">
              <a:rPr lang="nl-BE" smtClean="0"/>
              <a:pPr/>
              <a:t>45</a:t>
            </a:fld>
            <a:endParaRPr lang="nl-BE"/>
          </a:p>
        </p:txBody>
      </p:sp>
      <p:pic>
        <p:nvPicPr>
          <p:cNvPr id="6" name="Afbeelding 5">
            <a:extLst>
              <a:ext uri="{FF2B5EF4-FFF2-40B4-BE49-F238E27FC236}">
                <a16:creationId xmlns:a16="http://schemas.microsoft.com/office/drawing/2014/main" id="{9B79E6FD-E479-4A4D-9E7D-9FC01B694DA9}"/>
              </a:ext>
            </a:extLst>
          </p:cNvPr>
          <p:cNvPicPr>
            <a:picLocks noChangeAspect="1"/>
          </p:cNvPicPr>
          <p:nvPr/>
        </p:nvPicPr>
        <p:blipFill>
          <a:blip r:embed="rId2"/>
          <a:stretch>
            <a:fillRect/>
          </a:stretch>
        </p:blipFill>
        <p:spPr>
          <a:xfrm>
            <a:off x="4257067" y="1220111"/>
            <a:ext cx="2705100" cy="1304925"/>
          </a:xfrm>
          <a:prstGeom prst="rect">
            <a:avLst/>
          </a:prstGeom>
          <a:ln>
            <a:solidFill>
              <a:schemeClr val="tx1"/>
            </a:solidFill>
          </a:ln>
        </p:spPr>
      </p:pic>
      <p:pic>
        <p:nvPicPr>
          <p:cNvPr id="8" name="Afbeelding 7">
            <a:extLst>
              <a:ext uri="{FF2B5EF4-FFF2-40B4-BE49-F238E27FC236}">
                <a16:creationId xmlns:a16="http://schemas.microsoft.com/office/drawing/2014/main" id="{537D8FEC-847C-4EDF-A9A0-C5132CAFD7AB}"/>
              </a:ext>
            </a:extLst>
          </p:cNvPr>
          <p:cNvPicPr>
            <a:picLocks noChangeAspect="1"/>
          </p:cNvPicPr>
          <p:nvPr/>
        </p:nvPicPr>
        <p:blipFill>
          <a:blip r:embed="rId3"/>
          <a:stretch>
            <a:fillRect/>
          </a:stretch>
        </p:blipFill>
        <p:spPr>
          <a:xfrm>
            <a:off x="4095345" y="3429000"/>
            <a:ext cx="5919372" cy="2005059"/>
          </a:xfrm>
          <a:prstGeom prst="rect">
            <a:avLst/>
          </a:prstGeom>
          <a:ln>
            <a:solidFill>
              <a:schemeClr val="tx1"/>
            </a:solidFill>
          </a:ln>
        </p:spPr>
      </p:pic>
      <p:pic>
        <p:nvPicPr>
          <p:cNvPr id="10" name="Afbeelding 9">
            <a:extLst>
              <a:ext uri="{FF2B5EF4-FFF2-40B4-BE49-F238E27FC236}">
                <a16:creationId xmlns:a16="http://schemas.microsoft.com/office/drawing/2014/main" id="{6B57D429-773D-4C5D-981E-217A9C9C2010}"/>
              </a:ext>
            </a:extLst>
          </p:cNvPr>
          <p:cNvPicPr>
            <a:picLocks noChangeAspect="1"/>
          </p:cNvPicPr>
          <p:nvPr/>
        </p:nvPicPr>
        <p:blipFill>
          <a:blip r:embed="rId4"/>
          <a:stretch>
            <a:fillRect/>
          </a:stretch>
        </p:blipFill>
        <p:spPr>
          <a:xfrm>
            <a:off x="7237638" y="5508853"/>
            <a:ext cx="2114550" cy="952500"/>
          </a:xfrm>
          <a:prstGeom prst="rect">
            <a:avLst/>
          </a:prstGeom>
        </p:spPr>
      </p:pic>
    </p:spTree>
    <p:extLst>
      <p:ext uri="{BB962C8B-B14F-4D97-AF65-F5344CB8AC3E}">
        <p14:creationId xmlns:p14="http://schemas.microsoft.com/office/powerpoint/2010/main" val="1962421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4DAC88-99D4-4EB4-8E0D-093A72F55EF6}"/>
              </a:ext>
            </a:extLst>
          </p:cNvPr>
          <p:cNvSpPr>
            <a:spLocks noGrp="1"/>
          </p:cNvSpPr>
          <p:nvPr>
            <p:ph type="title"/>
          </p:nvPr>
        </p:nvSpPr>
        <p:spPr/>
        <p:txBody>
          <a:bodyPr/>
          <a:lstStyle/>
          <a:p>
            <a:r>
              <a:rPr lang="nl-BE" dirty="0"/>
              <a:t>How </a:t>
            </a:r>
            <a:r>
              <a:rPr lang="nl-BE" dirty="0" err="1"/>
              <a:t>to</a:t>
            </a:r>
            <a:r>
              <a:rPr lang="nl-BE" dirty="0"/>
              <a:t> </a:t>
            </a:r>
            <a:r>
              <a:rPr lang="nl-BE" dirty="0" err="1"/>
              <a:t>create</a:t>
            </a:r>
            <a:r>
              <a:rPr lang="nl-BE" dirty="0"/>
              <a:t> </a:t>
            </a:r>
            <a:r>
              <a:rPr lang="nl-BE" dirty="0" err="1"/>
              <a:t>your</a:t>
            </a:r>
            <a:r>
              <a:rPr lang="nl-BE" dirty="0"/>
              <a:t> </a:t>
            </a:r>
            <a:r>
              <a:rPr lang="nl-BE" dirty="0" err="1"/>
              <a:t>own</a:t>
            </a:r>
            <a:r>
              <a:rPr lang="nl-BE" dirty="0"/>
              <a:t> testscript</a:t>
            </a:r>
          </a:p>
        </p:txBody>
      </p:sp>
      <p:sp>
        <p:nvSpPr>
          <p:cNvPr id="3" name="Tijdelijke aanduiding voor inhoud 2">
            <a:extLst>
              <a:ext uri="{FF2B5EF4-FFF2-40B4-BE49-F238E27FC236}">
                <a16:creationId xmlns:a16="http://schemas.microsoft.com/office/drawing/2014/main" id="{4AD67978-CE01-4956-BF2D-69A2492B8F69}"/>
              </a:ext>
            </a:extLst>
          </p:cNvPr>
          <p:cNvSpPr>
            <a:spLocks noGrp="1"/>
          </p:cNvSpPr>
          <p:nvPr>
            <p:ph idx="1"/>
          </p:nvPr>
        </p:nvSpPr>
        <p:spPr/>
        <p:txBody>
          <a:bodyPr/>
          <a:lstStyle/>
          <a:p>
            <a:r>
              <a:rPr lang="nl-BE" dirty="0" err="1"/>
              <a:t>Add</a:t>
            </a:r>
            <a:r>
              <a:rPr lang="nl-BE" dirty="0"/>
              <a:t> tests </a:t>
            </a:r>
            <a:r>
              <a:rPr lang="nl-BE" dirty="0" err="1"/>
              <a:t>to</a:t>
            </a:r>
            <a:r>
              <a:rPr lang="nl-BE" dirty="0"/>
              <a:t> </a:t>
            </a:r>
            <a:r>
              <a:rPr lang="nl-BE" dirty="0" err="1"/>
              <a:t>every</a:t>
            </a:r>
            <a:r>
              <a:rPr lang="nl-BE" dirty="0"/>
              <a:t> http-</a:t>
            </a:r>
            <a:r>
              <a:rPr lang="nl-BE" dirty="0" err="1"/>
              <a:t>request</a:t>
            </a:r>
            <a:r>
              <a:rPr lang="nl-BE" dirty="0"/>
              <a:t>:</a:t>
            </a:r>
          </a:p>
          <a:p>
            <a:endParaRPr lang="nl-BE" dirty="0"/>
          </a:p>
          <a:p>
            <a:endParaRPr lang="nl-BE" dirty="0"/>
          </a:p>
          <a:p>
            <a:endParaRPr lang="nl-BE" dirty="0"/>
          </a:p>
          <a:p>
            <a:endParaRPr lang="nl-BE" dirty="0"/>
          </a:p>
          <a:p>
            <a:endParaRPr lang="nl-BE" dirty="0"/>
          </a:p>
          <a:p>
            <a:endParaRPr lang="nl-BE" dirty="0"/>
          </a:p>
          <a:p>
            <a:endParaRPr lang="nl-BE" dirty="0"/>
          </a:p>
          <a:p>
            <a:r>
              <a:rPr lang="nl-BE" dirty="0"/>
              <a:t>Tip: </a:t>
            </a:r>
            <a:r>
              <a:rPr lang="nl-BE" dirty="0" err="1"/>
              <a:t>Use</a:t>
            </a:r>
            <a:r>
              <a:rPr lang="nl-BE" dirty="0"/>
              <a:t> </a:t>
            </a:r>
            <a:r>
              <a:rPr lang="nl-BE" dirty="0" err="1"/>
              <a:t>your</a:t>
            </a:r>
            <a:r>
              <a:rPr lang="nl-BE" dirty="0"/>
              <a:t> correct(!) output </a:t>
            </a:r>
            <a:r>
              <a:rPr lang="nl-BE" dirty="0" err="1"/>
              <a:t>to</a:t>
            </a:r>
            <a:r>
              <a:rPr lang="nl-BE" dirty="0"/>
              <a:t> make these tests </a:t>
            </a:r>
            <a:r>
              <a:rPr lang="nl-BE" dirty="0" err="1"/>
              <a:t>and</a:t>
            </a:r>
            <a:r>
              <a:rPr lang="nl-BE" dirty="0"/>
              <a:t> look at </a:t>
            </a:r>
            <a:r>
              <a:rPr lang="nl-BE" dirty="0" err="1"/>
              <a:t>the</a:t>
            </a:r>
            <a:r>
              <a:rPr lang="nl-BE" dirty="0"/>
              <a:t> </a:t>
            </a:r>
            <a:r>
              <a:rPr lang="nl-BE" dirty="0" err="1"/>
              <a:t>examples</a:t>
            </a:r>
            <a:r>
              <a:rPr lang="nl-BE" dirty="0"/>
              <a:t> in </a:t>
            </a:r>
            <a:r>
              <a:rPr lang="nl-BE" dirty="0" err="1"/>
              <a:t>the</a:t>
            </a:r>
            <a:r>
              <a:rPr lang="nl-BE" dirty="0"/>
              <a:t> </a:t>
            </a:r>
            <a:r>
              <a:rPr lang="nl-BE" dirty="0" err="1"/>
              <a:t>provided</a:t>
            </a:r>
            <a:r>
              <a:rPr lang="nl-BE" dirty="0"/>
              <a:t> </a:t>
            </a:r>
            <a:r>
              <a:rPr lang="nl-BE" i="1" dirty="0" err="1"/>
              <a:t>demoREST.postman_collection.json</a:t>
            </a:r>
            <a:endParaRPr lang="nl-BE" i="1" dirty="0"/>
          </a:p>
          <a:p>
            <a:endParaRPr lang="nl-BE" dirty="0"/>
          </a:p>
        </p:txBody>
      </p:sp>
      <p:sp>
        <p:nvSpPr>
          <p:cNvPr id="4" name="Tijdelijke aanduiding voor dianummer 3">
            <a:extLst>
              <a:ext uri="{FF2B5EF4-FFF2-40B4-BE49-F238E27FC236}">
                <a16:creationId xmlns:a16="http://schemas.microsoft.com/office/drawing/2014/main" id="{C681BCC8-D454-40EC-ABDB-D3F7CBA6753D}"/>
              </a:ext>
            </a:extLst>
          </p:cNvPr>
          <p:cNvSpPr>
            <a:spLocks noGrp="1"/>
          </p:cNvSpPr>
          <p:nvPr>
            <p:ph type="sldNum" sz="quarter" idx="12"/>
          </p:nvPr>
        </p:nvSpPr>
        <p:spPr/>
        <p:txBody>
          <a:bodyPr/>
          <a:lstStyle/>
          <a:p>
            <a:fld id="{EFF0E678-5659-4256-A5F3-A2CF1765060C}" type="slidenum">
              <a:rPr lang="nl-BE" smtClean="0"/>
              <a:pPr/>
              <a:t>46</a:t>
            </a:fld>
            <a:endParaRPr lang="nl-BE"/>
          </a:p>
        </p:txBody>
      </p:sp>
      <p:pic>
        <p:nvPicPr>
          <p:cNvPr id="6" name="Afbeelding 5">
            <a:extLst>
              <a:ext uri="{FF2B5EF4-FFF2-40B4-BE49-F238E27FC236}">
                <a16:creationId xmlns:a16="http://schemas.microsoft.com/office/drawing/2014/main" id="{EF05BDFA-C3FD-46E3-BA64-476811F4BF5E}"/>
              </a:ext>
            </a:extLst>
          </p:cNvPr>
          <p:cNvPicPr>
            <a:picLocks noChangeAspect="1"/>
          </p:cNvPicPr>
          <p:nvPr/>
        </p:nvPicPr>
        <p:blipFill>
          <a:blip r:embed="rId2"/>
          <a:stretch>
            <a:fillRect/>
          </a:stretch>
        </p:blipFill>
        <p:spPr>
          <a:xfrm>
            <a:off x="3076878" y="1748445"/>
            <a:ext cx="5610225" cy="2505075"/>
          </a:xfrm>
          <a:prstGeom prst="rect">
            <a:avLst/>
          </a:prstGeom>
          <a:ln>
            <a:solidFill>
              <a:schemeClr val="tx1"/>
            </a:solidFill>
          </a:ln>
        </p:spPr>
      </p:pic>
    </p:spTree>
    <p:extLst>
      <p:ext uri="{BB962C8B-B14F-4D97-AF65-F5344CB8AC3E}">
        <p14:creationId xmlns:p14="http://schemas.microsoft.com/office/powerpoint/2010/main" val="405883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DAD1D6-9BC6-47DF-8779-08A550A87FD3}"/>
              </a:ext>
            </a:extLst>
          </p:cNvPr>
          <p:cNvSpPr>
            <a:spLocks noGrp="1"/>
          </p:cNvSpPr>
          <p:nvPr>
            <p:ph type="title"/>
          </p:nvPr>
        </p:nvSpPr>
        <p:spPr/>
        <p:txBody>
          <a:bodyPr/>
          <a:lstStyle/>
          <a:p>
            <a:r>
              <a:rPr lang="nl-BE" dirty="0" err="1"/>
              <a:t>What</a:t>
            </a:r>
            <a:r>
              <a:rPr lang="nl-BE" dirty="0"/>
              <a:t> </a:t>
            </a:r>
            <a:r>
              <a:rPr lang="nl-BE" dirty="0" err="1"/>
              <a:t>did</a:t>
            </a:r>
            <a:r>
              <a:rPr lang="nl-BE" dirty="0"/>
              <a:t> we </a:t>
            </a:r>
            <a:r>
              <a:rPr lang="nl-BE" dirty="0" err="1"/>
              <a:t>learn</a:t>
            </a:r>
            <a:r>
              <a:rPr lang="nl-BE" dirty="0"/>
              <a:t>?</a:t>
            </a:r>
          </a:p>
        </p:txBody>
      </p:sp>
      <p:sp>
        <p:nvSpPr>
          <p:cNvPr id="3" name="Tijdelijke aanduiding voor inhoud 2">
            <a:extLst>
              <a:ext uri="{FF2B5EF4-FFF2-40B4-BE49-F238E27FC236}">
                <a16:creationId xmlns:a16="http://schemas.microsoft.com/office/drawing/2014/main" id="{5EE55488-2E99-47B1-ACDF-59986FE36546}"/>
              </a:ext>
            </a:extLst>
          </p:cNvPr>
          <p:cNvSpPr>
            <a:spLocks noGrp="1"/>
          </p:cNvSpPr>
          <p:nvPr>
            <p:ph idx="1"/>
          </p:nvPr>
        </p:nvSpPr>
        <p:spPr/>
        <p:txBody>
          <a:bodyPr/>
          <a:lstStyle/>
          <a:p>
            <a:r>
              <a:rPr lang="nl-BE" dirty="0" err="1"/>
              <a:t>how</a:t>
            </a:r>
            <a:r>
              <a:rPr lang="nl-BE" dirty="0"/>
              <a:t> </a:t>
            </a:r>
            <a:r>
              <a:rPr lang="nl-BE" dirty="0" err="1"/>
              <a:t>to</a:t>
            </a:r>
            <a:r>
              <a:rPr lang="nl-BE" dirty="0"/>
              <a:t> </a:t>
            </a:r>
            <a:r>
              <a:rPr lang="nl-BE" dirty="0" err="1"/>
              <a:t>build</a:t>
            </a:r>
            <a:r>
              <a:rPr lang="nl-BE" dirty="0"/>
              <a:t> a REST API in Spring Boot</a:t>
            </a:r>
          </a:p>
          <a:p>
            <a:r>
              <a:rPr lang="nl-BE" dirty="0" err="1"/>
              <a:t>how</a:t>
            </a:r>
            <a:r>
              <a:rPr lang="nl-BE" dirty="0"/>
              <a:t> </a:t>
            </a:r>
            <a:r>
              <a:rPr lang="nl-BE" dirty="0" err="1"/>
              <a:t>to</a:t>
            </a:r>
            <a:r>
              <a:rPr lang="nl-BE" dirty="0"/>
              <a:t> </a:t>
            </a:r>
            <a:r>
              <a:rPr lang="nl-BE" dirty="0" err="1"/>
              <a:t>avoid</a:t>
            </a:r>
            <a:r>
              <a:rPr lang="nl-BE" dirty="0"/>
              <a:t> </a:t>
            </a:r>
            <a:r>
              <a:rPr lang="nl-BE" dirty="0" err="1"/>
              <a:t>Exceptions</a:t>
            </a:r>
            <a:r>
              <a:rPr lang="nl-BE" dirty="0"/>
              <a:t> </a:t>
            </a:r>
            <a:r>
              <a:rPr lang="nl-BE" dirty="0" err="1"/>
              <a:t>using</a:t>
            </a:r>
            <a:r>
              <a:rPr lang="nl-BE" dirty="0"/>
              <a:t> </a:t>
            </a:r>
            <a:r>
              <a:rPr lang="nl-BE" i="1" dirty="0" err="1"/>
              <a:t>ResponseEntity</a:t>
            </a:r>
            <a:r>
              <a:rPr lang="nl-BE" dirty="0"/>
              <a:t> </a:t>
            </a:r>
            <a:r>
              <a:rPr lang="nl-BE" dirty="0" err="1"/>
              <a:t>and</a:t>
            </a:r>
            <a:r>
              <a:rPr lang="nl-BE" dirty="0"/>
              <a:t> </a:t>
            </a:r>
            <a:r>
              <a:rPr lang="nl-BE" i="1" dirty="0" err="1"/>
              <a:t>Optional</a:t>
            </a:r>
            <a:r>
              <a:rPr lang="nl-BE" dirty="0"/>
              <a:t>:</a:t>
            </a:r>
          </a:p>
          <a:p>
            <a:pPr lvl="1"/>
            <a:r>
              <a:rPr lang="en-US" dirty="0"/>
              <a:t>in stead of catching errors, it is better to implement a design that makes it difficult for errors to happen. </a:t>
            </a:r>
            <a:r>
              <a:rPr lang="en-US" i="1" dirty="0" err="1"/>
              <a:t>ResponseEntity</a:t>
            </a:r>
            <a:r>
              <a:rPr lang="en-US" dirty="0"/>
              <a:t> and </a:t>
            </a:r>
            <a:r>
              <a:rPr lang="en-US" i="1" dirty="0"/>
              <a:t>Optional</a:t>
            </a:r>
            <a:r>
              <a:rPr lang="en-US" dirty="0"/>
              <a:t> help you to </a:t>
            </a:r>
            <a:r>
              <a:rPr lang="en-US"/>
              <a:t>avoid errors.</a:t>
            </a:r>
            <a:endParaRPr lang="nl-BE" dirty="0"/>
          </a:p>
          <a:p>
            <a:r>
              <a:rPr lang="nl-BE" dirty="0" err="1"/>
              <a:t>how</a:t>
            </a:r>
            <a:r>
              <a:rPr lang="nl-BE" dirty="0"/>
              <a:t> </a:t>
            </a:r>
            <a:r>
              <a:rPr lang="nl-BE" dirty="0" err="1"/>
              <a:t>to</a:t>
            </a:r>
            <a:r>
              <a:rPr lang="nl-BE" dirty="0"/>
              <a:t> </a:t>
            </a:r>
            <a:r>
              <a:rPr lang="nl-BE" dirty="0" err="1"/>
              <a:t>generate</a:t>
            </a:r>
            <a:r>
              <a:rPr lang="nl-BE" dirty="0"/>
              <a:t> </a:t>
            </a:r>
            <a:r>
              <a:rPr lang="nl-BE" dirty="0" err="1"/>
              <a:t>documentation</a:t>
            </a:r>
            <a:r>
              <a:rPr lang="nl-BE" dirty="0"/>
              <a:t> </a:t>
            </a:r>
            <a:r>
              <a:rPr lang="nl-BE" dirty="0" err="1"/>
              <a:t>for</a:t>
            </a:r>
            <a:r>
              <a:rPr lang="nl-BE" dirty="0"/>
              <a:t> </a:t>
            </a:r>
            <a:r>
              <a:rPr lang="nl-BE" dirty="0" err="1"/>
              <a:t>this</a:t>
            </a:r>
            <a:r>
              <a:rPr lang="nl-BE" dirty="0"/>
              <a:t> service</a:t>
            </a:r>
          </a:p>
          <a:p>
            <a:r>
              <a:rPr lang="nl-BE" dirty="0" err="1"/>
              <a:t>how</a:t>
            </a:r>
            <a:r>
              <a:rPr lang="nl-BE" dirty="0"/>
              <a:t> </a:t>
            </a:r>
            <a:r>
              <a:rPr lang="nl-BE" dirty="0" err="1"/>
              <a:t>to</a:t>
            </a:r>
            <a:r>
              <a:rPr lang="nl-BE" dirty="0"/>
              <a:t> </a:t>
            </a:r>
            <a:r>
              <a:rPr lang="nl-BE" dirty="0" err="1"/>
              <a:t>create</a:t>
            </a:r>
            <a:r>
              <a:rPr lang="nl-BE" dirty="0"/>
              <a:t> </a:t>
            </a:r>
            <a:r>
              <a:rPr lang="nl-BE" dirty="0" err="1"/>
              <a:t>your</a:t>
            </a:r>
            <a:r>
              <a:rPr lang="nl-BE" dirty="0"/>
              <a:t> </a:t>
            </a:r>
            <a:r>
              <a:rPr lang="nl-BE" dirty="0" err="1"/>
              <a:t>own</a:t>
            </a:r>
            <a:r>
              <a:rPr lang="nl-BE" dirty="0"/>
              <a:t> testscript in Postman</a:t>
            </a:r>
          </a:p>
        </p:txBody>
      </p:sp>
      <p:sp>
        <p:nvSpPr>
          <p:cNvPr id="4" name="Tijdelijke aanduiding voor dianummer 3">
            <a:extLst>
              <a:ext uri="{FF2B5EF4-FFF2-40B4-BE49-F238E27FC236}">
                <a16:creationId xmlns:a16="http://schemas.microsoft.com/office/drawing/2014/main" id="{425111BE-BF2F-4452-B8CF-3B623DEB4A01}"/>
              </a:ext>
            </a:extLst>
          </p:cNvPr>
          <p:cNvSpPr>
            <a:spLocks noGrp="1"/>
          </p:cNvSpPr>
          <p:nvPr>
            <p:ph type="sldNum" sz="quarter" idx="12"/>
          </p:nvPr>
        </p:nvSpPr>
        <p:spPr/>
        <p:txBody>
          <a:bodyPr/>
          <a:lstStyle/>
          <a:p>
            <a:fld id="{EFF0E678-5659-4256-A5F3-A2CF1765060C}" type="slidenum">
              <a:rPr lang="nl-BE" smtClean="0"/>
              <a:pPr/>
              <a:t>47</a:t>
            </a:fld>
            <a:endParaRPr lang="nl-BE"/>
          </a:p>
        </p:txBody>
      </p:sp>
    </p:spTree>
    <p:extLst>
      <p:ext uri="{BB962C8B-B14F-4D97-AF65-F5344CB8AC3E}">
        <p14:creationId xmlns:p14="http://schemas.microsoft.com/office/powerpoint/2010/main" val="149960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AECB1E-0551-46A0-8982-12F5E182A1E3}"/>
              </a:ext>
            </a:extLst>
          </p:cNvPr>
          <p:cNvSpPr>
            <a:spLocks noGrp="1"/>
          </p:cNvSpPr>
          <p:nvPr>
            <p:ph type="title"/>
          </p:nvPr>
        </p:nvSpPr>
        <p:spPr/>
        <p:txBody>
          <a:bodyPr/>
          <a:lstStyle/>
          <a:p>
            <a:r>
              <a:rPr lang="nl-BE" dirty="0" err="1"/>
              <a:t>What</a:t>
            </a:r>
            <a:r>
              <a:rPr lang="nl-BE" dirty="0"/>
              <a:t> is a REST API?</a:t>
            </a:r>
          </a:p>
        </p:txBody>
      </p:sp>
      <p:sp>
        <p:nvSpPr>
          <p:cNvPr id="3" name="Tijdelijke aanduiding voor inhoud 2">
            <a:extLst>
              <a:ext uri="{FF2B5EF4-FFF2-40B4-BE49-F238E27FC236}">
                <a16:creationId xmlns:a16="http://schemas.microsoft.com/office/drawing/2014/main" id="{D689B842-FDCC-4D07-AC12-D30C3AEB654D}"/>
              </a:ext>
            </a:extLst>
          </p:cNvPr>
          <p:cNvSpPr>
            <a:spLocks noGrp="1"/>
          </p:cNvSpPr>
          <p:nvPr>
            <p:ph idx="1"/>
          </p:nvPr>
        </p:nvSpPr>
        <p:spPr/>
        <p:txBody>
          <a:bodyPr/>
          <a:lstStyle/>
          <a:p>
            <a:r>
              <a:rPr lang="nl-BE" dirty="0"/>
              <a:t>Platform-independent (iOS, Unix, Windows, ...) </a:t>
            </a:r>
          </a:p>
          <a:p>
            <a:r>
              <a:rPr lang="nl-BE" dirty="0"/>
              <a:t>Language-independent (C#, Java, PHP, ...)</a:t>
            </a:r>
          </a:p>
          <a:p>
            <a:pPr lvl="1"/>
            <a:r>
              <a:rPr lang="en-US" dirty="0"/>
              <a:t>Very common: REST-service built in Java Spring communicates with apps built in Angular, </a:t>
            </a:r>
            <a:r>
              <a:rPr lang="en-US" dirty="0" err="1"/>
              <a:t>Reat</a:t>
            </a:r>
            <a:r>
              <a:rPr lang="en-US" dirty="0"/>
              <a:t>, Vue, …</a:t>
            </a:r>
            <a:endParaRPr lang="nl-BE" dirty="0"/>
          </a:p>
          <a:p>
            <a:r>
              <a:rPr lang="nl-BE" dirty="0" err="1"/>
              <a:t>Uses</a:t>
            </a:r>
            <a:r>
              <a:rPr lang="nl-BE" dirty="0"/>
              <a:t> HTTP </a:t>
            </a:r>
            <a:r>
              <a:rPr lang="nl-BE" dirty="0" err="1"/>
              <a:t>for</a:t>
            </a:r>
            <a:r>
              <a:rPr lang="nl-BE" dirty="0"/>
              <a:t> calls </a:t>
            </a:r>
          </a:p>
          <a:p>
            <a:pPr lvl="1"/>
            <a:r>
              <a:rPr lang="en-US" dirty="0"/>
              <a:t>HTTP Methods (GET, POST, PUT, ...) </a:t>
            </a:r>
          </a:p>
          <a:p>
            <a:pPr lvl="1"/>
            <a:r>
              <a:rPr lang="en-US" dirty="0"/>
              <a:t>Messages in JSON format: </a:t>
            </a:r>
          </a:p>
          <a:p>
            <a:pPr lvl="2"/>
            <a:r>
              <a:rPr lang="en-US" dirty="0"/>
              <a:t>Easy to use by JS, Typescript, Java, C# apps </a:t>
            </a:r>
          </a:p>
          <a:p>
            <a:pPr lvl="2"/>
            <a:r>
              <a:rPr lang="en-US" dirty="0"/>
              <a:t>Can in essence also be XML, CSV, ... </a:t>
            </a:r>
            <a:endParaRPr lang="nl-BE" dirty="0"/>
          </a:p>
        </p:txBody>
      </p:sp>
      <p:sp>
        <p:nvSpPr>
          <p:cNvPr id="4" name="Tijdelijke aanduiding voor dianummer 3">
            <a:extLst>
              <a:ext uri="{FF2B5EF4-FFF2-40B4-BE49-F238E27FC236}">
                <a16:creationId xmlns:a16="http://schemas.microsoft.com/office/drawing/2014/main" id="{B2B11725-E236-4126-AF52-E2A2AB6FBDBF}"/>
              </a:ext>
            </a:extLst>
          </p:cNvPr>
          <p:cNvSpPr>
            <a:spLocks noGrp="1"/>
          </p:cNvSpPr>
          <p:nvPr>
            <p:ph type="sldNum" sz="quarter" idx="12"/>
          </p:nvPr>
        </p:nvSpPr>
        <p:spPr/>
        <p:txBody>
          <a:bodyPr/>
          <a:lstStyle/>
          <a:p>
            <a:fld id="{EFF0E678-5659-4256-A5F3-A2CF1765060C}" type="slidenum">
              <a:rPr lang="nl-BE" smtClean="0"/>
              <a:pPr/>
              <a:t>5</a:t>
            </a:fld>
            <a:endParaRPr lang="nl-BE"/>
          </a:p>
        </p:txBody>
      </p:sp>
      <p:pic>
        <p:nvPicPr>
          <p:cNvPr id="6" name="Afbeelding 5">
            <a:extLst>
              <a:ext uri="{FF2B5EF4-FFF2-40B4-BE49-F238E27FC236}">
                <a16:creationId xmlns:a16="http://schemas.microsoft.com/office/drawing/2014/main" id="{08501A41-67D5-4626-8ABD-EDF47E990E20}"/>
              </a:ext>
            </a:extLst>
          </p:cNvPr>
          <p:cNvPicPr>
            <a:picLocks noChangeAspect="1"/>
          </p:cNvPicPr>
          <p:nvPr/>
        </p:nvPicPr>
        <p:blipFill>
          <a:blip r:embed="rId2"/>
          <a:stretch>
            <a:fillRect/>
          </a:stretch>
        </p:blipFill>
        <p:spPr>
          <a:xfrm>
            <a:off x="7758792" y="2647950"/>
            <a:ext cx="3918857" cy="3657600"/>
          </a:xfrm>
          <a:prstGeom prst="rect">
            <a:avLst/>
          </a:prstGeom>
        </p:spPr>
      </p:pic>
    </p:spTree>
    <p:extLst>
      <p:ext uri="{BB962C8B-B14F-4D97-AF65-F5344CB8AC3E}">
        <p14:creationId xmlns:p14="http://schemas.microsoft.com/office/powerpoint/2010/main" val="210064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3B88B8-2698-4B4E-B12C-B7BEA53AD971}"/>
              </a:ext>
            </a:extLst>
          </p:cNvPr>
          <p:cNvSpPr>
            <a:spLocks noGrp="1"/>
          </p:cNvSpPr>
          <p:nvPr>
            <p:ph type="title"/>
          </p:nvPr>
        </p:nvSpPr>
        <p:spPr/>
        <p:txBody>
          <a:bodyPr>
            <a:noAutofit/>
          </a:bodyPr>
          <a:lstStyle/>
          <a:p>
            <a:r>
              <a:rPr lang="nl-BE" sz="2800" dirty="0"/>
              <a:t>REST: </a:t>
            </a:r>
            <a:r>
              <a:rPr lang="en-US" sz="2800" dirty="0"/>
              <a:t>COMMUNICATION BETWEEN CLIENT AND SERVER</a:t>
            </a:r>
            <a:endParaRPr lang="nl-BE" sz="2800" dirty="0"/>
          </a:p>
        </p:txBody>
      </p:sp>
      <p:sp>
        <p:nvSpPr>
          <p:cNvPr id="5" name="Rectangle 1">
            <a:extLst>
              <a:ext uri="{FF2B5EF4-FFF2-40B4-BE49-F238E27FC236}">
                <a16:creationId xmlns:a16="http://schemas.microsoft.com/office/drawing/2014/main" id="{851ED524-7F54-4244-B598-96D2CA6EFFC1}"/>
              </a:ext>
            </a:extLst>
          </p:cNvPr>
          <p:cNvSpPr>
            <a:spLocks noGrp="1" noChangeArrowheads="1"/>
          </p:cNvSpPr>
          <p:nvPr>
            <p:ph idx="1"/>
          </p:nvPr>
        </p:nvSpPr>
        <p:spPr bwMode="auto">
          <a:xfrm>
            <a:off x="251012" y="1368120"/>
            <a:ext cx="11844376" cy="5324535"/>
          </a:xfrm>
          <a:prstGeom prst="rect">
            <a:avLst/>
          </a:prstGeom>
          <a:noFill/>
          <a:ln>
            <a:noFill/>
          </a:ln>
          <a:effec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nl-BE" altLang="nl-BE" sz="1800" b="1" dirty="0">
                <a:latin typeface="Verdana" panose="020B0604030504040204" pitchFamily="34" charset="0"/>
              </a:rPr>
              <a:t>REST</a:t>
            </a:r>
            <a:r>
              <a:rPr lang="nl-BE" altLang="nl-BE" sz="1800" dirty="0">
                <a:latin typeface="Verdana" panose="020B0604030504040204" pitchFamily="34" charset="0"/>
              </a:rPr>
              <a:t> </a:t>
            </a:r>
            <a:r>
              <a:rPr lang="nl-BE" altLang="nl-BE" sz="1800" dirty="0" err="1">
                <a:latin typeface="Verdana" panose="020B0604030504040204" pitchFamily="34" charset="0"/>
              </a:rPr>
              <a:t>requires</a:t>
            </a:r>
            <a:r>
              <a:rPr lang="nl-BE" altLang="nl-BE" sz="1800" dirty="0">
                <a:latin typeface="Verdana" panose="020B0604030504040204" pitchFamily="34" charset="0"/>
              </a:rPr>
              <a:t> </a:t>
            </a:r>
            <a:r>
              <a:rPr lang="nl-BE" altLang="nl-BE" sz="1800" dirty="0" err="1">
                <a:latin typeface="Verdana" panose="020B0604030504040204" pitchFamily="34" charset="0"/>
              </a:rPr>
              <a:t>that</a:t>
            </a:r>
            <a:r>
              <a:rPr lang="nl-BE" altLang="nl-BE" sz="1800" dirty="0">
                <a:latin typeface="Verdana" panose="020B0604030504040204" pitchFamily="34" charset="0"/>
              </a:rPr>
              <a:t> a client </a:t>
            </a:r>
            <a:r>
              <a:rPr lang="nl-BE" altLang="nl-BE" sz="1800" dirty="0" err="1">
                <a:latin typeface="Verdana" panose="020B0604030504040204" pitchFamily="34" charset="0"/>
              </a:rPr>
              <a:t>makes</a:t>
            </a:r>
            <a:r>
              <a:rPr lang="nl-BE" altLang="nl-BE" sz="1800" dirty="0">
                <a:latin typeface="Verdana" panose="020B0604030504040204" pitchFamily="34" charset="0"/>
              </a:rPr>
              <a:t> a </a:t>
            </a:r>
            <a:r>
              <a:rPr lang="nl-BE" altLang="nl-BE" sz="1800" dirty="0" err="1">
                <a:latin typeface="Verdana" panose="020B0604030504040204" pitchFamily="34" charset="0"/>
              </a:rPr>
              <a:t>request</a:t>
            </a:r>
            <a:r>
              <a:rPr lang="nl-BE" altLang="nl-BE" sz="1800" dirty="0">
                <a:latin typeface="Verdana" panose="020B0604030504040204" pitchFamily="34" charset="0"/>
              </a:rPr>
              <a:t> </a:t>
            </a:r>
            <a:r>
              <a:rPr lang="nl-BE" altLang="nl-BE" sz="1800" dirty="0" err="1">
                <a:latin typeface="Verdana" panose="020B0604030504040204" pitchFamily="34" charset="0"/>
              </a:rPr>
              <a:t>to</a:t>
            </a:r>
            <a:r>
              <a:rPr lang="nl-BE" altLang="nl-BE" sz="1800" dirty="0">
                <a:latin typeface="Verdana" panose="020B0604030504040204" pitchFamily="34" charset="0"/>
              </a:rPr>
              <a:t> </a:t>
            </a:r>
            <a:r>
              <a:rPr lang="nl-BE" altLang="nl-BE" sz="1800" dirty="0" err="1">
                <a:latin typeface="Verdana" panose="020B0604030504040204" pitchFamily="34" charset="0"/>
              </a:rPr>
              <a:t>the</a:t>
            </a:r>
            <a:r>
              <a:rPr lang="nl-BE" altLang="nl-BE" sz="1800" dirty="0">
                <a:latin typeface="Verdana" panose="020B0604030504040204" pitchFamily="34" charset="0"/>
              </a:rPr>
              <a:t> server in order </a:t>
            </a:r>
            <a:r>
              <a:rPr lang="nl-BE" altLang="nl-BE" sz="1800" dirty="0" err="1">
                <a:latin typeface="Verdana" panose="020B0604030504040204" pitchFamily="34" charset="0"/>
              </a:rPr>
              <a:t>to</a:t>
            </a:r>
            <a:r>
              <a:rPr lang="nl-BE" altLang="nl-BE" sz="1800" dirty="0">
                <a:latin typeface="Verdana" panose="020B0604030504040204" pitchFamily="34" charset="0"/>
              </a:rPr>
              <a:t> </a:t>
            </a:r>
            <a:r>
              <a:rPr lang="nl-BE" altLang="nl-BE" sz="1800" dirty="0" err="1">
                <a:latin typeface="Verdana" panose="020B0604030504040204" pitchFamily="34" charset="0"/>
              </a:rPr>
              <a:t>retrieve</a:t>
            </a:r>
            <a:r>
              <a:rPr lang="nl-BE" altLang="nl-BE" sz="1800" dirty="0">
                <a:latin typeface="Verdana" panose="020B0604030504040204" pitchFamily="34" charset="0"/>
              </a:rPr>
              <a:t> or </a:t>
            </a:r>
            <a:r>
              <a:rPr lang="nl-BE" altLang="nl-BE" sz="1800" dirty="0" err="1">
                <a:latin typeface="Verdana" panose="020B0604030504040204" pitchFamily="34" charset="0"/>
              </a:rPr>
              <a:t>modify</a:t>
            </a:r>
            <a:r>
              <a:rPr lang="nl-BE" altLang="nl-BE" sz="1800" dirty="0">
                <a:latin typeface="Verdana" panose="020B0604030504040204" pitchFamily="34" charset="0"/>
              </a:rPr>
              <a:t> data on </a:t>
            </a:r>
            <a:r>
              <a:rPr lang="nl-BE" altLang="nl-BE" sz="1800" dirty="0" err="1">
                <a:latin typeface="Verdana" panose="020B0604030504040204" pitchFamily="34" charset="0"/>
              </a:rPr>
              <a:t>the</a:t>
            </a:r>
            <a:r>
              <a:rPr lang="nl-BE" altLang="nl-BE" sz="1800" dirty="0">
                <a:latin typeface="Verdana" panose="020B0604030504040204" pitchFamily="34" charset="0"/>
              </a:rPr>
              <a:t> server. A </a:t>
            </a:r>
            <a:r>
              <a:rPr lang="nl-BE" altLang="nl-BE" sz="1800" dirty="0" err="1">
                <a:latin typeface="Verdana" panose="020B0604030504040204" pitchFamily="34" charset="0"/>
              </a:rPr>
              <a:t>request</a:t>
            </a:r>
            <a:r>
              <a:rPr lang="nl-BE" altLang="nl-BE" sz="1800" dirty="0">
                <a:latin typeface="Verdana" panose="020B0604030504040204" pitchFamily="34" charset="0"/>
              </a:rPr>
              <a:t> </a:t>
            </a:r>
            <a:r>
              <a:rPr lang="nl-BE" altLang="nl-BE" sz="1800" dirty="0" err="1">
                <a:latin typeface="Verdana" panose="020B0604030504040204" pitchFamily="34" charset="0"/>
              </a:rPr>
              <a:t>generally</a:t>
            </a:r>
            <a:r>
              <a:rPr lang="nl-BE" altLang="nl-BE" sz="1800" dirty="0">
                <a:latin typeface="Verdana" panose="020B0604030504040204" pitchFamily="34" charset="0"/>
              </a:rPr>
              <a:t> </a:t>
            </a:r>
            <a:r>
              <a:rPr lang="nl-BE" altLang="nl-BE" sz="1800" dirty="0" err="1">
                <a:latin typeface="Verdana" panose="020B0604030504040204" pitchFamily="34" charset="0"/>
              </a:rPr>
              <a:t>consists</a:t>
            </a:r>
            <a:r>
              <a:rPr lang="nl-BE" altLang="nl-BE" sz="1800" dirty="0">
                <a:latin typeface="Verdana" panose="020B0604030504040204" pitchFamily="34" charset="0"/>
              </a:rPr>
              <a:t> of:</a:t>
            </a:r>
          </a:p>
          <a:p>
            <a:pPr lvl="1">
              <a:lnSpc>
                <a:spcPct val="100000"/>
              </a:lnSpc>
              <a:buClrTx/>
            </a:pPr>
            <a:r>
              <a:rPr lang="nl-BE" altLang="nl-BE" sz="1800" dirty="0" err="1">
                <a:latin typeface="Verdana" panose="020B0604030504040204" pitchFamily="34" charset="0"/>
              </a:rPr>
              <a:t>an</a:t>
            </a:r>
            <a:r>
              <a:rPr lang="nl-BE" altLang="nl-BE" sz="1800" dirty="0">
                <a:latin typeface="Verdana" panose="020B0604030504040204" pitchFamily="34" charset="0"/>
              </a:rPr>
              <a:t> </a:t>
            </a:r>
            <a:r>
              <a:rPr lang="nl-BE" altLang="nl-BE" sz="1800" b="1" u="sng" dirty="0">
                <a:latin typeface="Verdana" panose="020B0604030504040204" pitchFamily="34" charset="0"/>
              </a:rPr>
              <a:t>HTTP </a:t>
            </a:r>
            <a:r>
              <a:rPr lang="nl-BE" altLang="nl-BE" sz="1800" b="1" u="sng" dirty="0" err="1">
                <a:latin typeface="Verdana" panose="020B0604030504040204" pitchFamily="34" charset="0"/>
              </a:rPr>
              <a:t>verb</a:t>
            </a:r>
            <a:r>
              <a:rPr lang="nl-BE" altLang="nl-BE" sz="1800" dirty="0">
                <a:latin typeface="Verdana" panose="020B0604030504040204" pitchFamily="34" charset="0"/>
              </a:rPr>
              <a:t>, </a:t>
            </a:r>
            <a:r>
              <a:rPr lang="nl-BE" altLang="nl-BE" sz="1800" dirty="0" err="1">
                <a:latin typeface="Verdana" panose="020B0604030504040204" pitchFamily="34" charset="0"/>
              </a:rPr>
              <a:t>which</a:t>
            </a:r>
            <a:r>
              <a:rPr lang="nl-BE" altLang="nl-BE" sz="1800" dirty="0">
                <a:latin typeface="Verdana" panose="020B0604030504040204" pitchFamily="34" charset="0"/>
              </a:rPr>
              <a:t> </a:t>
            </a:r>
            <a:r>
              <a:rPr lang="nl-BE" altLang="nl-BE" sz="1800" dirty="0" err="1">
                <a:latin typeface="Verdana" panose="020B0604030504040204" pitchFamily="34" charset="0"/>
              </a:rPr>
              <a:t>defines</a:t>
            </a:r>
            <a:r>
              <a:rPr lang="nl-BE" altLang="nl-BE" sz="1800" dirty="0">
                <a:latin typeface="Verdana" panose="020B0604030504040204" pitchFamily="34" charset="0"/>
              </a:rPr>
              <a:t> </a:t>
            </a:r>
            <a:r>
              <a:rPr lang="nl-BE" altLang="nl-BE" sz="1800" dirty="0" err="1">
                <a:latin typeface="Verdana" panose="020B0604030504040204" pitchFamily="34" charset="0"/>
              </a:rPr>
              <a:t>what</a:t>
            </a:r>
            <a:r>
              <a:rPr lang="nl-BE" altLang="nl-BE" sz="1800" dirty="0">
                <a:latin typeface="Verdana" panose="020B0604030504040204" pitchFamily="34" charset="0"/>
              </a:rPr>
              <a:t> kind of </a:t>
            </a:r>
            <a:r>
              <a:rPr lang="nl-BE" altLang="nl-BE" sz="1800" dirty="0" err="1">
                <a:latin typeface="Verdana" panose="020B0604030504040204" pitchFamily="34" charset="0"/>
              </a:rPr>
              <a:t>operation</a:t>
            </a:r>
            <a:r>
              <a:rPr lang="nl-BE" altLang="nl-BE" sz="1800" dirty="0">
                <a:latin typeface="Verdana" panose="020B0604030504040204" pitchFamily="34" charset="0"/>
              </a:rPr>
              <a:t> </a:t>
            </a:r>
            <a:r>
              <a:rPr lang="nl-BE" altLang="nl-BE" sz="1800" dirty="0" err="1">
                <a:latin typeface="Verdana" panose="020B0604030504040204" pitchFamily="34" charset="0"/>
              </a:rPr>
              <a:t>to</a:t>
            </a:r>
            <a:r>
              <a:rPr lang="nl-BE" altLang="nl-BE" sz="1800" dirty="0">
                <a:latin typeface="Verdana" panose="020B0604030504040204" pitchFamily="34" charset="0"/>
              </a:rPr>
              <a:t> </a:t>
            </a:r>
            <a:r>
              <a:rPr lang="nl-BE" altLang="nl-BE" sz="1800" dirty="0" err="1">
                <a:latin typeface="Verdana" panose="020B0604030504040204" pitchFamily="34" charset="0"/>
              </a:rPr>
              <a:t>perform</a:t>
            </a:r>
            <a:endParaRPr lang="nl-BE" altLang="nl-BE" sz="1800" dirty="0">
              <a:latin typeface="Verdana" panose="020B0604030504040204" pitchFamily="34" charset="0"/>
            </a:endParaRPr>
          </a:p>
          <a:p>
            <a:pPr lvl="2">
              <a:lnSpc>
                <a:spcPct val="100000"/>
              </a:lnSpc>
              <a:buClrTx/>
            </a:pPr>
            <a:r>
              <a:rPr lang="nl-BE" altLang="nl-BE" sz="1600" b="1" dirty="0">
                <a:latin typeface="Verdana" panose="020B0604030504040204" pitchFamily="34" charset="0"/>
              </a:rPr>
              <a:t>GET</a:t>
            </a:r>
            <a:r>
              <a:rPr lang="nl-BE" altLang="nl-BE" sz="1600" dirty="0">
                <a:latin typeface="Verdana" panose="020B0604030504040204" pitchFamily="34" charset="0"/>
              </a:rPr>
              <a:t> (</a:t>
            </a:r>
            <a:r>
              <a:rPr lang="nl-BE" altLang="nl-BE" sz="1600" dirty="0" err="1">
                <a:latin typeface="Verdana" panose="020B0604030504040204" pitchFamily="34" charset="0"/>
              </a:rPr>
              <a:t>retrieve</a:t>
            </a:r>
            <a:r>
              <a:rPr lang="nl-BE" altLang="nl-BE" sz="1600" dirty="0">
                <a:latin typeface="Verdana" panose="020B0604030504040204" pitchFamily="34" charset="0"/>
              </a:rPr>
              <a:t> a resource or </a:t>
            </a:r>
            <a:r>
              <a:rPr lang="nl-BE" altLang="nl-BE" sz="1600" dirty="0" err="1">
                <a:latin typeface="Verdana" panose="020B0604030504040204" pitchFamily="34" charset="0"/>
              </a:rPr>
              <a:t>collection</a:t>
            </a:r>
            <a:r>
              <a:rPr lang="nl-BE" altLang="nl-BE" sz="1600" dirty="0">
                <a:latin typeface="Verdana" panose="020B0604030504040204" pitchFamily="34" charset="0"/>
              </a:rPr>
              <a:t> of resources)</a:t>
            </a:r>
          </a:p>
          <a:p>
            <a:pPr lvl="2">
              <a:lnSpc>
                <a:spcPct val="100000"/>
              </a:lnSpc>
              <a:buClrTx/>
            </a:pPr>
            <a:r>
              <a:rPr lang="nl-BE" altLang="nl-BE" sz="1600" b="1" dirty="0">
                <a:latin typeface="Verdana" panose="020B0604030504040204" pitchFamily="34" charset="0"/>
              </a:rPr>
              <a:t>POST</a:t>
            </a:r>
            <a:r>
              <a:rPr lang="nl-BE" altLang="nl-BE" sz="1600" dirty="0">
                <a:latin typeface="Verdana" panose="020B0604030504040204" pitchFamily="34" charset="0"/>
              </a:rPr>
              <a:t> (</a:t>
            </a:r>
            <a:r>
              <a:rPr lang="nl-BE" altLang="nl-BE" sz="1600" dirty="0" err="1">
                <a:latin typeface="Verdana" panose="020B0604030504040204" pitchFamily="34" charset="0"/>
              </a:rPr>
              <a:t>create</a:t>
            </a:r>
            <a:r>
              <a:rPr lang="nl-BE" altLang="nl-BE" sz="1600" dirty="0">
                <a:latin typeface="Verdana" panose="020B0604030504040204" pitchFamily="34" charset="0"/>
              </a:rPr>
              <a:t> a new resource)</a:t>
            </a:r>
          </a:p>
          <a:p>
            <a:pPr lvl="2">
              <a:lnSpc>
                <a:spcPct val="100000"/>
              </a:lnSpc>
              <a:buClrTx/>
            </a:pPr>
            <a:r>
              <a:rPr lang="nl-BE" altLang="nl-BE" sz="1600" b="1" dirty="0">
                <a:latin typeface="Verdana" panose="020B0604030504040204" pitchFamily="34" charset="0"/>
              </a:rPr>
              <a:t>PUT</a:t>
            </a:r>
            <a:r>
              <a:rPr lang="nl-BE" altLang="nl-BE" sz="1600" dirty="0">
                <a:latin typeface="Verdana" panose="020B0604030504040204" pitchFamily="34" charset="0"/>
              </a:rPr>
              <a:t> (update a resource)</a:t>
            </a:r>
          </a:p>
          <a:p>
            <a:pPr lvl="2">
              <a:lnSpc>
                <a:spcPct val="100000"/>
              </a:lnSpc>
              <a:buClrTx/>
            </a:pPr>
            <a:r>
              <a:rPr lang="nl-BE" altLang="nl-BE" sz="1600" b="1" dirty="0">
                <a:latin typeface="Verdana" panose="020B0604030504040204" pitchFamily="34" charset="0"/>
              </a:rPr>
              <a:t>DELETE</a:t>
            </a:r>
            <a:r>
              <a:rPr lang="nl-BE" altLang="nl-BE" sz="1600" dirty="0">
                <a:latin typeface="Verdana" panose="020B0604030504040204" pitchFamily="34" charset="0"/>
              </a:rPr>
              <a:t> (</a:t>
            </a:r>
            <a:r>
              <a:rPr lang="nl-BE" altLang="nl-BE" sz="1600" dirty="0" err="1">
                <a:latin typeface="Verdana" panose="020B0604030504040204" pitchFamily="34" charset="0"/>
              </a:rPr>
              <a:t>remove</a:t>
            </a:r>
            <a:r>
              <a:rPr lang="nl-BE" altLang="nl-BE" sz="1600" dirty="0">
                <a:latin typeface="Verdana" panose="020B0604030504040204" pitchFamily="34" charset="0"/>
              </a:rPr>
              <a:t> a resource)</a:t>
            </a:r>
          </a:p>
          <a:p>
            <a:pPr lvl="2">
              <a:lnSpc>
                <a:spcPct val="100000"/>
              </a:lnSpc>
              <a:buClrTx/>
            </a:pPr>
            <a:r>
              <a:rPr lang="nl-BE" altLang="nl-BE" sz="1600" dirty="0" err="1">
                <a:latin typeface="Verdana" panose="020B0604030504040204" pitchFamily="34" charset="0"/>
              </a:rPr>
              <a:t>see</a:t>
            </a:r>
            <a:r>
              <a:rPr lang="nl-BE" altLang="nl-BE" sz="1600" dirty="0">
                <a:latin typeface="Verdana" panose="020B0604030504040204" pitchFamily="34" charset="0"/>
              </a:rPr>
              <a:t> </a:t>
            </a:r>
            <a:r>
              <a:rPr lang="nl-BE" altLang="nl-BE" sz="1600" dirty="0" err="1">
                <a:latin typeface="Verdana" panose="020B0604030504040204" pitchFamily="34" charset="0"/>
              </a:rPr>
              <a:t>also</a:t>
            </a:r>
            <a:r>
              <a:rPr lang="nl-BE" altLang="nl-BE" sz="1600" dirty="0">
                <a:latin typeface="Verdana" panose="020B0604030504040204" pitchFamily="34" charset="0"/>
              </a:rPr>
              <a:t>: </a:t>
            </a:r>
            <a:r>
              <a:rPr lang="nl-BE" altLang="nl-BE" sz="1600" dirty="0">
                <a:latin typeface="Verdana" panose="020B0604030504040204" pitchFamily="34" charset="0"/>
                <a:hlinkClick r:id="rId3"/>
              </a:rPr>
              <a:t>https://www.codecademy.com/articles/what-is-crud</a:t>
            </a:r>
            <a:endParaRPr lang="nl-BE" altLang="nl-BE" sz="1600" dirty="0">
              <a:latin typeface="Verdana" panose="020B0604030504040204" pitchFamily="34" charset="0"/>
            </a:endParaRPr>
          </a:p>
          <a:p>
            <a:pPr lvl="1">
              <a:lnSpc>
                <a:spcPct val="100000"/>
              </a:lnSpc>
              <a:buClrTx/>
            </a:pPr>
            <a:r>
              <a:rPr lang="nl-BE" altLang="nl-BE" sz="2000" dirty="0">
                <a:latin typeface="Verdana" panose="020B0604030504040204" pitchFamily="34" charset="0"/>
              </a:rPr>
              <a:t>a </a:t>
            </a:r>
            <a:r>
              <a:rPr lang="nl-BE" altLang="nl-BE" sz="2000" b="1" u="sng" dirty="0">
                <a:latin typeface="Verdana" panose="020B0604030504040204" pitchFamily="34" charset="0"/>
              </a:rPr>
              <a:t>header</a:t>
            </a:r>
            <a:r>
              <a:rPr lang="nl-BE" altLang="nl-BE" sz="2000" dirty="0">
                <a:latin typeface="Verdana" panose="020B0604030504040204" pitchFamily="34" charset="0"/>
              </a:rPr>
              <a:t>, </a:t>
            </a:r>
            <a:r>
              <a:rPr lang="nl-BE" altLang="nl-BE" sz="2000" dirty="0" err="1">
                <a:latin typeface="Verdana" panose="020B0604030504040204" pitchFamily="34" charset="0"/>
              </a:rPr>
              <a:t>which</a:t>
            </a:r>
            <a:r>
              <a:rPr lang="nl-BE" altLang="nl-BE" sz="2000" dirty="0">
                <a:latin typeface="Verdana" panose="020B0604030504040204" pitchFamily="34" charset="0"/>
              </a:rPr>
              <a:t> </a:t>
            </a:r>
            <a:r>
              <a:rPr lang="nl-BE" altLang="nl-BE" sz="2000" dirty="0" err="1">
                <a:latin typeface="Verdana" panose="020B0604030504040204" pitchFamily="34" charset="0"/>
              </a:rPr>
              <a:t>allows</a:t>
            </a:r>
            <a:r>
              <a:rPr lang="nl-BE" altLang="nl-BE" sz="2000" dirty="0">
                <a:latin typeface="Verdana" panose="020B0604030504040204" pitchFamily="34" charset="0"/>
              </a:rPr>
              <a:t> </a:t>
            </a:r>
            <a:r>
              <a:rPr lang="nl-BE" altLang="nl-BE" sz="2000" dirty="0" err="1">
                <a:latin typeface="Verdana" panose="020B0604030504040204" pitchFamily="34" charset="0"/>
              </a:rPr>
              <a:t>the</a:t>
            </a:r>
            <a:r>
              <a:rPr lang="nl-BE" altLang="nl-BE" sz="2000" dirty="0">
                <a:latin typeface="Verdana" panose="020B0604030504040204" pitchFamily="34" charset="0"/>
              </a:rPr>
              <a:t> client </a:t>
            </a:r>
            <a:r>
              <a:rPr lang="nl-BE" altLang="nl-BE" sz="2000" dirty="0" err="1">
                <a:latin typeface="Verdana" panose="020B0604030504040204" pitchFamily="34" charset="0"/>
              </a:rPr>
              <a:t>to</a:t>
            </a:r>
            <a:r>
              <a:rPr lang="nl-BE" altLang="nl-BE" sz="2000" dirty="0">
                <a:latin typeface="Verdana" panose="020B0604030504040204" pitchFamily="34" charset="0"/>
              </a:rPr>
              <a:t> pass </a:t>
            </a:r>
            <a:r>
              <a:rPr lang="nl-BE" altLang="nl-BE" sz="2000" dirty="0" err="1">
                <a:latin typeface="Verdana" panose="020B0604030504040204" pitchFamily="34" charset="0"/>
              </a:rPr>
              <a:t>along</a:t>
            </a:r>
            <a:r>
              <a:rPr lang="nl-BE" altLang="nl-BE" sz="2000" dirty="0">
                <a:latin typeface="Verdana" panose="020B0604030504040204" pitchFamily="34" charset="0"/>
              </a:rPr>
              <a:t> information </a:t>
            </a:r>
            <a:r>
              <a:rPr lang="nl-BE" altLang="nl-BE" sz="2000" dirty="0" err="1">
                <a:latin typeface="Verdana" panose="020B0604030504040204" pitchFamily="34" charset="0"/>
              </a:rPr>
              <a:t>about</a:t>
            </a:r>
            <a:r>
              <a:rPr lang="nl-BE" altLang="nl-BE" sz="2000" dirty="0">
                <a:latin typeface="Verdana" panose="020B0604030504040204" pitchFamily="34" charset="0"/>
              </a:rPr>
              <a:t> </a:t>
            </a:r>
            <a:r>
              <a:rPr lang="nl-BE" altLang="nl-BE" sz="2000" dirty="0" err="1">
                <a:latin typeface="Verdana" panose="020B0604030504040204" pitchFamily="34" charset="0"/>
              </a:rPr>
              <a:t>the</a:t>
            </a:r>
            <a:r>
              <a:rPr lang="nl-BE" altLang="nl-BE" sz="2000" dirty="0">
                <a:latin typeface="Verdana" panose="020B0604030504040204" pitchFamily="34" charset="0"/>
              </a:rPr>
              <a:t> </a:t>
            </a:r>
            <a:r>
              <a:rPr lang="nl-BE" altLang="nl-BE" sz="2000" dirty="0" err="1">
                <a:latin typeface="Verdana" panose="020B0604030504040204" pitchFamily="34" charset="0"/>
              </a:rPr>
              <a:t>request</a:t>
            </a:r>
            <a:endParaRPr lang="nl-BE" altLang="nl-BE" sz="2000" dirty="0">
              <a:latin typeface="Verdana" panose="020B0604030504040204" pitchFamily="34" charset="0"/>
            </a:endParaRPr>
          </a:p>
          <a:p>
            <a:pPr lvl="2">
              <a:lnSpc>
                <a:spcPct val="100000"/>
              </a:lnSpc>
              <a:buClrTx/>
            </a:pPr>
            <a:r>
              <a:rPr lang="nl-BE" altLang="nl-BE" sz="1600" dirty="0">
                <a:latin typeface="Verdana" panose="020B0604030504040204" pitchFamily="34" charset="0"/>
              </a:rPr>
              <a:t>In </a:t>
            </a:r>
            <a:r>
              <a:rPr lang="nl-BE" altLang="nl-BE" sz="1600" dirty="0" err="1">
                <a:latin typeface="Verdana" panose="020B0604030504040204" pitchFamily="34" charset="0"/>
              </a:rPr>
              <a:t>the</a:t>
            </a:r>
            <a:r>
              <a:rPr lang="nl-BE" altLang="nl-BE" sz="1600" dirty="0">
                <a:latin typeface="Verdana" panose="020B0604030504040204" pitchFamily="34" charset="0"/>
              </a:rPr>
              <a:t> header of </a:t>
            </a:r>
            <a:r>
              <a:rPr lang="nl-BE" altLang="nl-BE" sz="1600" dirty="0" err="1">
                <a:latin typeface="Verdana" panose="020B0604030504040204" pitchFamily="34" charset="0"/>
              </a:rPr>
              <a:t>the</a:t>
            </a:r>
            <a:r>
              <a:rPr lang="nl-BE" altLang="nl-BE" sz="1600" dirty="0">
                <a:latin typeface="Verdana" panose="020B0604030504040204" pitchFamily="34" charset="0"/>
              </a:rPr>
              <a:t> </a:t>
            </a:r>
            <a:r>
              <a:rPr lang="nl-BE" altLang="nl-BE" sz="1600" dirty="0" err="1">
                <a:latin typeface="Verdana" panose="020B0604030504040204" pitchFamily="34" charset="0"/>
              </a:rPr>
              <a:t>request</a:t>
            </a:r>
            <a:r>
              <a:rPr lang="nl-BE" altLang="nl-BE" sz="1600" dirty="0">
                <a:latin typeface="Verdana" panose="020B0604030504040204" pitchFamily="34" charset="0"/>
              </a:rPr>
              <a:t>, </a:t>
            </a:r>
            <a:r>
              <a:rPr lang="nl-BE" altLang="nl-BE" sz="1600" dirty="0" err="1">
                <a:latin typeface="Verdana" panose="020B0604030504040204" pitchFamily="34" charset="0"/>
              </a:rPr>
              <a:t>the</a:t>
            </a:r>
            <a:r>
              <a:rPr lang="nl-BE" altLang="nl-BE" sz="1600" dirty="0">
                <a:latin typeface="Verdana" panose="020B0604030504040204" pitchFamily="34" charset="0"/>
              </a:rPr>
              <a:t> client </a:t>
            </a:r>
            <a:r>
              <a:rPr lang="nl-BE" altLang="nl-BE" sz="1600" dirty="0" err="1">
                <a:latin typeface="Verdana" panose="020B0604030504040204" pitchFamily="34" charset="0"/>
              </a:rPr>
              <a:t>sends</a:t>
            </a:r>
            <a:r>
              <a:rPr lang="nl-BE" altLang="nl-BE" sz="1600" dirty="0">
                <a:latin typeface="Verdana" panose="020B0604030504040204" pitchFamily="34" charset="0"/>
              </a:rPr>
              <a:t> </a:t>
            </a:r>
            <a:r>
              <a:rPr lang="nl-BE" altLang="nl-BE" sz="1600" dirty="0" err="1">
                <a:latin typeface="Verdana" panose="020B0604030504040204" pitchFamily="34" charset="0"/>
              </a:rPr>
              <a:t>the</a:t>
            </a:r>
            <a:r>
              <a:rPr lang="nl-BE" altLang="nl-BE" sz="1600" dirty="0">
                <a:latin typeface="Verdana" panose="020B0604030504040204" pitchFamily="34" charset="0"/>
              </a:rPr>
              <a:t> type of content </a:t>
            </a:r>
            <a:r>
              <a:rPr lang="nl-BE" altLang="nl-BE" sz="1600" dirty="0" err="1">
                <a:latin typeface="Verdana" panose="020B0604030504040204" pitchFamily="34" charset="0"/>
              </a:rPr>
              <a:t>that</a:t>
            </a:r>
            <a:r>
              <a:rPr lang="nl-BE" altLang="nl-BE" sz="1600" dirty="0">
                <a:latin typeface="Verdana" panose="020B0604030504040204" pitchFamily="34" charset="0"/>
              </a:rPr>
              <a:t> </a:t>
            </a:r>
            <a:r>
              <a:rPr lang="nl-BE" altLang="nl-BE" sz="1600" dirty="0" err="1">
                <a:latin typeface="Verdana" panose="020B0604030504040204" pitchFamily="34" charset="0"/>
              </a:rPr>
              <a:t>it</a:t>
            </a:r>
            <a:r>
              <a:rPr lang="nl-BE" altLang="nl-BE" sz="1600" dirty="0">
                <a:latin typeface="Verdana" panose="020B0604030504040204" pitchFamily="34" charset="0"/>
              </a:rPr>
              <a:t> is </a:t>
            </a:r>
            <a:r>
              <a:rPr lang="nl-BE" altLang="nl-BE" sz="1600" dirty="0" err="1">
                <a:latin typeface="Verdana" panose="020B0604030504040204" pitchFamily="34" charset="0"/>
              </a:rPr>
              <a:t>able</a:t>
            </a:r>
            <a:r>
              <a:rPr lang="nl-BE" altLang="nl-BE" sz="1600" dirty="0">
                <a:latin typeface="Verdana" panose="020B0604030504040204" pitchFamily="34" charset="0"/>
              </a:rPr>
              <a:t> </a:t>
            </a:r>
            <a:r>
              <a:rPr lang="nl-BE" altLang="nl-BE" sz="1600" dirty="0" err="1">
                <a:latin typeface="Verdana" panose="020B0604030504040204" pitchFamily="34" charset="0"/>
              </a:rPr>
              <a:t>to</a:t>
            </a:r>
            <a:r>
              <a:rPr lang="nl-BE" altLang="nl-BE" sz="1600" dirty="0">
                <a:latin typeface="Verdana" panose="020B0604030504040204" pitchFamily="34" charset="0"/>
              </a:rPr>
              <a:t> </a:t>
            </a:r>
            <a:r>
              <a:rPr lang="nl-BE" altLang="nl-BE" sz="1600" dirty="0" err="1">
                <a:latin typeface="Verdana" panose="020B0604030504040204" pitchFamily="34" charset="0"/>
              </a:rPr>
              <a:t>receive</a:t>
            </a:r>
            <a:r>
              <a:rPr lang="nl-BE" altLang="nl-BE" sz="1600" dirty="0">
                <a:latin typeface="Verdana" panose="020B0604030504040204" pitchFamily="34" charset="0"/>
              </a:rPr>
              <a:t> </a:t>
            </a:r>
            <a:r>
              <a:rPr lang="nl-BE" altLang="nl-BE" sz="1600" dirty="0" err="1">
                <a:latin typeface="Verdana" panose="020B0604030504040204" pitchFamily="34" charset="0"/>
              </a:rPr>
              <a:t>from</a:t>
            </a:r>
            <a:r>
              <a:rPr lang="nl-BE" altLang="nl-BE" sz="1600" dirty="0">
                <a:latin typeface="Verdana" panose="020B0604030504040204" pitchFamily="34" charset="0"/>
              </a:rPr>
              <a:t> </a:t>
            </a:r>
            <a:r>
              <a:rPr lang="nl-BE" altLang="nl-BE" sz="1600" dirty="0" err="1">
                <a:latin typeface="Verdana" panose="020B0604030504040204" pitchFamily="34" charset="0"/>
              </a:rPr>
              <a:t>the</a:t>
            </a:r>
            <a:r>
              <a:rPr lang="nl-BE" altLang="nl-BE" sz="1600" dirty="0">
                <a:latin typeface="Verdana" panose="020B0604030504040204" pitchFamily="34" charset="0"/>
              </a:rPr>
              <a:t> server (= accept field). The options </a:t>
            </a:r>
            <a:r>
              <a:rPr lang="nl-BE" altLang="nl-BE" sz="1600" dirty="0" err="1">
                <a:latin typeface="Verdana" panose="020B0604030504040204" pitchFamily="34" charset="0"/>
              </a:rPr>
              <a:t>for</a:t>
            </a:r>
            <a:r>
              <a:rPr lang="nl-BE" altLang="nl-BE" sz="1600" dirty="0">
                <a:latin typeface="Verdana" panose="020B0604030504040204" pitchFamily="34" charset="0"/>
              </a:rPr>
              <a:t> types of content are MIME Types.</a:t>
            </a:r>
          </a:p>
          <a:p>
            <a:pPr lvl="1">
              <a:lnSpc>
                <a:spcPct val="100000"/>
              </a:lnSpc>
              <a:buClrTx/>
            </a:pPr>
            <a:r>
              <a:rPr lang="nl-BE" altLang="nl-BE" sz="2200" dirty="0">
                <a:latin typeface="Verdana" panose="020B0604030504040204" pitchFamily="34" charset="0"/>
              </a:rPr>
              <a:t>a </a:t>
            </a:r>
            <a:r>
              <a:rPr lang="nl-BE" altLang="nl-BE" sz="2200" b="1" u="sng" dirty="0" err="1">
                <a:latin typeface="Verdana" panose="020B0604030504040204" pitchFamily="34" charset="0"/>
              </a:rPr>
              <a:t>path</a:t>
            </a:r>
            <a:r>
              <a:rPr lang="nl-BE" altLang="nl-BE" sz="2200" dirty="0">
                <a:latin typeface="Verdana" panose="020B0604030504040204" pitchFamily="34" charset="0"/>
              </a:rPr>
              <a:t> </a:t>
            </a:r>
            <a:r>
              <a:rPr lang="nl-BE" altLang="nl-BE" sz="2200" dirty="0" err="1">
                <a:latin typeface="Verdana" panose="020B0604030504040204" pitchFamily="34" charset="0"/>
              </a:rPr>
              <a:t>to</a:t>
            </a:r>
            <a:r>
              <a:rPr lang="nl-BE" altLang="nl-BE" sz="2200" dirty="0">
                <a:latin typeface="Verdana" panose="020B0604030504040204" pitchFamily="34" charset="0"/>
              </a:rPr>
              <a:t> a resource</a:t>
            </a:r>
          </a:p>
          <a:p>
            <a:pPr lvl="2">
              <a:lnSpc>
                <a:spcPct val="100000"/>
              </a:lnSpc>
              <a:buClrTx/>
            </a:pPr>
            <a:r>
              <a:rPr lang="nl-BE" altLang="nl-BE" sz="1600" dirty="0">
                <a:latin typeface="Verdana" panose="020B0604030504040204" pitchFamily="34" charset="0"/>
              </a:rPr>
              <a:t>In </a:t>
            </a:r>
            <a:r>
              <a:rPr lang="nl-BE" altLang="nl-BE" sz="1600" dirty="0" err="1">
                <a:latin typeface="Verdana" panose="020B0604030504040204" pitchFamily="34" charset="0"/>
              </a:rPr>
              <a:t>RESTful</a:t>
            </a:r>
            <a:r>
              <a:rPr lang="nl-BE" altLang="nl-BE" sz="1600" dirty="0">
                <a:latin typeface="Verdana" panose="020B0604030504040204" pitchFamily="34" charset="0"/>
              </a:rPr>
              <a:t> </a:t>
            </a:r>
            <a:r>
              <a:rPr lang="nl-BE" altLang="nl-BE" sz="1600" dirty="0" err="1">
                <a:latin typeface="Verdana" panose="020B0604030504040204" pitchFamily="34" charset="0"/>
              </a:rPr>
              <a:t>APIs</a:t>
            </a:r>
            <a:r>
              <a:rPr lang="nl-BE" altLang="nl-BE" sz="1600" dirty="0">
                <a:latin typeface="Verdana" panose="020B0604030504040204" pitchFamily="34" charset="0"/>
              </a:rPr>
              <a:t>, </a:t>
            </a:r>
            <a:r>
              <a:rPr lang="nl-BE" altLang="nl-BE" sz="1600" dirty="0" err="1">
                <a:latin typeface="Verdana" panose="020B0604030504040204" pitchFamily="34" charset="0"/>
              </a:rPr>
              <a:t>paths</a:t>
            </a:r>
            <a:r>
              <a:rPr lang="nl-BE" altLang="nl-BE" sz="1600" dirty="0">
                <a:latin typeface="Verdana" panose="020B0604030504040204" pitchFamily="34" charset="0"/>
              </a:rPr>
              <a:t> </a:t>
            </a:r>
            <a:r>
              <a:rPr lang="nl-BE" altLang="nl-BE" sz="1600" dirty="0" err="1">
                <a:latin typeface="Verdana" panose="020B0604030504040204" pitchFamily="34" charset="0"/>
              </a:rPr>
              <a:t>should</a:t>
            </a:r>
            <a:r>
              <a:rPr lang="nl-BE" altLang="nl-BE" sz="1600" dirty="0">
                <a:latin typeface="Verdana" panose="020B0604030504040204" pitchFamily="34" charset="0"/>
              </a:rPr>
              <a:t> </a:t>
            </a:r>
            <a:r>
              <a:rPr lang="nl-BE" altLang="nl-BE" sz="1600" dirty="0" err="1">
                <a:latin typeface="Verdana" panose="020B0604030504040204" pitchFamily="34" charset="0"/>
              </a:rPr>
              <a:t>be</a:t>
            </a:r>
            <a:r>
              <a:rPr lang="nl-BE" altLang="nl-BE" sz="1600" dirty="0">
                <a:latin typeface="Verdana" panose="020B0604030504040204" pitchFamily="34" charset="0"/>
              </a:rPr>
              <a:t> </a:t>
            </a:r>
            <a:r>
              <a:rPr lang="nl-BE" altLang="nl-BE" sz="1600" dirty="0" err="1">
                <a:latin typeface="Verdana" panose="020B0604030504040204" pitchFamily="34" charset="0"/>
              </a:rPr>
              <a:t>designed</a:t>
            </a:r>
            <a:r>
              <a:rPr lang="nl-BE" altLang="nl-BE" sz="1600" dirty="0">
                <a:latin typeface="Verdana" panose="020B0604030504040204" pitchFamily="34" charset="0"/>
              </a:rPr>
              <a:t> </a:t>
            </a:r>
            <a:r>
              <a:rPr lang="nl-BE" altLang="nl-BE" sz="1600" dirty="0" err="1">
                <a:latin typeface="Verdana" panose="020B0604030504040204" pitchFamily="34" charset="0"/>
              </a:rPr>
              <a:t>to</a:t>
            </a:r>
            <a:r>
              <a:rPr lang="nl-BE" altLang="nl-BE" sz="1600" dirty="0">
                <a:latin typeface="Verdana" panose="020B0604030504040204" pitchFamily="34" charset="0"/>
              </a:rPr>
              <a:t> help </a:t>
            </a:r>
            <a:r>
              <a:rPr lang="nl-BE" altLang="nl-BE" sz="1600" dirty="0" err="1">
                <a:latin typeface="Verdana" panose="020B0604030504040204" pitchFamily="34" charset="0"/>
              </a:rPr>
              <a:t>the</a:t>
            </a:r>
            <a:r>
              <a:rPr lang="nl-BE" altLang="nl-BE" sz="1600" dirty="0">
                <a:latin typeface="Verdana" panose="020B0604030504040204" pitchFamily="34" charset="0"/>
              </a:rPr>
              <a:t> client </a:t>
            </a:r>
            <a:r>
              <a:rPr lang="nl-BE" altLang="nl-BE" sz="1600" dirty="0" err="1">
                <a:latin typeface="Verdana" panose="020B0604030504040204" pitchFamily="34" charset="0"/>
              </a:rPr>
              <a:t>know</a:t>
            </a:r>
            <a:r>
              <a:rPr lang="nl-BE" altLang="nl-BE" sz="1600" dirty="0">
                <a:latin typeface="Verdana" panose="020B0604030504040204" pitchFamily="34" charset="0"/>
              </a:rPr>
              <a:t> </a:t>
            </a:r>
            <a:r>
              <a:rPr lang="nl-BE" altLang="nl-BE" sz="1600" dirty="0" err="1">
                <a:latin typeface="Verdana" panose="020B0604030504040204" pitchFamily="34" charset="0"/>
              </a:rPr>
              <a:t>what</a:t>
            </a:r>
            <a:r>
              <a:rPr lang="nl-BE" altLang="nl-BE" sz="1600" dirty="0">
                <a:latin typeface="Verdana" panose="020B0604030504040204" pitchFamily="34" charset="0"/>
              </a:rPr>
              <a:t> is </a:t>
            </a:r>
            <a:r>
              <a:rPr lang="nl-BE" altLang="nl-BE" sz="1600" dirty="0" err="1">
                <a:latin typeface="Verdana" panose="020B0604030504040204" pitchFamily="34" charset="0"/>
              </a:rPr>
              <a:t>going</a:t>
            </a:r>
            <a:r>
              <a:rPr lang="nl-BE" altLang="nl-BE" sz="1600" dirty="0">
                <a:latin typeface="Verdana" panose="020B0604030504040204" pitchFamily="34" charset="0"/>
              </a:rPr>
              <a:t> on. </a:t>
            </a:r>
            <a:r>
              <a:rPr lang="nl-BE" altLang="nl-BE" sz="1600" dirty="0" err="1">
                <a:latin typeface="Verdana" panose="020B0604030504040204" pitchFamily="34" charset="0"/>
              </a:rPr>
              <a:t>Conventionally</a:t>
            </a:r>
            <a:r>
              <a:rPr lang="nl-BE" altLang="nl-BE" sz="1600" dirty="0">
                <a:latin typeface="Verdana" panose="020B0604030504040204" pitchFamily="34" charset="0"/>
              </a:rPr>
              <a:t>, </a:t>
            </a:r>
            <a:r>
              <a:rPr lang="nl-BE" altLang="nl-BE" sz="1600" dirty="0" err="1">
                <a:latin typeface="Verdana" panose="020B0604030504040204" pitchFamily="34" charset="0"/>
              </a:rPr>
              <a:t>the</a:t>
            </a:r>
            <a:r>
              <a:rPr lang="nl-BE" altLang="nl-BE" sz="1600" dirty="0">
                <a:latin typeface="Verdana" panose="020B0604030504040204" pitchFamily="34" charset="0"/>
              </a:rPr>
              <a:t> first part of </a:t>
            </a:r>
            <a:r>
              <a:rPr lang="nl-BE" altLang="nl-BE" sz="1600" dirty="0" err="1">
                <a:latin typeface="Verdana" panose="020B0604030504040204" pitchFamily="34" charset="0"/>
              </a:rPr>
              <a:t>the</a:t>
            </a:r>
            <a:r>
              <a:rPr lang="nl-BE" altLang="nl-BE" sz="1600" dirty="0">
                <a:latin typeface="Verdana" panose="020B0604030504040204" pitchFamily="34" charset="0"/>
              </a:rPr>
              <a:t> </a:t>
            </a:r>
            <a:r>
              <a:rPr lang="nl-BE" altLang="nl-BE" sz="1600" dirty="0" err="1">
                <a:latin typeface="Verdana" panose="020B0604030504040204" pitchFamily="34" charset="0"/>
              </a:rPr>
              <a:t>path</a:t>
            </a:r>
            <a:r>
              <a:rPr lang="nl-BE" altLang="nl-BE" sz="1600" dirty="0">
                <a:latin typeface="Verdana" panose="020B0604030504040204" pitchFamily="34" charset="0"/>
              </a:rPr>
              <a:t> </a:t>
            </a:r>
            <a:r>
              <a:rPr lang="nl-BE" altLang="nl-BE" sz="1600" dirty="0" err="1">
                <a:latin typeface="Verdana" panose="020B0604030504040204" pitchFamily="34" charset="0"/>
              </a:rPr>
              <a:t>should</a:t>
            </a:r>
            <a:r>
              <a:rPr lang="nl-BE" altLang="nl-BE" sz="1600" dirty="0">
                <a:latin typeface="Verdana" panose="020B0604030504040204" pitchFamily="34" charset="0"/>
              </a:rPr>
              <a:t> </a:t>
            </a:r>
            <a:r>
              <a:rPr lang="nl-BE" altLang="nl-BE" sz="1600" dirty="0" err="1">
                <a:latin typeface="Verdana" panose="020B0604030504040204" pitchFamily="34" charset="0"/>
              </a:rPr>
              <a:t>be</a:t>
            </a:r>
            <a:r>
              <a:rPr lang="nl-BE" altLang="nl-BE" sz="1600" dirty="0">
                <a:latin typeface="Verdana" panose="020B0604030504040204" pitchFamily="34" charset="0"/>
              </a:rPr>
              <a:t> </a:t>
            </a:r>
            <a:r>
              <a:rPr lang="nl-BE" altLang="nl-BE" sz="1600" dirty="0" err="1">
                <a:latin typeface="Verdana" panose="020B0604030504040204" pitchFamily="34" charset="0"/>
              </a:rPr>
              <a:t>the</a:t>
            </a:r>
            <a:r>
              <a:rPr lang="nl-BE" altLang="nl-BE" sz="1600" dirty="0">
                <a:latin typeface="Verdana" panose="020B0604030504040204" pitchFamily="34" charset="0"/>
              </a:rPr>
              <a:t> </a:t>
            </a:r>
            <a:r>
              <a:rPr lang="nl-BE" altLang="nl-BE" sz="1600" dirty="0" err="1">
                <a:latin typeface="Verdana" panose="020B0604030504040204" pitchFamily="34" charset="0"/>
              </a:rPr>
              <a:t>plural</a:t>
            </a:r>
            <a:r>
              <a:rPr lang="nl-BE" altLang="nl-BE" sz="1600" dirty="0">
                <a:latin typeface="Verdana" panose="020B0604030504040204" pitchFamily="34" charset="0"/>
              </a:rPr>
              <a:t> form of </a:t>
            </a:r>
            <a:r>
              <a:rPr lang="nl-BE" altLang="nl-BE" sz="1600" dirty="0" err="1">
                <a:latin typeface="Verdana" panose="020B0604030504040204" pitchFamily="34" charset="0"/>
              </a:rPr>
              <a:t>the</a:t>
            </a:r>
            <a:r>
              <a:rPr lang="nl-BE" altLang="nl-BE" sz="1600" dirty="0">
                <a:latin typeface="Verdana" panose="020B0604030504040204" pitchFamily="34" charset="0"/>
              </a:rPr>
              <a:t> resource. </a:t>
            </a:r>
            <a:r>
              <a:rPr lang="nl-BE" altLang="nl-BE" sz="1600" dirty="0" err="1">
                <a:latin typeface="Verdana" panose="020B0604030504040204" pitchFamily="34" charset="0"/>
              </a:rPr>
              <a:t>This</a:t>
            </a:r>
            <a:r>
              <a:rPr lang="nl-BE" altLang="nl-BE" sz="1600" dirty="0">
                <a:latin typeface="Verdana" panose="020B0604030504040204" pitchFamily="34" charset="0"/>
              </a:rPr>
              <a:t> </a:t>
            </a:r>
            <a:r>
              <a:rPr lang="nl-BE" altLang="nl-BE" sz="1600" dirty="0" err="1">
                <a:latin typeface="Verdana" panose="020B0604030504040204" pitchFamily="34" charset="0"/>
              </a:rPr>
              <a:t>keeps</a:t>
            </a:r>
            <a:r>
              <a:rPr lang="nl-BE" altLang="nl-BE" sz="1600" dirty="0">
                <a:latin typeface="Verdana" panose="020B0604030504040204" pitchFamily="34" charset="0"/>
              </a:rPr>
              <a:t> </a:t>
            </a:r>
            <a:r>
              <a:rPr lang="nl-BE" altLang="nl-BE" sz="1600" dirty="0" err="1">
                <a:latin typeface="Verdana" panose="020B0604030504040204" pitchFamily="34" charset="0"/>
              </a:rPr>
              <a:t>nested</a:t>
            </a:r>
            <a:r>
              <a:rPr lang="nl-BE" altLang="nl-BE" sz="1600" dirty="0">
                <a:latin typeface="Verdana" panose="020B0604030504040204" pitchFamily="34" charset="0"/>
              </a:rPr>
              <a:t> </a:t>
            </a:r>
            <a:r>
              <a:rPr lang="nl-BE" altLang="nl-BE" sz="1600" dirty="0" err="1">
                <a:latin typeface="Verdana" panose="020B0604030504040204" pitchFamily="34" charset="0"/>
              </a:rPr>
              <a:t>paths</a:t>
            </a:r>
            <a:r>
              <a:rPr lang="nl-BE" altLang="nl-BE" sz="1600" dirty="0">
                <a:latin typeface="Verdana" panose="020B0604030504040204" pitchFamily="34" charset="0"/>
              </a:rPr>
              <a:t> </a:t>
            </a:r>
            <a:r>
              <a:rPr lang="nl-BE" altLang="nl-BE" sz="1600" dirty="0" err="1">
                <a:latin typeface="Verdana" panose="020B0604030504040204" pitchFamily="34" charset="0"/>
              </a:rPr>
              <a:t>simple</a:t>
            </a:r>
            <a:r>
              <a:rPr lang="nl-BE" altLang="nl-BE" sz="1600" dirty="0">
                <a:latin typeface="Verdana" panose="020B0604030504040204" pitchFamily="34" charset="0"/>
              </a:rPr>
              <a:t> </a:t>
            </a:r>
            <a:r>
              <a:rPr lang="nl-BE" altLang="nl-BE" sz="1600" dirty="0" err="1">
                <a:latin typeface="Verdana" panose="020B0604030504040204" pitchFamily="34" charset="0"/>
              </a:rPr>
              <a:t>to</a:t>
            </a:r>
            <a:r>
              <a:rPr lang="nl-BE" altLang="nl-BE" sz="1600" dirty="0">
                <a:latin typeface="Verdana" panose="020B0604030504040204" pitchFamily="34" charset="0"/>
              </a:rPr>
              <a:t> </a:t>
            </a:r>
            <a:r>
              <a:rPr lang="nl-BE" altLang="nl-BE" sz="1600" dirty="0" err="1">
                <a:latin typeface="Verdana" panose="020B0604030504040204" pitchFamily="34" charset="0"/>
              </a:rPr>
              <a:t>read</a:t>
            </a:r>
            <a:r>
              <a:rPr lang="nl-BE" altLang="nl-BE" sz="1600" dirty="0">
                <a:latin typeface="Verdana" panose="020B0604030504040204" pitchFamily="34" charset="0"/>
              </a:rPr>
              <a:t> </a:t>
            </a:r>
            <a:r>
              <a:rPr lang="nl-BE" altLang="nl-BE" sz="1600" dirty="0" err="1">
                <a:latin typeface="Verdana" panose="020B0604030504040204" pitchFamily="34" charset="0"/>
              </a:rPr>
              <a:t>and</a:t>
            </a:r>
            <a:r>
              <a:rPr lang="nl-BE" altLang="nl-BE" sz="1600" dirty="0">
                <a:latin typeface="Verdana" panose="020B0604030504040204" pitchFamily="34" charset="0"/>
              </a:rPr>
              <a:t> easy </a:t>
            </a:r>
            <a:r>
              <a:rPr lang="nl-BE" altLang="nl-BE" sz="1600" dirty="0" err="1">
                <a:latin typeface="Verdana" panose="020B0604030504040204" pitchFamily="34" charset="0"/>
              </a:rPr>
              <a:t>to</a:t>
            </a:r>
            <a:r>
              <a:rPr lang="nl-BE" altLang="nl-BE" sz="1600" dirty="0">
                <a:latin typeface="Verdana" panose="020B0604030504040204" pitchFamily="34" charset="0"/>
              </a:rPr>
              <a:t> </a:t>
            </a:r>
            <a:r>
              <a:rPr lang="nl-BE" altLang="nl-BE" sz="1600" dirty="0" err="1">
                <a:latin typeface="Verdana" panose="020B0604030504040204" pitchFamily="34" charset="0"/>
              </a:rPr>
              <a:t>understand</a:t>
            </a:r>
            <a:r>
              <a:rPr lang="nl-BE" altLang="nl-BE" sz="1600" dirty="0">
                <a:latin typeface="Verdana" panose="020B0604030504040204" pitchFamily="34" charset="0"/>
              </a:rPr>
              <a:t>.</a:t>
            </a:r>
          </a:p>
          <a:p>
            <a:pPr lvl="2">
              <a:lnSpc>
                <a:spcPct val="100000"/>
              </a:lnSpc>
              <a:buClrTx/>
            </a:pPr>
            <a:r>
              <a:rPr lang="nl-BE" altLang="nl-BE" sz="1600" dirty="0">
                <a:latin typeface="Verdana" panose="020B0604030504040204" pitchFamily="34" charset="0"/>
              </a:rPr>
              <a:t>A </a:t>
            </a:r>
            <a:r>
              <a:rPr lang="nl-BE" altLang="nl-BE" sz="1600" dirty="0" err="1">
                <a:latin typeface="Verdana" panose="020B0604030504040204" pitchFamily="34" charset="0"/>
              </a:rPr>
              <a:t>path</a:t>
            </a:r>
            <a:r>
              <a:rPr lang="nl-BE" altLang="nl-BE" sz="1600" dirty="0">
                <a:latin typeface="Verdana" panose="020B0604030504040204" pitchFamily="34" charset="0"/>
              </a:rPr>
              <a:t> like </a:t>
            </a:r>
            <a:r>
              <a:rPr lang="nl-BE" altLang="nl-BE" sz="1600" i="1" dirty="0">
                <a:latin typeface="Verdana" panose="020B0604030504040204" pitchFamily="34" charset="0"/>
              </a:rPr>
              <a:t>fashionboutique.com/</a:t>
            </a:r>
            <a:r>
              <a:rPr lang="nl-BE" altLang="nl-BE" sz="1600" i="1" dirty="0" err="1">
                <a:latin typeface="Verdana" panose="020B0604030504040204" pitchFamily="34" charset="0"/>
              </a:rPr>
              <a:t>customers</a:t>
            </a:r>
            <a:r>
              <a:rPr lang="nl-BE" altLang="nl-BE" sz="1600" i="1" dirty="0">
                <a:latin typeface="Verdana" panose="020B0604030504040204" pitchFamily="34" charset="0"/>
              </a:rPr>
              <a:t>/223/orders/12 </a:t>
            </a:r>
            <a:r>
              <a:rPr lang="nl-BE" altLang="nl-BE" sz="1600" dirty="0">
                <a:latin typeface="Verdana" panose="020B0604030504040204" pitchFamily="34" charset="0"/>
              </a:rPr>
              <a:t>is </a:t>
            </a:r>
            <a:r>
              <a:rPr lang="nl-BE" altLang="nl-BE" sz="1600" dirty="0" err="1">
                <a:latin typeface="Verdana" panose="020B0604030504040204" pitchFamily="34" charset="0"/>
              </a:rPr>
              <a:t>clear</a:t>
            </a:r>
            <a:r>
              <a:rPr lang="nl-BE" altLang="nl-BE" sz="1600" dirty="0">
                <a:latin typeface="Verdana" panose="020B0604030504040204" pitchFamily="34" charset="0"/>
              </a:rPr>
              <a:t> in </a:t>
            </a:r>
            <a:r>
              <a:rPr lang="nl-BE" altLang="nl-BE" sz="1600" dirty="0" err="1">
                <a:latin typeface="Verdana" panose="020B0604030504040204" pitchFamily="34" charset="0"/>
              </a:rPr>
              <a:t>what</a:t>
            </a:r>
            <a:r>
              <a:rPr lang="nl-BE" altLang="nl-BE" sz="1600" dirty="0">
                <a:latin typeface="Verdana" panose="020B0604030504040204" pitchFamily="34" charset="0"/>
              </a:rPr>
              <a:t> </a:t>
            </a:r>
            <a:r>
              <a:rPr lang="nl-BE" altLang="nl-BE" sz="1600" dirty="0" err="1">
                <a:latin typeface="Verdana" panose="020B0604030504040204" pitchFamily="34" charset="0"/>
              </a:rPr>
              <a:t>it</a:t>
            </a:r>
            <a:r>
              <a:rPr lang="nl-BE" altLang="nl-BE" sz="1600" dirty="0">
                <a:latin typeface="Verdana" panose="020B0604030504040204" pitchFamily="34" charset="0"/>
              </a:rPr>
              <a:t> points </a:t>
            </a:r>
            <a:r>
              <a:rPr lang="nl-BE" altLang="nl-BE" sz="1600" dirty="0" err="1">
                <a:latin typeface="Verdana" panose="020B0604030504040204" pitchFamily="34" charset="0"/>
              </a:rPr>
              <a:t>to</a:t>
            </a:r>
            <a:r>
              <a:rPr lang="nl-BE" altLang="nl-BE" sz="1600" dirty="0">
                <a:latin typeface="Verdana" panose="020B0604030504040204" pitchFamily="34" charset="0"/>
              </a:rPr>
              <a:t>, even </a:t>
            </a:r>
            <a:r>
              <a:rPr lang="nl-BE" altLang="nl-BE" sz="1600" dirty="0" err="1">
                <a:latin typeface="Verdana" panose="020B0604030504040204" pitchFamily="34" charset="0"/>
              </a:rPr>
              <a:t>if</a:t>
            </a:r>
            <a:r>
              <a:rPr lang="nl-BE" altLang="nl-BE" sz="1600" dirty="0">
                <a:latin typeface="Verdana" panose="020B0604030504040204" pitchFamily="34" charset="0"/>
              </a:rPr>
              <a:t> </a:t>
            </a:r>
            <a:r>
              <a:rPr lang="nl-BE" altLang="nl-BE" sz="1600" dirty="0" err="1">
                <a:latin typeface="Verdana" panose="020B0604030504040204" pitchFamily="34" charset="0"/>
              </a:rPr>
              <a:t>you’ve</a:t>
            </a:r>
            <a:r>
              <a:rPr lang="nl-BE" altLang="nl-BE" sz="1600" dirty="0">
                <a:latin typeface="Verdana" panose="020B0604030504040204" pitchFamily="34" charset="0"/>
              </a:rPr>
              <a:t> never </a:t>
            </a:r>
            <a:r>
              <a:rPr lang="nl-BE" altLang="nl-BE" sz="1600" dirty="0" err="1">
                <a:latin typeface="Verdana" panose="020B0604030504040204" pitchFamily="34" charset="0"/>
              </a:rPr>
              <a:t>seen</a:t>
            </a:r>
            <a:r>
              <a:rPr lang="nl-BE" altLang="nl-BE" sz="1600" dirty="0">
                <a:latin typeface="Verdana" panose="020B0604030504040204" pitchFamily="34" charset="0"/>
              </a:rPr>
              <a:t> </a:t>
            </a:r>
            <a:r>
              <a:rPr lang="nl-BE" altLang="nl-BE" sz="1600" dirty="0" err="1">
                <a:latin typeface="Verdana" panose="020B0604030504040204" pitchFamily="34" charset="0"/>
              </a:rPr>
              <a:t>this</a:t>
            </a:r>
            <a:r>
              <a:rPr lang="nl-BE" altLang="nl-BE" sz="1600" dirty="0">
                <a:latin typeface="Verdana" panose="020B0604030504040204" pitchFamily="34" charset="0"/>
              </a:rPr>
              <a:t> </a:t>
            </a:r>
            <a:r>
              <a:rPr lang="nl-BE" altLang="nl-BE" sz="1600" dirty="0" err="1">
                <a:latin typeface="Verdana" panose="020B0604030504040204" pitchFamily="34" charset="0"/>
              </a:rPr>
              <a:t>specific</a:t>
            </a:r>
            <a:r>
              <a:rPr lang="nl-BE" altLang="nl-BE" sz="1600" dirty="0">
                <a:latin typeface="Verdana" panose="020B0604030504040204" pitchFamily="34" charset="0"/>
              </a:rPr>
              <a:t> </a:t>
            </a:r>
            <a:r>
              <a:rPr lang="nl-BE" altLang="nl-BE" sz="1600" dirty="0" err="1">
                <a:latin typeface="Verdana" panose="020B0604030504040204" pitchFamily="34" charset="0"/>
              </a:rPr>
              <a:t>path</a:t>
            </a:r>
            <a:r>
              <a:rPr lang="nl-BE" altLang="nl-BE" sz="1600" dirty="0">
                <a:latin typeface="Verdana" panose="020B0604030504040204" pitchFamily="34" charset="0"/>
              </a:rPr>
              <a:t> </a:t>
            </a:r>
            <a:r>
              <a:rPr lang="nl-BE" altLang="nl-BE" sz="1600" dirty="0" err="1">
                <a:latin typeface="Verdana" panose="020B0604030504040204" pitchFamily="34" charset="0"/>
              </a:rPr>
              <a:t>before</a:t>
            </a:r>
            <a:r>
              <a:rPr lang="nl-BE" altLang="nl-BE" sz="1600" dirty="0">
                <a:latin typeface="Verdana" panose="020B0604030504040204" pitchFamily="34" charset="0"/>
              </a:rPr>
              <a:t>. We </a:t>
            </a:r>
            <a:r>
              <a:rPr lang="nl-BE" altLang="nl-BE" sz="1600" dirty="0" err="1">
                <a:latin typeface="Verdana" panose="020B0604030504040204" pitchFamily="34" charset="0"/>
              </a:rPr>
              <a:t>can</a:t>
            </a:r>
            <a:r>
              <a:rPr lang="nl-BE" altLang="nl-BE" sz="1600" dirty="0">
                <a:latin typeface="Verdana" panose="020B0604030504040204" pitchFamily="34" charset="0"/>
              </a:rPr>
              <a:t> </a:t>
            </a:r>
            <a:r>
              <a:rPr lang="nl-BE" altLang="nl-BE" sz="1600" dirty="0" err="1">
                <a:latin typeface="Verdana" panose="020B0604030504040204" pitchFamily="34" charset="0"/>
              </a:rPr>
              <a:t>see</a:t>
            </a:r>
            <a:r>
              <a:rPr lang="nl-BE" altLang="nl-BE" sz="1600" dirty="0">
                <a:latin typeface="Verdana" panose="020B0604030504040204" pitchFamily="34" charset="0"/>
              </a:rPr>
              <a:t> </a:t>
            </a:r>
            <a:r>
              <a:rPr lang="nl-BE" altLang="nl-BE" sz="1600" dirty="0" err="1">
                <a:latin typeface="Verdana" panose="020B0604030504040204" pitchFamily="34" charset="0"/>
              </a:rPr>
              <a:t>that</a:t>
            </a:r>
            <a:r>
              <a:rPr lang="nl-BE" altLang="nl-BE" sz="1600" dirty="0">
                <a:latin typeface="Verdana" panose="020B0604030504040204" pitchFamily="34" charset="0"/>
              </a:rPr>
              <a:t> we are </a:t>
            </a:r>
            <a:r>
              <a:rPr lang="nl-BE" altLang="nl-BE" sz="1600" dirty="0" err="1">
                <a:latin typeface="Verdana" panose="020B0604030504040204" pitchFamily="34" charset="0"/>
              </a:rPr>
              <a:t>accessing</a:t>
            </a:r>
            <a:r>
              <a:rPr lang="nl-BE" altLang="nl-BE" sz="1600" dirty="0">
                <a:latin typeface="Verdana" panose="020B0604030504040204" pitchFamily="34" charset="0"/>
              </a:rPr>
              <a:t> </a:t>
            </a:r>
            <a:r>
              <a:rPr lang="nl-BE" altLang="nl-BE" sz="1600" dirty="0" err="1">
                <a:latin typeface="Verdana" panose="020B0604030504040204" pitchFamily="34" charset="0"/>
              </a:rPr>
              <a:t>the</a:t>
            </a:r>
            <a:r>
              <a:rPr lang="nl-BE" altLang="nl-BE" sz="1600" dirty="0">
                <a:latin typeface="Verdana" panose="020B0604030504040204" pitchFamily="34" charset="0"/>
              </a:rPr>
              <a:t> order </a:t>
            </a:r>
            <a:r>
              <a:rPr lang="nl-BE" altLang="nl-BE" sz="1600" dirty="0" err="1">
                <a:latin typeface="Verdana" panose="020B0604030504040204" pitchFamily="34" charset="0"/>
              </a:rPr>
              <a:t>with</a:t>
            </a:r>
            <a:r>
              <a:rPr lang="nl-BE" altLang="nl-BE" sz="1600" dirty="0">
                <a:latin typeface="Verdana" panose="020B0604030504040204" pitchFamily="34" charset="0"/>
              </a:rPr>
              <a:t> </a:t>
            </a:r>
            <a:r>
              <a:rPr lang="nl-BE" altLang="nl-BE" sz="1600" dirty="0" err="1">
                <a:latin typeface="Verdana" panose="020B0604030504040204" pitchFamily="34" charset="0"/>
              </a:rPr>
              <a:t>id</a:t>
            </a:r>
            <a:r>
              <a:rPr lang="nl-BE" altLang="nl-BE" sz="1600" dirty="0">
                <a:latin typeface="Verdana" panose="020B0604030504040204" pitchFamily="34" charset="0"/>
              </a:rPr>
              <a:t> 12 </a:t>
            </a:r>
            <a:r>
              <a:rPr lang="nl-BE" altLang="nl-BE" sz="1600" dirty="0" err="1">
                <a:latin typeface="Verdana" panose="020B0604030504040204" pitchFamily="34" charset="0"/>
              </a:rPr>
              <a:t>for</a:t>
            </a:r>
            <a:r>
              <a:rPr lang="nl-BE" altLang="nl-BE" sz="1600" dirty="0">
                <a:latin typeface="Verdana" panose="020B0604030504040204" pitchFamily="34" charset="0"/>
              </a:rPr>
              <a:t> </a:t>
            </a:r>
            <a:r>
              <a:rPr lang="nl-BE" altLang="nl-BE" sz="1600" dirty="0" err="1">
                <a:latin typeface="Verdana" panose="020B0604030504040204" pitchFamily="34" charset="0"/>
              </a:rPr>
              <a:t>the</a:t>
            </a:r>
            <a:r>
              <a:rPr lang="nl-BE" altLang="nl-BE" sz="1600" dirty="0">
                <a:latin typeface="Verdana" panose="020B0604030504040204" pitchFamily="34" charset="0"/>
              </a:rPr>
              <a:t> customer </a:t>
            </a:r>
            <a:r>
              <a:rPr lang="nl-BE" altLang="nl-BE" sz="1600" dirty="0" err="1">
                <a:latin typeface="Verdana" panose="020B0604030504040204" pitchFamily="34" charset="0"/>
              </a:rPr>
              <a:t>with</a:t>
            </a:r>
            <a:r>
              <a:rPr lang="nl-BE" altLang="nl-BE" sz="1600" dirty="0">
                <a:latin typeface="Verdana" panose="020B0604030504040204" pitchFamily="34" charset="0"/>
              </a:rPr>
              <a:t> </a:t>
            </a:r>
            <a:r>
              <a:rPr lang="nl-BE" altLang="nl-BE" sz="1600" dirty="0" err="1">
                <a:latin typeface="Verdana" panose="020B0604030504040204" pitchFamily="34" charset="0"/>
              </a:rPr>
              <a:t>id</a:t>
            </a:r>
            <a:r>
              <a:rPr lang="nl-BE" altLang="nl-BE" sz="1600" dirty="0">
                <a:latin typeface="Verdana" panose="020B0604030504040204" pitchFamily="34" charset="0"/>
              </a:rPr>
              <a:t> 223.</a:t>
            </a:r>
          </a:p>
          <a:p>
            <a:pPr marL="914400" lvl="2" indent="0">
              <a:lnSpc>
                <a:spcPct val="100000"/>
              </a:lnSpc>
              <a:buClrTx/>
              <a:buFontTx/>
              <a:buChar char="•"/>
            </a:pPr>
            <a:endParaRPr lang="nl-BE" altLang="nl-BE" dirty="0">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900" b="1" i="0" u="none" strike="noStrike" cap="none" normalizeH="0" baseline="0" dirty="0">
              <a:ln>
                <a:noFill/>
              </a:ln>
              <a:solidFill>
                <a:srgbClr val="292929"/>
              </a:solidFill>
              <a:effectLst/>
              <a:latin typeface="Nunito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000" b="1" i="0" u="none" strike="noStrike" cap="none" normalizeH="0" baseline="0" dirty="0">
              <a:ln>
                <a:noFill/>
              </a:ln>
              <a:solidFill>
                <a:srgbClr val="292929"/>
              </a:solidFill>
              <a:effectLst/>
              <a:latin typeface="Nunito Sans"/>
            </a:endParaRPr>
          </a:p>
        </p:txBody>
      </p:sp>
      <p:sp>
        <p:nvSpPr>
          <p:cNvPr id="4" name="Tijdelijke aanduiding voor dianummer 3">
            <a:extLst>
              <a:ext uri="{FF2B5EF4-FFF2-40B4-BE49-F238E27FC236}">
                <a16:creationId xmlns:a16="http://schemas.microsoft.com/office/drawing/2014/main" id="{01922796-2F6C-422B-ABC0-EEE582416D35}"/>
              </a:ext>
            </a:extLst>
          </p:cNvPr>
          <p:cNvSpPr>
            <a:spLocks noGrp="1"/>
          </p:cNvSpPr>
          <p:nvPr>
            <p:ph type="sldNum" sz="quarter" idx="12"/>
          </p:nvPr>
        </p:nvSpPr>
        <p:spPr/>
        <p:txBody>
          <a:bodyPr/>
          <a:lstStyle/>
          <a:p>
            <a:fld id="{EFF0E678-5659-4256-A5F3-A2CF1765060C}" type="slidenum">
              <a:rPr lang="nl-BE" smtClean="0"/>
              <a:pPr/>
              <a:t>6</a:t>
            </a:fld>
            <a:endParaRPr lang="nl-BE"/>
          </a:p>
        </p:txBody>
      </p:sp>
    </p:spTree>
    <p:extLst>
      <p:ext uri="{BB962C8B-B14F-4D97-AF65-F5344CB8AC3E}">
        <p14:creationId xmlns:p14="http://schemas.microsoft.com/office/powerpoint/2010/main" val="39747845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3F0438-17A5-49D5-9820-C8CB15C26AC6}"/>
              </a:ext>
            </a:extLst>
          </p:cNvPr>
          <p:cNvSpPr>
            <a:spLocks noGrp="1"/>
          </p:cNvSpPr>
          <p:nvPr>
            <p:ph type="title"/>
          </p:nvPr>
        </p:nvSpPr>
        <p:spPr/>
        <p:txBody>
          <a:bodyPr>
            <a:normAutofit/>
          </a:bodyPr>
          <a:lstStyle/>
          <a:p>
            <a:r>
              <a:rPr lang="en-US" sz="3100" dirty="0"/>
              <a:t>Rest: SEPARATION OF CLIENT AND SERVER</a:t>
            </a:r>
            <a:endParaRPr lang="nl-BE" sz="3100" dirty="0"/>
          </a:p>
        </p:txBody>
      </p:sp>
      <p:sp>
        <p:nvSpPr>
          <p:cNvPr id="3" name="Tijdelijke aanduiding voor inhoud 2">
            <a:extLst>
              <a:ext uri="{FF2B5EF4-FFF2-40B4-BE49-F238E27FC236}">
                <a16:creationId xmlns:a16="http://schemas.microsoft.com/office/drawing/2014/main" id="{0DFEEF22-810E-4F71-A561-4EBB29C5B351}"/>
              </a:ext>
            </a:extLst>
          </p:cNvPr>
          <p:cNvSpPr>
            <a:spLocks noGrp="1"/>
          </p:cNvSpPr>
          <p:nvPr>
            <p:ph idx="1"/>
          </p:nvPr>
        </p:nvSpPr>
        <p:spPr/>
        <p:txBody>
          <a:bodyPr>
            <a:normAutofit/>
          </a:bodyPr>
          <a:lstStyle/>
          <a:p>
            <a:r>
              <a:rPr lang="en-US" sz="2000" dirty="0"/>
              <a:t>In the REST architectural style, the implementation of the client and the implementation of the server can be done independently without each knowing about the other. This means that the code on the client side can be changed at any time without affecting the operation of the server, and the code on the server side can be changed without affecting the operation of the client.</a:t>
            </a:r>
          </a:p>
          <a:p>
            <a:r>
              <a:rPr lang="en-US" sz="2000" dirty="0"/>
              <a:t>As long as each side knows what format of messages to send to the other, they can be kept modular and separate. Separating the user interface concerns from the data storage concerns, we improve the flexibility of the interface across platforms and improve scalability by simplifying the server components. Additionally, the separation allows each component the ability to evolve independently.</a:t>
            </a:r>
          </a:p>
          <a:p>
            <a:r>
              <a:rPr lang="en-US" sz="2000" dirty="0"/>
              <a:t>By using a REST interface, different clients hit the same REST endpoints, perform the same actions, and receive the same responses.</a:t>
            </a:r>
          </a:p>
          <a:p>
            <a:endParaRPr lang="nl-BE" dirty="0"/>
          </a:p>
        </p:txBody>
      </p:sp>
      <p:sp>
        <p:nvSpPr>
          <p:cNvPr id="4" name="Tijdelijke aanduiding voor dianummer 3">
            <a:extLst>
              <a:ext uri="{FF2B5EF4-FFF2-40B4-BE49-F238E27FC236}">
                <a16:creationId xmlns:a16="http://schemas.microsoft.com/office/drawing/2014/main" id="{E0FF46E8-CC45-4A96-A601-7BD046B7DF2B}"/>
              </a:ext>
            </a:extLst>
          </p:cNvPr>
          <p:cNvSpPr>
            <a:spLocks noGrp="1"/>
          </p:cNvSpPr>
          <p:nvPr>
            <p:ph type="sldNum" sz="quarter" idx="12"/>
          </p:nvPr>
        </p:nvSpPr>
        <p:spPr/>
        <p:txBody>
          <a:bodyPr/>
          <a:lstStyle/>
          <a:p>
            <a:fld id="{EFF0E678-5659-4256-A5F3-A2CF1765060C}" type="slidenum">
              <a:rPr lang="nl-BE" smtClean="0"/>
              <a:pPr/>
              <a:t>7</a:t>
            </a:fld>
            <a:endParaRPr lang="nl-BE"/>
          </a:p>
        </p:txBody>
      </p:sp>
    </p:spTree>
    <p:extLst>
      <p:ext uri="{BB962C8B-B14F-4D97-AF65-F5344CB8AC3E}">
        <p14:creationId xmlns:p14="http://schemas.microsoft.com/office/powerpoint/2010/main" val="118149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24CAA3-3481-46B2-9827-F3E10BD7F555}"/>
              </a:ext>
            </a:extLst>
          </p:cNvPr>
          <p:cNvSpPr>
            <a:spLocks noGrp="1"/>
          </p:cNvSpPr>
          <p:nvPr>
            <p:ph type="title"/>
          </p:nvPr>
        </p:nvSpPr>
        <p:spPr/>
        <p:txBody>
          <a:bodyPr>
            <a:normAutofit/>
          </a:bodyPr>
          <a:lstStyle/>
          <a:p>
            <a:r>
              <a:rPr lang="en-US" sz="3200" cap="all" dirty="0"/>
              <a:t>Rest: stateless</a:t>
            </a:r>
            <a:endParaRPr lang="nl-BE" sz="3200" dirty="0"/>
          </a:p>
        </p:txBody>
      </p:sp>
      <p:sp>
        <p:nvSpPr>
          <p:cNvPr id="3" name="Tijdelijke aanduiding voor inhoud 2">
            <a:extLst>
              <a:ext uri="{FF2B5EF4-FFF2-40B4-BE49-F238E27FC236}">
                <a16:creationId xmlns:a16="http://schemas.microsoft.com/office/drawing/2014/main" id="{403CDF1A-671C-4CD1-AFBD-83D7FDD056BC}"/>
              </a:ext>
            </a:extLst>
          </p:cNvPr>
          <p:cNvSpPr>
            <a:spLocks noGrp="1"/>
          </p:cNvSpPr>
          <p:nvPr>
            <p:ph idx="1"/>
          </p:nvPr>
        </p:nvSpPr>
        <p:spPr/>
        <p:txBody>
          <a:bodyPr>
            <a:normAutofit/>
          </a:bodyPr>
          <a:lstStyle/>
          <a:p>
            <a:r>
              <a:rPr lang="en-US" dirty="0"/>
              <a:t>Systems that follow the REST paradigm are stateless, meaning that the server does not need to know anything about what state the client is in and vice versa. In this way, both the server and the client can understand any message received, even without seeing previous messages. This constraint of statelessness is enforced through the use of </a:t>
            </a:r>
            <a:r>
              <a:rPr lang="en-US" i="1" dirty="0"/>
              <a:t>resources</a:t>
            </a:r>
            <a:r>
              <a:rPr lang="en-US" dirty="0"/>
              <a:t>, rather than </a:t>
            </a:r>
            <a:r>
              <a:rPr lang="en-US" i="1" dirty="0"/>
              <a:t>commands</a:t>
            </a:r>
            <a:r>
              <a:rPr lang="en-US" dirty="0"/>
              <a:t>. Resources are the nouns of the Web - they describe any object, document, or </a:t>
            </a:r>
            <a:r>
              <a:rPr lang="en-US" i="1" dirty="0"/>
              <a:t>thing</a:t>
            </a:r>
            <a:r>
              <a:rPr lang="en-US" dirty="0"/>
              <a:t> that you may need to store or send to other services.</a:t>
            </a:r>
          </a:p>
          <a:p>
            <a:r>
              <a:rPr lang="en-US" dirty="0"/>
              <a:t>These constraints help RESTful applications achieve reliability, quick performance, and scalability, as components that can be managed, updated, and reused without affecting the system as a whole, even during operation of the system.</a:t>
            </a:r>
          </a:p>
          <a:p>
            <a:endParaRPr lang="nl-BE" dirty="0"/>
          </a:p>
        </p:txBody>
      </p:sp>
      <p:sp>
        <p:nvSpPr>
          <p:cNvPr id="4" name="Tijdelijke aanduiding voor dianummer 3">
            <a:extLst>
              <a:ext uri="{FF2B5EF4-FFF2-40B4-BE49-F238E27FC236}">
                <a16:creationId xmlns:a16="http://schemas.microsoft.com/office/drawing/2014/main" id="{2A5972C9-D157-45B1-BEB7-48DB6A77ACF5}"/>
              </a:ext>
            </a:extLst>
          </p:cNvPr>
          <p:cNvSpPr>
            <a:spLocks noGrp="1"/>
          </p:cNvSpPr>
          <p:nvPr>
            <p:ph type="sldNum" sz="quarter" idx="12"/>
          </p:nvPr>
        </p:nvSpPr>
        <p:spPr/>
        <p:txBody>
          <a:bodyPr/>
          <a:lstStyle/>
          <a:p>
            <a:fld id="{EFF0E678-5659-4256-A5F3-A2CF1765060C}" type="slidenum">
              <a:rPr lang="nl-BE" smtClean="0"/>
              <a:pPr/>
              <a:t>8</a:t>
            </a:fld>
            <a:endParaRPr lang="nl-BE"/>
          </a:p>
        </p:txBody>
      </p:sp>
    </p:spTree>
    <p:extLst>
      <p:ext uri="{BB962C8B-B14F-4D97-AF65-F5344CB8AC3E}">
        <p14:creationId xmlns:p14="http://schemas.microsoft.com/office/powerpoint/2010/main" val="378234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noFill/>
        </p:spPr>
        <p:txBody>
          <a:bodyPr/>
          <a:lstStyle/>
          <a:p>
            <a:r>
              <a:rPr lang="nl-BE"/>
              <a:t>Content</a:t>
            </a:r>
          </a:p>
        </p:txBody>
      </p:sp>
      <p:sp>
        <p:nvSpPr>
          <p:cNvPr id="4099" name="Tijdelijke aanduiding voor inhoud 2"/>
          <p:cNvSpPr>
            <a:spLocks noGrp="1"/>
          </p:cNvSpPr>
          <p:nvPr>
            <p:ph idx="1"/>
          </p:nvPr>
        </p:nvSpPr>
        <p:spPr/>
        <p:txBody>
          <a:bodyPr>
            <a:normAutofit/>
          </a:bodyPr>
          <a:lstStyle/>
          <a:p>
            <a:r>
              <a:rPr lang="nl-BE" dirty="0" err="1"/>
              <a:t>What</a:t>
            </a:r>
            <a:r>
              <a:rPr lang="nl-BE" dirty="0"/>
              <a:t> is REST?</a:t>
            </a:r>
          </a:p>
          <a:p>
            <a:endParaRPr lang="nl-BE" dirty="0"/>
          </a:p>
          <a:p>
            <a:r>
              <a:rPr lang="nl-BE" b="1" dirty="0"/>
              <a:t>Java </a:t>
            </a:r>
            <a:r>
              <a:rPr lang="nl-BE" b="1" dirty="0" err="1"/>
              <a:t>Example</a:t>
            </a:r>
            <a:endParaRPr lang="nl-BE" b="1" dirty="0"/>
          </a:p>
          <a:p>
            <a:pPr lvl="1"/>
            <a:r>
              <a:rPr lang="nl-BE" dirty="0" err="1"/>
              <a:t>Working</a:t>
            </a:r>
            <a:r>
              <a:rPr lang="nl-BE" dirty="0"/>
              <a:t> </a:t>
            </a:r>
            <a:r>
              <a:rPr lang="nl-BE" dirty="0" err="1"/>
              <a:t>with</a:t>
            </a:r>
            <a:r>
              <a:rPr lang="nl-BE" dirty="0"/>
              <a:t> </a:t>
            </a:r>
            <a:r>
              <a:rPr lang="nl-BE" dirty="0" err="1"/>
              <a:t>the</a:t>
            </a:r>
            <a:r>
              <a:rPr lang="nl-BE" dirty="0"/>
              <a:t> Postman tool</a:t>
            </a:r>
          </a:p>
          <a:p>
            <a:pPr lvl="1"/>
            <a:r>
              <a:rPr lang="nl-BE" dirty="0" err="1"/>
              <a:t>Use</a:t>
            </a:r>
            <a:r>
              <a:rPr lang="nl-BE" dirty="0"/>
              <a:t> of class “</a:t>
            </a:r>
            <a:r>
              <a:rPr lang="nl-BE" dirty="0" err="1"/>
              <a:t>ResponseEntity</a:t>
            </a:r>
            <a:r>
              <a:rPr lang="nl-BE" dirty="0"/>
              <a:t>&lt;E&gt;” </a:t>
            </a:r>
            <a:r>
              <a:rPr lang="nl-BE" dirty="0" err="1"/>
              <a:t>and</a:t>
            </a:r>
            <a:r>
              <a:rPr lang="nl-BE" dirty="0"/>
              <a:t> “</a:t>
            </a:r>
            <a:r>
              <a:rPr lang="nl-BE" dirty="0" err="1"/>
              <a:t>Optional</a:t>
            </a:r>
            <a:r>
              <a:rPr lang="nl-BE" dirty="0"/>
              <a:t>&lt;E&gt;”</a:t>
            </a:r>
          </a:p>
          <a:p>
            <a:pPr lvl="1"/>
            <a:r>
              <a:rPr lang="nl-BE" dirty="0"/>
              <a:t>GET, POST, PUT, DELETE</a:t>
            </a:r>
          </a:p>
          <a:p>
            <a:pPr marL="457200" lvl="1" indent="0">
              <a:buNone/>
            </a:pPr>
            <a:endParaRPr lang="nl-BE" dirty="0"/>
          </a:p>
          <a:p>
            <a:r>
              <a:rPr lang="nl-BE" dirty="0" err="1"/>
              <a:t>SwaggerUI</a:t>
            </a:r>
            <a:r>
              <a:rPr lang="nl-BE" dirty="0"/>
              <a:t> </a:t>
            </a:r>
            <a:r>
              <a:rPr lang="nl-BE" dirty="0" err="1"/>
              <a:t>automated</a:t>
            </a:r>
            <a:r>
              <a:rPr lang="nl-BE" dirty="0"/>
              <a:t> </a:t>
            </a:r>
            <a:r>
              <a:rPr lang="nl-BE" dirty="0" err="1"/>
              <a:t>documentation</a:t>
            </a:r>
            <a:endParaRPr lang="nl-BE" dirty="0"/>
          </a:p>
          <a:p>
            <a:endParaRPr lang="nl-BE" dirty="0"/>
          </a:p>
          <a:p>
            <a:r>
              <a:rPr lang="nl-BE" dirty="0"/>
              <a:t>Testscript in Postman tool</a:t>
            </a:r>
          </a:p>
          <a:p>
            <a:pPr lvl="1"/>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9</a:t>
            </a:fld>
            <a:endParaRPr lang="nl-NL"/>
          </a:p>
        </p:txBody>
      </p:sp>
      <p:sp>
        <p:nvSpPr>
          <p:cNvPr id="6" name="Rectangle 5">
            <a:extLst>
              <a:ext uri="{FF2B5EF4-FFF2-40B4-BE49-F238E27FC236}">
                <a16:creationId xmlns:a16="http://schemas.microsoft.com/office/drawing/2014/main" id="{7D581363-21A2-4860-A73C-AA18EF7BA983}"/>
              </a:ext>
            </a:extLst>
          </p:cNvPr>
          <p:cNvSpPr/>
          <p:nvPr/>
        </p:nvSpPr>
        <p:spPr>
          <a:xfrm>
            <a:off x="4123875" y="4719388"/>
            <a:ext cx="184731" cy="954107"/>
          </a:xfrm>
          <a:prstGeom prst="rect">
            <a:avLst/>
          </a:prstGeom>
        </p:spPr>
        <p:txBody>
          <a:bodyPr wrap="none">
            <a:spAutoFit/>
          </a:bodyPr>
          <a:lstStyle/>
          <a:p>
            <a:br>
              <a:rPr lang="nl-BE" sz="2800"/>
            </a:br>
            <a:endParaRPr lang="nl-BE" sz="2800"/>
          </a:p>
        </p:txBody>
      </p:sp>
    </p:spTree>
    <p:extLst>
      <p:ext uri="{BB962C8B-B14F-4D97-AF65-F5344CB8AC3E}">
        <p14:creationId xmlns:p14="http://schemas.microsoft.com/office/powerpoint/2010/main" val="428374834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55AAE946EF0FA4C8DCBB99C9592FAE8" ma:contentTypeVersion="10" ma:contentTypeDescription="Een nieuw document maken." ma:contentTypeScope="" ma:versionID="a97f376fbb73fd610ca1c20c0941d2f0">
  <xsd:schema xmlns:xsd="http://www.w3.org/2001/XMLSchema" xmlns:xs="http://www.w3.org/2001/XMLSchema" xmlns:p="http://schemas.microsoft.com/office/2006/metadata/properties" xmlns:ns3="62cb3836-4072-43b5-a081-e823586f5f03" xmlns:ns4="b1647370-9d57-4268-985b-aa724df61b41" targetNamespace="http://schemas.microsoft.com/office/2006/metadata/properties" ma:root="true" ma:fieldsID="e3cf7e9afa76b2e5ec9894e0d5a64038" ns3:_="" ns4:_="">
    <xsd:import namespace="62cb3836-4072-43b5-a081-e823586f5f03"/>
    <xsd:import namespace="b1647370-9d57-4268-985b-aa724df61b4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b3836-4072-43b5-a081-e823586f5f03"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SharingHintHash" ma:index="10" nillable="true" ma:displayName="Hint-hash delen"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647370-9d57-4268-985b-aa724df61b4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E3BF16-214B-4084-B514-22B8B961E4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2CDAEED-ED8E-447D-992B-ABB74BB13D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cb3836-4072-43b5-a081-e823586f5f03"/>
    <ds:schemaRef ds:uri="b1647370-9d57-4268-985b-aa724df61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6FB24E-7604-4EA1-A61A-F01D8A9E38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2227</TotalTime>
  <Words>4063</Words>
  <Application>Microsoft Office PowerPoint</Application>
  <PresentationFormat>Breedbeeld</PresentationFormat>
  <Paragraphs>452</Paragraphs>
  <Slides>47</Slides>
  <Notes>0</Notes>
  <HiddenSlides>0</HiddenSlides>
  <MMClips>2</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47</vt:i4>
      </vt:variant>
    </vt:vector>
  </HeadingPairs>
  <TitlesOfParts>
    <vt:vector size="55" baseType="lpstr">
      <vt:lpstr>Arial</vt:lpstr>
      <vt:lpstr>Arial</vt:lpstr>
      <vt:lpstr>Calibri</vt:lpstr>
      <vt:lpstr>Consolas</vt:lpstr>
      <vt:lpstr>JetBrains Mono</vt:lpstr>
      <vt:lpstr>Nunito Sans</vt:lpstr>
      <vt:lpstr>Verdana</vt:lpstr>
      <vt:lpstr>Kantoorthema</vt:lpstr>
      <vt:lpstr>SPRING Building a basic REST API</vt:lpstr>
      <vt:lpstr>REST API</vt:lpstr>
      <vt:lpstr>Content</vt:lpstr>
      <vt:lpstr>What is a REST API?</vt:lpstr>
      <vt:lpstr>What is a REST API?</vt:lpstr>
      <vt:lpstr>REST: COMMUNICATION BETWEEN CLIENT AND SERVER</vt:lpstr>
      <vt:lpstr>Rest: SEPARATION OF CLIENT AND SERVER</vt:lpstr>
      <vt:lpstr>Rest: stateless</vt:lpstr>
      <vt:lpstr>Content</vt:lpstr>
      <vt:lpstr>Java Example</vt:lpstr>
      <vt:lpstr>Creating our own API</vt:lpstr>
      <vt:lpstr>Data storage in the controller</vt:lpstr>
      <vt:lpstr>Create the Class Product (in the package model)</vt:lpstr>
      <vt:lpstr>Create the Class ProductService  (in the package model)</vt:lpstr>
      <vt:lpstr>RestController ProductRestController</vt:lpstr>
      <vt:lpstr>RestController ProductRestController </vt:lpstr>
      <vt:lpstr>@GetMapping @PostMapping @PutMapping @DeleteMapping</vt:lpstr>
      <vt:lpstr>@GetMapping @PostMapping @PutMapping @DeleteMapping</vt:lpstr>
      <vt:lpstr>Exposing APIs: GET /products</vt:lpstr>
      <vt:lpstr>Exposing APIs: test GET /products</vt:lpstr>
      <vt:lpstr>JSON</vt:lpstr>
      <vt:lpstr>Exposing APIs: GET /product/{id}</vt:lpstr>
      <vt:lpstr>Exposing APIs: GET /product/{id}</vt:lpstr>
      <vt:lpstr>Class Optional &lt;T&gt;</vt:lpstr>
      <vt:lpstr>Class Optional &lt;T&gt;</vt:lpstr>
      <vt:lpstr>Exposing APIs: test GET /product/{id}</vt:lpstr>
      <vt:lpstr>Exposing APIs: test GET /product/{id}</vt:lpstr>
      <vt:lpstr>Exposing APIs: POST /product/add</vt:lpstr>
      <vt:lpstr>Exposing APIs: test POST /product/add</vt:lpstr>
      <vt:lpstr>Exposing APIs: PUT /product/update/{id}</vt:lpstr>
      <vt:lpstr>Exposing APIs: PUT /product/update/{id} test</vt:lpstr>
      <vt:lpstr>Exposing APIs: PUT /product/update/{id} test</vt:lpstr>
      <vt:lpstr>Exposing APIs: test GET /products</vt:lpstr>
      <vt:lpstr>Exposing APIs: DELETE /product/delete/{id}</vt:lpstr>
      <vt:lpstr>Exposing APIs: test DELETE /product/delete/{id}</vt:lpstr>
      <vt:lpstr>Exposing APIs: test DELETE /product/delete/{id}</vt:lpstr>
      <vt:lpstr>Content</vt:lpstr>
      <vt:lpstr>Generate documentation with Swagger</vt:lpstr>
      <vt:lpstr>Documentation: SwaggerUI</vt:lpstr>
      <vt:lpstr>Documentation: SwaggerUI</vt:lpstr>
      <vt:lpstr>Documentation: SwaggerUI</vt:lpstr>
      <vt:lpstr>Content</vt:lpstr>
      <vt:lpstr>Run Testscript with Postman</vt:lpstr>
      <vt:lpstr>Result</vt:lpstr>
      <vt:lpstr>How to create your own testscript</vt:lpstr>
      <vt:lpstr>How to create your own testscript</vt:lpstr>
      <vt:lpstr>What did we learn?</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Christine Smeets</cp:lastModifiedBy>
  <cp:revision>54</cp:revision>
  <cp:lastPrinted>2020-03-16T14:01:58Z</cp:lastPrinted>
  <dcterms:created xsi:type="dcterms:W3CDTF">2019-01-18T08:28:13Z</dcterms:created>
  <dcterms:modified xsi:type="dcterms:W3CDTF">2022-03-18T10:21:15Z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0x010100C55AAE946EF0FA4C8DCBB99C9592FAE8</vt:lpwstr>
  </property>
</Properties>
</file>