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handoutMasterIdLst>
    <p:handoutMasterId r:id="rId66"/>
  </p:handoutMasterIdLst>
  <p:sldIdLst>
    <p:sldId id="259" r:id="rId2"/>
    <p:sldId id="394" r:id="rId3"/>
    <p:sldId id="395" r:id="rId4"/>
    <p:sldId id="551" r:id="rId5"/>
    <p:sldId id="552" r:id="rId6"/>
    <p:sldId id="568" r:id="rId7"/>
    <p:sldId id="569" r:id="rId8"/>
    <p:sldId id="597" r:id="rId9"/>
    <p:sldId id="639" r:id="rId10"/>
    <p:sldId id="602" r:id="rId11"/>
    <p:sldId id="399" r:id="rId12"/>
    <p:sldId id="603" r:id="rId13"/>
    <p:sldId id="604" r:id="rId14"/>
    <p:sldId id="429" r:id="rId15"/>
    <p:sldId id="430" r:id="rId16"/>
    <p:sldId id="605" r:id="rId17"/>
    <p:sldId id="606" r:id="rId18"/>
    <p:sldId id="400" r:id="rId19"/>
    <p:sldId id="607" r:id="rId20"/>
    <p:sldId id="608" r:id="rId21"/>
    <p:sldId id="609" r:id="rId22"/>
    <p:sldId id="599" r:id="rId23"/>
    <p:sldId id="600" r:id="rId24"/>
    <p:sldId id="577" r:id="rId25"/>
    <p:sldId id="625" r:id="rId26"/>
    <p:sldId id="638" r:id="rId27"/>
    <p:sldId id="578" r:id="rId28"/>
    <p:sldId id="579" r:id="rId29"/>
    <p:sldId id="612" r:id="rId30"/>
    <p:sldId id="616" r:id="rId31"/>
    <p:sldId id="443" r:id="rId32"/>
    <p:sldId id="433" r:id="rId33"/>
    <p:sldId id="641" r:id="rId34"/>
    <p:sldId id="434" r:id="rId35"/>
    <p:sldId id="428" r:id="rId36"/>
    <p:sldId id="635" r:id="rId37"/>
    <p:sldId id="642" r:id="rId38"/>
    <p:sldId id="636" r:id="rId39"/>
    <p:sldId id="613" r:id="rId40"/>
    <p:sldId id="627" r:id="rId41"/>
    <p:sldId id="438" r:id="rId42"/>
    <p:sldId id="439" r:id="rId43"/>
    <p:sldId id="626" r:id="rId44"/>
    <p:sldId id="398" r:id="rId45"/>
    <p:sldId id="426" r:id="rId46"/>
    <p:sldId id="414" r:id="rId47"/>
    <p:sldId id="620" r:id="rId48"/>
    <p:sldId id="621" r:id="rId49"/>
    <p:sldId id="623" r:id="rId50"/>
    <p:sldId id="436" r:id="rId51"/>
    <p:sldId id="630" r:id="rId52"/>
    <p:sldId id="631" r:id="rId53"/>
    <p:sldId id="632" r:id="rId54"/>
    <p:sldId id="440" r:id="rId55"/>
    <p:sldId id="637" r:id="rId56"/>
    <p:sldId id="555" r:id="rId57"/>
    <p:sldId id="448" r:id="rId58"/>
    <p:sldId id="449" r:id="rId59"/>
    <p:sldId id="452" r:id="rId60"/>
    <p:sldId id="453" r:id="rId61"/>
    <p:sldId id="454" r:id="rId62"/>
    <p:sldId id="450" r:id="rId63"/>
    <p:sldId id="451" r:id="rId64"/>
  </p:sldIdLst>
  <p:sldSz cx="12192000" cy="6858000"/>
  <p:notesSz cx="6797675" cy="9928225"/>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EE56605F-784D-4C38-A5FD-60A73DC9AC06}">
          <p14:sldIdLst>
            <p14:sldId id="259"/>
            <p14:sldId id="394"/>
            <p14:sldId id="395"/>
            <p14:sldId id="551"/>
            <p14:sldId id="552"/>
            <p14:sldId id="568"/>
            <p14:sldId id="569"/>
            <p14:sldId id="597"/>
            <p14:sldId id="639"/>
            <p14:sldId id="602"/>
            <p14:sldId id="399"/>
            <p14:sldId id="603"/>
            <p14:sldId id="604"/>
            <p14:sldId id="429"/>
            <p14:sldId id="430"/>
            <p14:sldId id="605"/>
            <p14:sldId id="606"/>
            <p14:sldId id="400"/>
            <p14:sldId id="607"/>
            <p14:sldId id="608"/>
            <p14:sldId id="609"/>
            <p14:sldId id="599"/>
            <p14:sldId id="600"/>
            <p14:sldId id="577"/>
            <p14:sldId id="625"/>
            <p14:sldId id="638"/>
            <p14:sldId id="578"/>
            <p14:sldId id="579"/>
            <p14:sldId id="612"/>
            <p14:sldId id="616"/>
            <p14:sldId id="443"/>
            <p14:sldId id="433"/>
            <p14:sldId id="641"/>
            <p14:sldId id="434"/>
            <p14:sldId id="428"/>
            <p14:sldId id="635"/>
            <p14:sldId id="642"/>
            <p14:sldId id="636"/>
            <p14:sldId id="613"/>
            <p14:sldId id="627"/>
            <p14:sldId id="438"/>
            <p14:sldId id="439"/>
            <p14:sldId id="626"/>
            <p14:sldId id="398"/>
            <p14:sldId id="426"/>
            <p14:sldId id="414"/>
            <p14:sldId id="620"/>
            <p14:sldId id="621"/>
            <p14:sldId id="623"/>
            <p14:sldId id="436"/>
            <p14:sldId id="630"/>
            <p14:sldId id="631"/>
            <p14:sldId id="632"/>
            <p14:sldId id="440"/>
            <p14:sldId id="637"/>
            <p14:sldId id="555"/>
            <p14:sldId id="448"/>
            <p14:sldId id="449"/>
            <p14:sldId id="452"/>
            <p14:sldId id="453"/>
            <p14:sldId id="454"/>
            <p14:sldId id="450"/>
            <p14:sldId id="4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2023"/>
    <a:srgbClr val="006E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638" autoAdjust="0"/>
    <p:restoredTop sz="94660"/>
  </p:normalViewPr>
  <p:slideViewPr>
    <p:cSldViewPr snapToGrid="0">
      <p:cViewPr varScale="1">
        <p:scale>
          <a:sx n="83" d="100"/>
          <a:sy n="83" d="100"/>
        </p:scale>
        <p:origin x="106" y="77"/>
      </p:cViewPr>
      <p:guideLst/>
    </p:cSldViewPr>
  </p:slideViewPr>
  <p:notesTextViewPr>
    <p:cViewPr>
      <p:scale>
        <a:sx n="1" d="1"/>
        <a:sy n="1" d="1"/>
      </p:scale>
      <p:origin x="0" y="0"/>
    </p:cViewPr>
  </p:notesTextViewPr>
  <p:sorterViewPr>
    <p:cViewPr>
      <p:scale>
        <a:sx n="100" d="100"/>
        <a:sy n="100" d="100"/>
      </p:scale>
      <p:origin x="0" y="-111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e Smeets" userId="38d7c675-8b60-463a-888f-f2c44a750a19" providerId="ADAL" clId="{F0313600-1F3C-425A-883B-CBA23176827B}"/>
    <pc:docChg chg="undo redo custSel addSld delSld modSld sldOrd modSection">
      <pc:chgData name="Christine Smeets" userId="38d7c675-8b60-463a-888f-f2c44a750a19" providerId="ADAL" clId="{F0313600-1F3C-425A-883B-CBA23176827B}" dt="2022-03-31T10:15:46.508" v="1133" actId="20577"/>
      <pc:docMkLst>
        <pc:docMk/>
      </pc:docMkLst>
      <pc:sldChg chg="addSp delSp modSp mod">
        <pc:chgData name="Christine Smeets" userId="38d7c675-8b60-463a-888f-f2c44a750a19" providerId="ADAL" clId="{F0313600-1F3C-425A-883B-CBA23176827B}" dt="2022-03-31T10:12:43.819" v="1095" actId="208"/>
        <pc:sldMkLst>
          <pc:docMk/>
          <pc:sldMk cId="2947490376" sldId="398"/>
        </pc:sldMkLst>
        <pc:spChg chg="mod">
          <ac:chgData name="Christine Smeets" userId="38d7c675-8b60-463a-888f-f2c44a750a19" providerId="ADAL" clId="{F0313600-1F3C-425A-883B-CBA23176827B}" dt="2022-03-31T10:07:46.015" v="1050" actId="20577"/>
          <ac:spMkLst>
            <pc:docMk/>
            <pc:sldMk cId="2947490376" sldId="398"/>
            <ac:spMk id="3" creationId="{00000000-0000-0000-0000-000000000000}"/>
          </ac:spMkLst>
        </pc:spChg>
        <pc:spChg chg="add mod">
          <ac:chgData name="Christine Smeets" userId="38d7c675-8b60-463a-888f-f2c44a750a19" providerId="ADAL" clId="{F0313600-1F3C-425A-883B-CBA23176827B}" dt="2022-03-31T10:06:50.278" v="1039" actId="14100"/>
          <ac:spMkLst>
            <pc:docMk/>
            <pc:sldMk cId="2947490376" sldId="398"/>
            <ac:spMk id="18" creationId="{CBAFE051-877B-488F-83B1-BA48C3319994}"/>
          </ac:spMkLst>
        </pc:spChg>
        <pc:picChg chg="del">
          <ac:chgData name="Christine Smeets" userId="38d7c675-8b60-463a-888f-f2c44a750a19" providerId="ADAL" clId="{F0313600-1F3C-425A-883B-CBA23176827B}" dt="2022-03-31T10:06:00.095" v="1031" actId="478"/>
          <ac:picMkLst>
            <pc:docMk/>
            <pc:sldMk cId="2947490376" sldId="398"/>
            <ac:picMk id="5" creationId="{A052EE38-72BA-4B62-A27A-02501E60A8D3}"/>
          </ac:picMkLst>
        </pc:picChg>
        <pc:picChg chg="del">
          <ac:chgData name="Christine Smeets" userId="38d7c675-8b60-463a-888f-f2c44a750a19" providerId="ADAL" clId="{F0313600-1F3C-425A-883B-CBA23176827B}" dt="2022-03-31T10:10:08.717" v="1073" actId="478"/>
          <ac:picMkLst>
            <pc:docMk/>
            <pc:sldMk cId="2947490376" sldId="398"/>
            <ac:picMk id="7" creationId="{715E0E75-7668-48DA-9B47-7B5350FA119C}"/>
          </ac:picMkLst>
        </pc:picChg>
        <pc:picChg chg="del">
          <ac:chgData name="Christine Smeets" userId="38d7c675-8b60-463a-888f-f2c44a750a19" providerId="ADAL" clId="{F0313600-1F3C-425A-883B-CBA23176827B}" dt="2022-03-31T10:04:33.263" v="1016" actId="478"/>
          <ac:picMkLst>
            <pc:docMk/>
            <pc:sldMk cId="2947490376" sldId="398"/>
            <ac:picMk id="8" creationId="{CA326AE5-F344-47B6-90FD-81545CDDA443}"/>
          </ac:picMkLst>
        </pc:picChg>
        <pc:picChg chg="del">
          <ac:chgData name="Christine Smeets" userId="38d7c675-8b60-463a-888f-f2c44a750a19" providerId="ADAL" clId="{F0313600-1F3C-425A-883B-CBA23176827B}" dt="2022-03-31T10:04:51.188" v="1020" actId="478"/>
          <ac:picMkLst>
            <pc:docMk/>
            <pc:sldMk cId="2947490376" sldId="398"/>
            <ac:picMk id="9" creationId="{D07CAA23-5DD0-49A3-8C97-55F69480E363}"/>
          </ac:picMkLst>
        </pc:picChg>
        <pc:picChg chg="del">
          <ac:chgData name="Christine Smeets" userId="38d7c675-8b60-463a-888f-f2c44a750a19" providerId="ADAL" clId="{F0313600-1F3C-425A-883B-CBA23176827B}" dt="2022-03-31T10:04:05.210" v="1013" actId="478"/>
          <ac:picMkLst>
            <pc:docMk/>
            <pc:sldMk cId="2947490376" sldId="398"/>
            <ac:picMk id="10" creationId="{E8A769F1-E1D6-4B15-B550-A27A63224CF6}"/>
          </ac:picMkLst>
        </pc:picChg>
        <pc:picChg chg="add mod ord">
          <ac:chgData name="Christine Smeets" userId="38d7c675-8b60-463a-888f-f2c44a750a19" providerId="ADAL" clId="{F0313600-1F3C-425A-883B-CBA23176827B}" dt="2022-03-31T10:05:04.392" v="1030" actId="171"/>
          <ac:picMkLst>
            <pc:docMk/>
            <pc:sldMk cId="2947490376" sldId="398"/>
            <ac:picMk id="12" creationId="{16217DC9-8385-4FC9-A21F-F271AF452028}"/>
          </ac:picMkLst>
        </pc:picChg>
        <pc:picChg chg="add mod ord">
          <ac:chgData name="Christine Smeets" userId="38d7c675-8b60-463a-888f-f2c44a750a19" providerId="ADAL" clId="{F0313600-1F3C-425A-883B-CBA23176827B}" dt="2022-03-31T10:05:04.392" v="1030" actId="171"/>
          <ac:picMkLst>
            <pc:docMk/>
            <pc:sldMk cId="2947490376" sldId="398"/>
            <ac:picMk id="14" creationId="{0A5F2580-AE13-467D-BA64-46708E5FD797}"/>
          </ac:picMkLst>
        </pc:picChg>
        <pc:picChg chg="add mod ord">
          <ac:chgData name="Christine Smeets" userId="38d7c675-8b60-463a-888f-f2c44a750a19" providerId="ADAL" clId="{F0313600-1F3C-425A-883B-CBA23176827B}" dt="2022-03-31T10:05:04.392" v="1030" actId="171"/>
          <ac:picMkLst>
            <pc:docMk/>
            <pc:sldMk cId="2947490376" sldId="398"/>
            <ac:picMk id="16" creationId="{853F60E3-60F9-41A6-98B2-BE23D5067207}"/>
          </ac:picMkLst>
        </pc:picChg>
        <pc:picChg chg="add mod modCrop">
          <ac:chgData name="Christine Smeets" userId="38d7c675-8b60-463a-888f-f2c44a750a19" providerId="ADAL" clId="{F0313600-1F3C-425A-883B-CBA23176827B}" dt="2022-03-31T10:06:31.794" v="1036" actId="732"/>
          <ac:picMkLst>
            <pc:docMk/>
            <pc:sldMk cId="2947490376" sldId="398"/>
            <ac:picMk id="17" creationId="{D8644D58-2903-405F-B4F6-B37A7EF3E2EB}"/>
          </ac:picMkLst>
        </pc:picChg>
        <pc:picChg chg="add mod">
          <ac:chgData name="Christine Smeets" userId="38d7c675-8b60-463a-888f-f2c44a750a19" providerId="ADAL" clId="{F0313600-1F3C-425A-883B-CBA23176827B}" dt="2022-03-31T10:12:43.819" v="1095" actId="208"/>
          <ac:picMkLst>
            <pc:docMk/>
            <pc:sldMk cId="2947490376" sldId="398"/>
            <ac:picMk id="20" creationId="{A8C0CC70-4EF6-45E1-AE84-E999EF9F3253}"/>
          </ac:picMkLst>
        </pc:picChg>
        <pc:picChg chg="add mod">
          <ac:chgData name="Christine Smeets" userId="38d7c675-8b60-463a-888f-f2c44a750a19" providerId="ADAL" clId="{F0313600-1F3C-425A-883B-CBA23176827B}" dt="2022-03-31T10:08:16.506" v="1052" actId="1076"/>
          <ac:picMkLst>
            <pc:docMk/>
            <pc:sldMk cId="2947490376" sldId="398"/>
            <ac:picMk id="25" creationId="{FD1E0576-DF4C-490C-8581-8BFB5372DA65}"/>
          </ac:picMkLst>
        </pc:picChg>
        <pc:picChg chg="add mod ord">
          <ac:chgData name="Christine Smeets" userId="38d7c675-8b60-463a-888f-f2c44a750a19" providerId="ADAL" clId="{F0313600-1F3C-425A-883B-CBA23176827B}" dt="2022-03-31T10:08:42.650" v="1065" actId="170"/>
          <ac:picMkLst>
            <pc:docMk/>
            <pc:sldMk cId="2947490376" sldId="398"/>
            <ac:picMk id="27" creationId="{4686D894-7D11-437D-8DD0-EEE9BD6B7824}"/>
          </ac:picMkLst>
        </pc:picChg>
        <pc:picChg chg="add mod">
          <ac:chgData name="Christine Smeets" userId="38d7c675-8b60-463a-888f-f2c44a750a19" providerId="ADAL" clId="{F0313600-1F3C-425A-883B-CBA23176827B}" dt="2022-03-31T10:08:59.479" v="1067" actId="1076"/>
          <ac:picMkLst>
            <pc:docMk/>
            <pc:sldMk cId="2947490376" sldId="398"/>
            <ac:picMk id="29" creationId="{968245F5-06F2-4D0B-8993-8B545D0804CA}"/>
          </ac:picMkLst>
        </pc:picChg>
        <pc:picChg chg="add mod modCrop">
          <ac:chgData name="Christine Smeets" userId="38d7c675-8b60-463a-888f-f2c44a750a19" providerId="ADAL" clId="{F0313600-1F3C-425A-883B-CBA23176827B}" dt="2022-03-31T10:10:27.531" v="1079" actId="1076"/>
          <ac:picMkLst>
            <pc:docMk/>
            <pc:sldMk cId="2947490376" sldId="398"/>
            <ac:picMk id="35" creationId="{2EDCB9BB-EE9B-4F1E-8207-A7364BD10966}"/>
          </ac:picMkLst>
        </pc:picChg>
        <pc:cxnChg chg="mod">
          <ac:chgData name="Christine Smeets" userId="38d7c675-8b60-463a-888f-f2c44a750a19" providerId="ADAL" clId="{F0313600-1F3C-425A-883B-CBA23176827B}" dt="2022-03-31T10:09:17.539" v="1069" actId="14100"/>
          <ac:cxnSpMkLst>
            <pc:docMk/>
            <pc:sldMk cId="2947490376" sldId="398"/>
            <ac:cxnSpMk id="11" creationId="{E6472565-E697-4369-B014-698FFCAE2F10}"/>
          </ac:cxnSpMkLst>
        </pc:cxnChg>
        <pc:cxnChg chg="add mod">
          <ac:chgData name="Christine Smeets" userId="38d7c675-8b60-463a-888f-f2c44a750a19" providerId="ADAL" clId="{F0313600-1F3C-425A-883B-CBA23176827B}" dt="2022-03-31T10:07:37.526" v="1046" actId="14100"/>
          <ac:cxnSpMkLst>
            <pc:docMk/>
            <pc:sldMk cId="2947490376" sldId="398"/>
            <ac:cxnSpMk id="21" creationId="{C7FD907F-AA48-47BA-AB2E-2449E5335802}"/>
          </ac:cxnSpMkLst>
        </pc:cxnChg>
        <pc:cxnChg chg="add mod">
          <ac:chgData name="Christine Smeets" userId="38d7c675-8b60-463a-888f-f2c44a750a19" providerId="ADAL" clId="{F0313600-1F3C-425A-883B-CBA23176827B}" dt="2022-03-31T10:09:35.372" v="1072" actId="14100"/>
          <ac:cxnSpMkLst>
            <pc:docMk/>
            <pc:sldMk cId="2947490376" sldId="398"/>
            <ac:cxnSpMk id="32" creationId="{A6CF0404-DEFE-47CF-8DD6-D35E912A11DB}"/>
          </ac:cxnSpMkLst>
        </pc:cxnChg>
      </pc:sldChg>
      <pc:sldChg chg="addSp delSp modSp mod">
        <pc:chgData name="Christine Smeets" userId="38d7c675-8b60-463a-888f-f2c44a750a19" providerId="ADAL" clId="{F0313600-1F3C-425A-883B-CBA23176827B}" dt="2022-03-31T09:18:35.535" v="572" actId="1038"/>
        <pc:sldMkLst>
          <pc:docMk/>
          <pc:sldMk cId="1545238783" sldId="399"/>
        </pc:sldMkLst>
        <pc:spChg chg="mod">
          <ac:chgData name="Christine Smeets" userId="38d7c675-8b60-463a-888f-f2c44a750a19" providerId="ADAL" clId="{F0313600-1F3C-425A-883B-CBA23176827B}" dt="2022-03-31T09:18:27.483" v="537" actId="20577"/>
          <ac:spMkLst>
            <pc:docMk/>
            <pc:sldMk cId="1545238783" sldId="399"/>
            <ac:spMk id="3" creationId="{00000000-0000-0000-0000-000000000000}"/>
          </ac:spMkLst>
        </pc:spChg>
        <pc:spChg chg="add del mod">
          <ac:chgData name="Christine Smeets" userId="38d7c675-8b60-463a-888f-f2c44a750a19" providerId="ADAL" clId="{F0313600-1F3C-425A-883B-CBA23176827B}" dt="2022-03-31T09:18:19.784" v="531" actId="478"/>
          <ac:spMkLst>
            <pc:docMk/>
            <pc:sldMk cId="1545238783" sldId="399"/>
            <ac:spMk id="5" creationId="{B4EA5561-0293-4FFC-B72E-F7FA810F1330}"/>
          </ac:spMkLst>
        </pc:spChg>
        <pc:grpChg chg="mod">
          <ac:chgData name="Christine Smeets" userId="38d7c675-8b60-463a-888f-f2c44a750a19" providerId="ADAL" clId="{F0313600-1F3C-425A-883B-CBA23176827B}" dt="2022-03-31T09:18:35.535" v="572" actId="1038"/>
          <ac:grpSpMkLst>
            <pc:docMk/>
            <pc:sldMk cId="1545238783" sldId="399"/>
            <ac:grpSpMk id="9" creationId="{3041668E-CD17-4584-AE78-C6038F12E5FC}"/>
          </ac:grpSpMkLst>
        </pc:grpChg>
      </pc:sldChg>
      <pc:sldChg chg="addSp delSp modSp mod">
        <pc:chgData name="Christine Smeets" userId="38d7c675-8b60-463a-888f-f2c44a750a19" providerId="ADAL" clId="{F0313600-1F3C-425A-883B-CBA23176827B}" dt="2022-03-31T10:14:41.900" v="1127" actId="14100"/>
        <pc:sldMkLst>
          <pc:docMk/>
          <pc:sldMk cId="124695237" sldId="414"/>
        </pc:sldMkLst>
        <pc:spChg chg="mod">
          <ac:chgData name="Christine Smeets" userId="38d7c675-8b60-463a-888f-f2c44a750a19" providerId="ADAL" clId="{F0313600-1F3C-425A-883B-CBA23176827B}" dt="2022-03-31T10:13:10.754" v="1103" actId="20577"/>
          <ac:spMkLst>
            <pc:docMk/>
            <pc:sldMk cId="124695237" sldId="414"/>
            <ac:spMk id="3" creationId="{00000000-0000-0000-0000-000000000000}"/>
          </ac:spMkLst>
        </pc:spChg>
        <pc:picChg chg="del">
          <ac:chgData name="Christine Smeets" userId="38d7c675-8b60-463a-888f-f2c44a750a19" providerId="ADAL" clId="{F0313600-1F3C-425A-883B-CBA23176827B}" dt="2022-03-31T10:12:56.687" v="1097" actId="478"/>
          <ac:picMkLst>
            <pc:docMk/>
            <pc:sldMk cId="124695237" sldId="414"/>
            <ac:picMk id="5" creationId="{62C4057B-AAC7-44CC-9CE2-34C07B2DC5A4}"/>
          </ac:picMkLst>
        </pc:picChg>
        <pc:picChg chg="del">
          <ac:chgData name="Christine Smeets" userId="38d7c675-8b60-463a-888f-f2c44a750a19" providerId="ADAL" clId="{F0313600-1F3C-425A-883B-CBA23176827B}" dt="2022-03-31T10:13:35.578" v="1104" actId="478"/>
          <ac:picMkLst>
            <pc:docMk/>
            <pc:sldMk cId="124695237" sldId="414"/>
            <ac:picMk id="8" creationId="{6E8598A4-AF41-454B-9F53-78EAA5F4414E}"/>
          </ac:picMkLst>
        </pc:picChg>
        <pc:picChg chg="del">
          <ac:chgData name="Christine Smeets" userId="38d7c675-8b60-463a-888f-f2c44a750a19" providerId="ADAL" clId="{F0313600-1F3C-425A-883B-CBA23176827B}" dt="2022-03-31T10:13:35.578" v="1104" actId="478"/>
          <ac:picMkLst>
            <pc:docMk/>
            <pc:sldMk cId="124695237" sldId="414"/>
            <ac:picMk id="9" creationId="{AB2957D4-E9BD-4D78-8E6D-29DC548D1AA1}"/>
          </ac:picMkLst>
        </pc:picChg>
        <pc:picChg chg="del">
          <ac:chgData name="Christine Smeets" userId="38d7c675-8b60-463a-888f-f2c44a750a19" providerId="ADAL" clId="{F0313600-1F3C-425A-883B-CBA23176827B}" dt="2022-03-31T10:13:35.578" v="1104" actId="478"/>
          <ac:picMkLst>
            <pc:docMk/>
            <pc:sldMk cId="124695237" sldId="414"/>
            <ac:picMk id="10" creationId="{012FEA07-8FAB-4792-989E-B172F15D9451}"/>
          </ac:picMkLst>
        </pc:picChg>
        <pc:picChg chg="add mod">
          <ac:chgData name="Christine Smeets" userId="38d7c675-8b60-463a-888f-f2c44a750a19" providerId="ADAL" clId="{F0313600-1F3C-425A-883B-CBA23176827B}" dt="2022-03-31T10:13:00.945" v="1099" actId="14100"/>
          <ac:picMkLst>
            <pc:docMk/>
            <pc:sldMk cId="124695237" sldId="414"/>
            <ac:picMk id="12" creationId="{3A8288F8-5379-4F38-B433-89D1EEE9B9AF}"/>
          </ac:picMkLst>
        </pc:picChg>
        <pc:picChg chg="add mod">
          <ac:chgData name="Christine Smeets" userId="38d7c675-8b60-463a-888f-f2c44a750a19" providerId="ADAL" clId="{F0313600-1F3C-425A-883B-CBA23176827B}" dt="2022-03-31T10:13:47.590" v="1107" actId="1076"/>
          <ac:picMkLst>
            <pc:docMk/>
            <pc:sldMk cId="124695237" sldId="414"/>
            <ac:picMk id="13" creationId="{167DC676-4936-44F6-8821-604D83DA62BC}"/>
          </ac:picMkLst>
        </pc:picChg>
        <pc:picChg chg="add mod">
          <ac:chgData name="Christine Smeets" userId="38d7c675-8b60-463a-888f-f2c44a750a19" providerId="ADAL" clId="{F0313600-1F3C-425A-883B-CBA23176827B}" dt="2022-03-31T10:13:44.405" v="1106" actId="1076"/>
          <ac:picMkLst>
            <pc:docMk/>
            <pc:sldMk cId="124695237" sldId="414"/>
            <ac:picMk id="14" creationId="{B583F84E-82EC-4D7A-850D-C0958E4612E9}"/>
          </ac:picMkLst>
        </pc:picChg>
        <pc:picChg chg="add mod">
          <ac:chgData name="Christine Smeets" userId="38d7c675-8b60-463a-888f-f2c44a750a19" providerId="ADAL" clId="{F0313600-1F3C-425A-883B-CBA23176827B}" dt="2022-03-31T10:13:51.817" v="1108" actId="1076"/>
          <ac:picMkLst>
            <pc:docMk/>
            <pc:sldMk cId="124695237" sldId="414"/>
            <ac:picMk id="16" creationId="{12E4C10F-56C5-4117-AF51-746E341403C3}"/>
          </ac:picMkLst>
        </pc:picChg>
        <pc:picChg chg="add mod">
          <ac:chgData name="Christine Smeets" userId="38d7c675-8b60-463a-888f-f2c44a750a19" providerId="ADAL" clId="{F0313600-1F3C-425A-883B-CBA23176827B}" dt="2022-03-31T10:14:00.873" v="1110" actId="1076"/>
          <ac:picMkLst>
            <pc:docMk/>
            <pc:sldMk cId="124695237" sldId="414"/>
            <ac:picMk id="17" creationId="{2502AB7A-9184-4997-8ADD-6293E6C1BB37}"/>
          </ac:picMkLst>
        </pc:picChg>
        <pc:picChg chg="add mod">
          <ac:chgData name="Christine Smeets" userId="38d7c675-8b60-463a-888f-f2c44a750a19" providerId="ADAL" clId="{F0313600-1F3C-425A-883B-CBA23176827B}" dt="2022-03-31T10:13:44.405" v="1106" actId="1076"/>
          <ac:picMkLst>
            <pc:docMk/>
            <pc:sldMk cId="124695237" sldId="414"/>
            <ac:picMk id="18" creationId="{21013FCD-7450-4D2B-8B25-99D812504924}"/>
          </ac:picMkLst>
        </pc:picChg>
        <pc:picChg chg="add mod">
          <ac:chgData name="Christine Smeets" userId="38d7c675-8b60-463a-888f-f2c44a750a19" providerId="ADAL" clId="{F0313600-1F3C-425A-883B-CBA23176827B}" dt="2022-03-31T10:13:56.207" v="1109" actId="1076"/>
          <ac:picMkLst>
            <pc:docMk/>
            <pc:sldMk cId="124695237" sldId="414"/>
            <ac:picMk id="19" creationId="{FB5CAB09-A33E-4FDF-829B-8A96A26993A8}"/>
          </ac:picMkLst>
        </pc:picChg>
        <pc:cxnChg chg="mod ord">
          <ac:chgData name="Christine Smeets" userId="38d7c675-8b60-463a-888f-f2c44a750a19" providerId="ADAL" clId="{F0313600-1F3C-425A-883B-CBA23176827B}" dt="2022-03-31T10:14:31.084" v="1124" actId="1076"/>
          <ac:cxnSpMkLst>
            <pc:docMk/>
            <pc:sldMk cId="124695237" sldId="414"/>
            <ac:cxnSpMk id="11" creationId="{FE852324-F674-4A11-B1D5-3C8B1381E595}"/>
          </ac:cxnSpMkLst>
        </pc:cxnChg>
        <pc:cxnChg chg="mod ord">
          <ac:chgData name="Christine Smeets" userId="38d7c675-8b60-463a-888f-f2c44a750a19" providerId="ADAL" clId="{F0313600-1F3C-425A-883B-CBA23176827B}" dt="2022-03-31T10:14:41.900" v="1127" actId="14100"/>
          <ac:cxnSpMkLst>
            <pc:docMk/>
            <pc:sldMk cId="124695237" sldId="414"/>
            <ac:cxnSpMk id="15" creationId="{8E317774-428E-4144-88C7-7C4AF2DF440A}"/>
          </ac:cxnSpMkLst>
        </pc:cxnChg>
      </pc:sldChg>
      <pc:sldChg chg="del">
        <pc:chgData name="Christine Smeets" userId="38d7c675-8b60-463a-888f-f2c44a750a19" providerId="ADAL" clId="{F0313600-1F3C-425A-883B-CBA23176827B}" dt="2022-03-31T09:56:20.051" v="1010" actId="47"/>
        <pc:sldMkLst>
          <pc:docMk/>
          <pc:sldMk cId="2195636455" sldId="418"/>
        </pc:sldMkLst>
      </pc:sldChg>
      <pc:sldChg chg="del">
        <pc:chgData name="Christine Smeets" userId="38d7c675-8b60-463a-888f-f2c44a750a19" providerId="ADAL" clId="{F0313600-1F3C-425A-883B-CBA23176827B}" dt="2022-03-31T09:56:13.437" v="1009" actId="47"/>
        <pc:sldMkLst>
          <pc:docMk/>
          <pc:sldMk cId="54189802" sldId="422"/>
        </pc:sldMkLst>
      </pc:sldChg>
      <pc:sldChg chg="addSp delSp modSp mod">
        <pc:chgData name="Christine Smeets" userId="38d7c675-8b60-463a-888f-f2c44a750a19" providerId="ADAL" clId="{F0313600-1F3C-425A-883B-CBA23176827B}" dt="2022-03-31T10:12:08.502" v="1090" actId="20577"/>
        <pc:sldMkLst>
          <pc:docMk/>
          <pc:sldMk cId="1418803846" sldId="426"/>
        </pc:sldMkLst>
        <pc:spChg chg="mod">
          <ac:chgData name="Christine Smeets" userId="38d7c675-8b60-463a-888f-f2c44a750a19" providerId="ADAL" clId="{F0313600-1F3C-425A-883B-CBA23176827B}" dt="2022-03-31T10:12:08.502" v="1090" actId="20577"/>
          <ac:spMkLst>
            <pc:docMk/>
            <pc:sldMk cId="1418803846" sldId="426"/>
            <ac:spMk id="3" creationId="{00000000-0000-0000-0000-000000000000}"/>
          </ac:spMkLst>
        </pc:spChg>
        <pc:spChg chg="add del mod">
          <ac:chgData name="Christine Smeets" userId="38d7c675-8b60-463a-888f-f2c44a750a19" providerId="ADAL" clId="{F0313600-1F3C-425A-883B-CBA23176827B}" dt="2022-03-31T10:12:01.932" v="1086" actId="478"/>
          <ac:spMkLst>
            <pc:docMk/>
            <pc:sldMk cId="1418803846" sldId="426"/>
            <ac:spMk id="5" creationId="{4A2A962E-8942-4CA0-8AC2-BF2D7F84CFA0}"/>
          </ac:spMkLst>
        </pc:spChg>
        <pc:spChg chg="add mod">
          <ac:chgData name="Christine Smeets" userId="38d7c675-8b60-463a-888f-f2c44a750a19" providerId="ADAL" clId="{F0313600-1F3C-425A-883B-CBA23176827B}" dt="2022-03-31T10:11:11.685" v="1082" actId="1076"/>
          <ac:spMkLst>
            <pc:docMk/>
            <pc:sldMk cId="1418803846" sldId="426"/>
            <ac:spMk id="8" creationId="{A55AB424-AD59-4902-8C80-F61BF0C02E8D}"/>
          </ac:spMkLst>
        </pc:spChg>
        <pc:picChg chg="add mod">
          <ac:chgData name="Christine Smeets" userId="38d7c675-8b60-463a-888f-f2c44a750a19" providerId="ADAL" clId="{F0313600-1F3C-425A-883B-CBA23176827B}" dt="2022-03-31T10:11:11.685" v="1082" actId="1076"/>
          <ac:picMkLst>
            <pc:docMk/>
            <pc:sldMk cId="1418803846" sldId="426"/>
            <ac:picMk id="6" creationId="{96141A24-EE41-4A4F-A9E7-E5EB09271A4E}"/>
          </ac:picMkLst>
        </pc:picChg>
        <pc:picChg chg="del">
          <ac:chgData name="Christine Smeets" userId="38d7c675-8b60-463a-888f-f2c44a750a19" providerId="ADAL" clId="{F0313600-1F3C-425A-883B-CBA23176827B}" dt="2022-03-31T10:11:07.422" v="1080" actId="478"/>
          <ac:picMkLst>
            <pc:docMk/>
            <pc:sldMk cId="1418803846" sldId="426"/>
            <ac:picMk id="7" creationId="{03672DE3-D5A1-46C5-B81E-EA43D6949563}"/>
          </ac:picMkLst>
        </pc:picChg>
      </pc:sldChg>
      <pc:sldChg chg="addSp delSp modSp add del mod ord">
        <pc:chgData name="Christine Smeets" userId="38d7c675-8b60-463a-888f-f2c44a750a19" providerId="ADAL" clId="{F0313600-1F3C-425A-883B-CBA23176827B}" dt="2022-03-30T09:24:37.681" v="315" actId="27636"/>
        <pc:sldMkLst>
          <pc:docMk/>
          <pc:sldMk cId="2935774677" sldId="428"/>
        </pc:sldMkLst>
        <pc:spChg chg="mod">
          <ac:chgData name="Christine Smeets" userId="38d7c675-8b60-463a-888f-f2c44a750a19" providerId="ADAL" clId="{F0313600-1F3C-425A-883B-CBA23176827B}" dt="2022-03-30T09:21:44.237" v="140" actId="27636"/>
          <ac:spMkLst>
            <pc:docMk/>
            <pc:sldMk cId="2935774677" sldId="428"/>
            <ac:spMk id="2" creationId="{00000000-0000-0000-0000-000000000000}"/>
          </ac:spMkLst>
        </pc:spChg>
        <pc:spChg chg="mod">
          <ac:chgData name="Christine Smeets" userId="38d7c675-8b60-463a-888f-f2c44a750a19" providerId="ADAL" clId="{F0313600-1F3C-425A-883B-CBA23176827B}" dt="2022-03-30T09:24:37.681" v="315" actId="27636"/>
          <ac:spMkLst>
            <pc:docMk/>
            <pc:sldMk cId="2935774677" sldId="428"/>
            <ac:spMk id="3" creationId="{00000000-0000-0000-0000-000000000000}"/>
          </ac:spMkLst>
        </pc:spChg>
        <pc:picChg chg="del">
          <ac:chgData name="Christine Smeets" userId="38d7c675-8b60-463a-888f-f2c44a750a19" providerId="ADAL" clId="{F0313600-1F3C-425A-883B-CBA23176827B}" dt="2022-03-30T09:16:40.794" v="83" actId="478"/>
          <ac:picMkLst>
            <pc:docMk/>
            <pc:sldMk cId="2935774677" sldId="428"/>
            <ac:picMk id="5" creationId="{33B7D82D-A67A-4EF4-92F8-5A5D5EFDF364}"/>
          </ac:picMkLst>
        </pc:picChg>
        <pc:picChg chg="add mod">
          <ac:chgData name="Christine Smeets" userId="38d7c675-8b60-463a-888f-f2c44a750a19" providerId="ADAL" clId="{F0313600-1F3C-425A-883B-CBA23176827B}" dt="2022-03-30T09:22:23.711" v="149" actId="208"/>
          <ac:picMkLst>
            <pc:docMk/>
            <pc:sldMk cId="2935774677" sldId="428"/>
            <ac:picMk id="6" creationId="{EF3E6B44-92B8-4BAA-97A4-3B00F04076B0}"/>
          </ac:picMkLst>
        </pc:picChg>
        <pc:picChg chg="add mod">
          <ac:chgData name="Christine Smeets" userId="38d7c675-8b60-463a-888f-f2c44a750a19" providerId="ADAL" clId="{F0313600-1F3C-425A-883B-CBA23176827B}" dt="2022-03-30T09:22:23.711" v="149" actId="208"/>
          <ac:picMkLst>
            <pc:docMk/>
            <pc:sldMk cId="2935774677" sldId="428"/>
            <ac:picMk id="7" creationId="{A96A8F15-AEB9-4ACD-8097-2BB4B6A09F44}"/>
          </ac:picMkLst>
        </pc:picChg>
      </pc:sldChg>
      <pc:sldChg chg="modSp mod">
        <pc:chgData name="Christine Smeets" userId="38d7c675-8b60-463a-888f-f2c44a750a19" providerId="ADAL" clId="{F0313600-1F3C-425A-883B-CBA23176827B}" dt="2022-03-31T09:15:58.737" v="527" actId="207"/>
        <pc:sldMkLst>
          <pc:docMk/>
          <pc:sldMk cId="2788206315" sldId="430"/>
        </pc:sldMkLst>
        <pc:spChg chg="mod">
          <ac:chgData name="Christine Smeets" userId="38d7c675-8b60-463a-888f-f2c44a750a19" providerId="ADAL" clId="{F0313600-1F3C-425A-883B-CBA23176827B}" dt="2022-03-31T09:15:58.737" v="527" actId="207"/>
          <ac:spMkLst>
            <pc:docMk/>
            <pc:sldMk cId="2788206315" sldId="430"/>
            <ac:spMk id="3" creationId="{00000000-0000-0000-0000-000000000000}"/>
          </ac:spMkLst>
        </pc:spChg>
      </pc:sldChg>
      <pc:sldChg chg="modSp mod ord">
        <pc:chgData name="Christine Smeets" userId="38d7c675-8b60-463a-888f-f2c44a750a19" providerId="ADAL" clId="{F0313600-1F3C-425A-883B-CBA23176827B}" dt="2022-03-30T09:16:22.226" v="82"/>
        <pc:sldMkLst>
          <pc:docMk/>
          <pc:sldMk cId="1051900812" sldId="434"/>
        </pc:sldMkLst>
        <pc:cxnChg chg="mod">
          <ac:chgData name="Christine Smeets" userId="38d7c675-8b60-463a-888f-f2c44a750a19" providerId="ADAL" clId="{F0313600-1F3C-425A-883B-CBA23176827B}" dt="2022-03-30T08:56:12.495" v="80" actId="14100"/>
          <ac:cxnSpMkLst>
            <pc:docMk/>
            <pc:sldMk cId="1051900812" sldId="434"/>
            <ac:cxnSpMk id="12" creationId="{1EB9E8C4-5AFE-485E-A869-01BF8EFEEEDF}"/>
          </ac:cxnSpMkLst>
        </pc:cxnChg>
      </pc:sldChg>
      <pc:sldChg chg="addSp delSp modSp mod">
        <pc:chgData name="Christine Smeets" userId="38d7c675-8b60-463a-888f-f2c44a750a19" providerId="ADAL" clId="{F0313600-1F3C-425A-883B-CBA23176827B}" dt="2022-03-31T09:05:03.768" v="498" actId="208"/>
        <pc:sldMkLst>
          <pc:docMk/>
          <pc:sldMk cId="2243947600" sldId="443"/>
        </pc:sldMkLst>
        <pc:picChg chg="del">
          <ac:chgData name="Christine Smeets" userId="38d7c675-8b60-463a-888f-f2c44a750a19" providerId="ADAL" clId="{F0313600-1F3C-425A-883B-CBA23176827B}" dt="2022-03-31T09:04:58.652" v="495" actId="478"/>
          <ac:picMkLst>
            <pc:docMk/>
            <pc:sldMk cId="2243947600" sldId="443"/>
            <ac:picMk id="5" creationId="{98B5490C-6B6E-4ED2-B50E-C57CE72D6C97}"/>
          </ac:picMkLst>
        </pc:picChg>
        <pc:picChg chg="add mod">
          <ac:chgData name="Christine Smeets" userId="38d7c675-8b60-463a-888f-f2c44a750a19" providerId="ADAL" clId="{F0313600-1F3C-425A-883B-CBA23176827B}" dt="2022-03-31T09:05:03.768" v="498" actId="208"/>
          <ac:picMkLst>
            <pc:docMk/>
            <pc:sldMk cId="2243947600" sldId="443"/>
            <ac:picMk id="7" creationId="{E3FC7CF4-ED69-4CB5-8D58-EB85496BCC03}"/>
          </ac:picMkLst>
        </pc:picChg>
      </pc:sldChg>
      <pc:sldChg chg="modSp mod">
        <pc:chgData name="Christine Smeets" userId="38d7c675-8b60-463a-888f-f2c44a750a19" providerId="ADAL" clId="{F0313600-1F3C-425A-883B-CBA23176827B}" dt="2022-03-30T08:53:58.026" v="70" actId="20577"/>
        <pc:sldMkLst>
          <pc:docMk/>
          <pc:sldMk cId="1434112036" sldId="577"/>
        </pc:sldMkLst>
        <pc:spChg chg="mod">
          <ac:chgData name="Christine Smeets" userId="38d7c675-8b60-463a-888f-f2c44a750a19" providerId="ADAL" clId="{F0313600-1F3C-425A-883B-CBA23176827B}" dt="2022-03-30T08:53:58.026" v="70" actId="20577"/>
          <ac:spMkLst>
            <pc:docMk/>
            <pc:sldMk cId="1434112036" sldId="577"/>
            <ac:spMk id="5" creationId="{AA2BC10E-C88D-4B09-B390-DD3AA49A42AC}"/>
          </ac:spMkLst>
        </pc:spChg>
      </pc:sldChg>
      <pc:sldChg chg="addSp delSp modSp mod">
        <pc:chgData name="Christine Smeets" userId="38d7c675-8b60-463a-888f-f2c44a750a19" providerId="ADAL" clId="{F0313600-1F3C-425A-883B-CBA23176827B}" dt="2022-03-31T09:37:26.694" v="907" actId="27636"/>
        <pc:sldMkLst>
          <pc:docMk/>
          <pc:sldMk cId="3538171869" sldId="578"/>
        </pc:sldMkLst>
        <pc:spChg chg="mod">
          <ac:chgData name="Christine Smeets" userId="38d7c675-8b60-463a-888f-f2c44a750a19" providerId="ADAL" clId="{F0313600-1F3C-425A-883B-CBA23176827B}" dt="2022-03-31T09:37:26.694" v="907" actId="27636"/>
          <ac:spMkLst>
            <pc:docMk/>
            <pc:sldMk cId="3538171869" sldId="578"/>
            <ac:spMk id="3" creationId="{00000000-0000-0000-0000-000000000000}"/>
          </ac:spMkLst>
        </pc:spChg>
        <pc:spChg chg="add del mod">
          <ac:chgData name="Christine Smeets" userId="38d7c675-8b60-463a-888f-f2c44a750a19" providerId="ADAL" clId="{F0313600-1F3C-425A-883B-CBA23176827B}" dt="2022-03-31T09:37:18.020" v="900" actId="478"/>
          <ac:spMkLst>
            <pc:docMk/>
            <pc:sldMk cId="3538171869" sldId="578"/>
            <ac:spMk id="6" creationId="{129798BC-A3F4-4169-B40E-B612B484C54C}"/>
          </ac:spMkLst>
        </pc:spChg>
      </pc:sldChg>
      <pc:sldChg chg="modSp mod">
        <pc:chgData name="Christine Smeets" userId="38d7c675-8b60-463a-888f-f2c44a750a19" providerId="ADAL" clId="{F0313600-1F3C-425A-883B-CBA23176827B}" dt="2022-03-30T08:55:02.545" v="78" actId="27636"/>
        <pc:sldMkLst>
          <pc:docMk/>
          <pc:sldMk cId="2266071778" sldId="579"/>
        </pc:sldMkLst>
        <pc:spChg chg="mod">
          <ac:chgData name="Christine Smeets" userId="38d7c675-8b60-463a-888f-f2c44a750a19" providerId="ADAL" clId="{F0313600-1F3C-425A-883B-CBA23176827B}" dt="2022-03-30T08:55:02.545" v="78" actId="27636"/>
          <ac:spMkLst>
            <pc:docMk/>
            <pc:sldMk cId="2266071778" sldId="579"/>
            <ac:spMk id="3" creationId="{00000000-0000-0000-0000-000000000000}"/>
          </ac:spMkLst>
        </pc:spChg>
      </pc:sldChg>
      <pc:sldChg chg="modSp mod">
        <pc:chgData name="Christine Smeets" userId="38d7c675-8b60-463a-888f-f2c44a750a19" providerId="ADAL" clId="{F0313600-1F3C-425A-883B-CBA23176827B}" dt="2022-03-30T08:53:32.726" v="68" actId="20577"/>
        <pc:sldMkLst>
          <pc:docMk/>
          <pc:sldMk cId="3911569645" sldId="600"/>
        </pc:sldMkLst>
        <pc:spChg chg="mod">
          <ac:chgData name="Christine Smeets" userId="38d7c675-8b60-463a-888f-f2c44a750a19" providerId="ADAL" clId="{F0313600-1F3C-425A-883B-CBA23176827B}" dt="2022-03-30T08:53:32.726" v="68" actId="20577"/>
          <ac:spMkLst>
            <pc:docMk/>
            <pc:sldMk cId="3911569645" sldId="600"/>
            <ac:spMk id="3" creationId="{00000000-0000-0000-0000-000000000000}"/>
          </ac:spMkLst>
        </pc:spChg>
      </pc:sldChg>
      <pc:sldChg chg="modSp mod">
        <pc:chgData name="Christine Smeets" userId="38d7c675-8b60-463a-888f-f2c44a750a19" providerId="ADAL" clId="{F0313600-1F3C-425A-883B-CBA23176827B}" dt="2022-03-31T09:19:23.909" v="580" actId="27636"/>
        <pc:sldMkLst>
          <pc:docMk/>
          <pc:sldMk cId="284001454" sldId="606"/>
        </pc:sldMkLst>
        <pc:spChg chg="mod">
          <ac:chgData name="Christine Smeets" userId="38d7c675-8b60-463a-888f-f2c44a750a19" providerId="ADAL" clId="{F0313600-1F3C-425A-883B-CBA23176827B}" dt="2022-03-31T09:19:23.909" v="580" actId="27636"/>
          <ac:spMkLst>
            <pc:docMk/>
            <pc:sldMk cId="284001454" sldId="606"/>
            <ac:spMk id="3" creationId="{00000000-0000-0000-0000-000000000000}"/>
          </ac:spMkLst>
        </pc:spChg>
      </pc:sldChg>
      <pc:sldChg chg="modSp mod">
        <pc:chgData name="Christine Smeets" userId="38d7c675-8b60-463a-888f-f2c44a750a19" providerId="ADAL" clId="{F0313600-1F3C-425A-883B-CBA23176827B}" dt="2022-03-31T09:11:31.561" v="512" actId="20577"/>
        <pc:sldMkLst>
          <pc:docMk/>
          <pc:sldMk cId="250074949" sldId="608"/>
        </pc:sldMkLst>
        <pc:spChg chg="mod">
          <ac:chgData name="Christine Smeets" userId="38d7c675-8b60-463a-888f-f2c44a750a19" providerId="ADAL" clId="{F0313600-1F3C-425A-883B-CBA23176827B}" dt="2022-03-31T09:11:31.561" v="512" actId="20577"/>
          <ac:spMkLst>
            <pc:docMk/>
            <pc:sldMk cId="250074949" sldId="608"/>
            <ac:spMk id="3" creationId="{00000000-0000-0000-0000-000000000000}"/>
          </ac:spMkLst>
        </pc:spChg>
      </pc:sldChg>
      <pc:sldChg chg="modSp mod">
        <pc:chgData name="Christine Smeets" userId="38d7c675-8b60-463a-888f-f2c44a750a19" providerId="ADAL" clId="{F0313600-1F3C-425A-883B-CBA23176827B}" dt="2022-03-30T08:53:12.269" v="66" actId="20577"/>
        <pc:sldMkLst>
          <pc:docMk/>
          <pc:sldMk cId="1263754889" sldId="609"/>
        </pc:sldMkLst>
        <pc:spChg chg="mod">
          <ac:chgData name="Christine Smeets" userId="38d7c675-8b60-463a-888f-f2c44a750a19" providerId="ADAL" clId="{F0313600-1F3C-425A-883B-CBA23176827B}" dt="2022-03-30T08:52:59.978" v="47" actId="20577"/>
          <ac:spMkLst>
            <pc:docMk/>
            <pc:sldMk cId="1263754889" sldId="609"/>
            <ac:spMk id="2" creationId="{00000000-0000-0000-0000-000000000000}"/>
          </ac:spMkLst>
        </pc:spChg>
        <pc:spChg chg="mod">
          <ac:chgData name="Christine Smeets" userId="38d7c675-8b60-463a-888f-f2c44a750a19" providerId="ADAL" clId="{F0313600-1F3C-425A-883B-CBA23176827B}" dt="2022-03-30T08:53:12.269" v="66" actId="20577"/>
          <ac:spMkLst>
            <pc:docMk/>
            <pc:sldMk cId="1263754889" sldId="609"/>
            <ac:spMk id="3" creationId="{00000000-0000-0000-0000-000000000000}"/>
          </ac:spMkLst>
        </pc:spChg>
      </pc:sldChg>
      <pc:sldChg chg="addSp delSp modSp mod">
        <pc:chgData name="Christine Smeets" userId="38d7c675-8b60-463a-888f-f2c44a750a19" providerId="ADAL" clId="{F0313600-1F3C-425A-883B-CBA23176827B}" dt="2022-03-31T08:56:56.719" v="442" actId="108"/>
        <pc:sldMkLst>
          <pc:docMk/>
          <pc:sldMk cId="3448331631" sldId="612"/>
        </pc:sldMkLst>
        <pc:spChg chg="mod">
          <ac:chgData name="Christine Smeets" userId="38d7c675-8b60-463a-888f-f2c44a750a19" providerId="ADAL" clId="{F0313600-1F3C-425A-883B-CBA23176827B}" dt="2022-03-31T08:56:56.719" v="442" actId="108"/>
          <ac:spMkLst>
            <pc:docMk/>
            <pc:sldMk cId="3448331631" sldId="612"/>
            <ac:spMk id="3" creationId="{00000000-0000-0000-0000-000000000000}"/>
          </ac:spMkLst>
        </pc:spChg>
        <pc:spChg chg="add del mod">
          <ac:chgData name="Christine Smeets" userId="38d7c675-8b60-463a-888f-f2c44a750a19" providerId="ADAL" clId="{F0313600-1F3C-425A-883B-CBA23176827B}" dt="2022-03-31T08:56:35.193" v="423" actId="478"/>
          <ac:spMkLst>
            <pc:docMk/>
            <pc:sldMk cId="3448331631" sldId="612"/>
            <ac:spMk id="9" creationId="{8EB48EBA-1041-4A60-B32E-5C845B9D5DD7}"/>
          </ac:spMkLst>
        </pc:spChg>
      </pc:sldChg>
      <pc:sldChg chg="addSp delSp modSp mod">
        <pc:chgData name="Christine Smeets" userId="38d7c675-8b60-463a-888f-f2c44a750a19" providerId="ADAL" clId="{F0313600-1F3C-425A-883B-CBA23176827B}" dt="2022-03-31T09:38:41.175" v="908" actId="732"/>
        <pc:sldMkLst>
          <pc:docMk/>
          <pc:sldMk cId="856122044" sldId="613"/>
        </pc:sldMkLst>
        <pc:picChg chg="add mod">
          <ac:chgData name="Christine Smeets" userId="38d7c675-8b60-463a-888f-f2c44a750a19" providerId="ADAL" clId="{F0313600-1F3C-425A-883B-CBA23176827B}" dt="2022-03-31T09:30:30.131" v="896" actId="208"/>
          <ac:picMkLst>
            <pc:docMk/>
            <pc:sldMk cId="856122044" sldId="613"/>
            <ac:picMk id="5" creationId="{65E1938C-5FA9-4798-9D69-0936EB24F05D}"/>
          </ac:picMkLst>
        </pc:picChg>
        <pc:picChg chg="mod modCrop">
          <ac:chgData name="Christine Smeets" userId="38d7c675-8b60-463a-888f-f2c44a750a19" providerId="ADAL" clId="{F0313600-1F3C-425A-883B-CBA23176827B}" dt="2022-03-31T09:38:41.175" v="908" actId="732"/>
          <ac:picMkLst>
            <pc:docMk/>
            <pc:sldMk cId="856122044" sldId="613"/>
            <ac:picMk id="8" creationId="{517CBC13-139A-4873-8884-A26D90B9150A}"/>
          </ac:picMkLst>
        </pc:picChg>
        <pc:picChg chg="del">
          <ac:chgData name="Christine Smeets" userId="38d7c675-8b60-463a-888f-f2c44a750a19" providerId="ADAL" clId="{F0313600-1F3C-425A-883B-CBA23176827B}" dt="2022-03-31T09:30:22.147" v="892" actId="478"/>
          <ac:picMkLst>
            <pc:docMk/>
            <pc:sldMk cId="856122044" sldId="613"/>
            <ac:picMk id="9" creationId="{BEBFBAD2-B492-4344-AA36-8D73E879D14D}"/>
          </ac:picMkLst>
        </pc:picChg>
      </pc:sldChg>
      <pc:sldChg chg="modSp mod">
        <pc:chgData name="Christine Smeets" userId="38d7c675-8b60-463a-888f-f2c44a750a19" providerId="ADAL" clId="{F0313600-1F3C-425A-883B-CBA23176827B}" dt="2022-03-30T08:55:21.175" v="79" actId="20577"/>
        <pc:sldMkLst>
          <pc:docMk/>
          <pc:sldMk cId="1386966423" sldId="616"/>
        </pc:sldMkLst>
        <pc:spChg chg="mod">
          <ac:chgData name="Christine Smeets" userId="38d7c675-8b60-463a-888f-f2c44a750a19" providerId="ADAL" clId="{F0313600-1F3C-425A-883B-CBA23176827B}" dt="2022-03-30T08:55:21.175" v="79" actId="20577"/>
          <ac:spMkLst>
            <pc:docMk/>
            <pc:sldMk cId="1386966423" sldId="616"/>
            <ac:spMk id="3" creationId="{00000000-0000-0000-0000-000000000000}"/>
          </ac:spMkLst>
        </pc:spChg>
      </pc:sldChg>
      <pc:sldChg chg="del">
        <pc:chgData name="Christine Smeets" userId="38d7c675-8b60-463a-888f-f2c44a750a19" providerId="ADAL" clId="{F0313600-1F3C-425A-883B-CBA23176827B}" dt="2022-03-31T09:55:39.451" v="1007" actId="47"/>
        <pc:sldMkLst>
          <pc:docMk/>
          <pc:sldMk cId="2422973460" sldId="617"/>
        </pc:sldMkLst>
      </pc:sldChg>
      <pc:sldChg chg="del">
        <pc:chgData name="Christine Smeets" userId="38d7c675-8b60-463a-888f-f2c44a750a19" providerId="ADAL" clId="{F0313600-1F3C-425A-883B-CBA23176827B}" dt="2022-03-31T09:55:39.451" v="1007" actId="47"/>
        <pc:sldMkLst>
          <pc:docMk/>
          <pc:sldMk cId="529982823" sldId="618"/>
        </pc:sldMkLst>
      </pc:sldChg>
      <pc:sldChg chg="modSp mod">
        <pc:chgData name="Christine Smeets" userId="38d7c675-8b60-463a-888f-f2c44a750a19" providerId="ADAL" clId="{F0313600-1F3C-425A-883B-CBA23176827B}" dt="2022-03-31T10:15:46.508" v="1133" actId="20577"/>
        <pc:sldMkLst>
          <pc:docMk/>
          <pc:sldMk cId="116680642" sldId="620"/>
        </pc:sldMkLst>
        <pc:spChg chg="mod">
          <ac:chgData name="Christine Smeets" userId="38d7c675-8b60-463a-888f-f2c44a750a19" providerId="ADAL" clId="{F0313600-1F3C-425A-883B-CBA23176827B}" dt="2022-03-31T10:15:46.508" v="1133" actId="20577"/>
          <ac:spMkLst>
            <pc:docMk/>
            <pc:sldMk cId="116680642" sldId="620"/>
            <ac:spMk id="5" creationId="{1CE94565-1F58-47E8-90B7-EB086334A1A4}"/>
          </ac:spMkLst>
        </pc:spChg>
      </pc:sldChg>
      <pc:sldChg chg="del">
        <pc:chgData name="Christine Smeets" userId="38d7c675-8b60-463a-888f-f2c44a750a19" providerId="ADAL" clId="{F0313600-1F3C-425A-883B-CBA23176827B}" dt="2022-03-31T09:56:06.755" v="1008" actId="47"/>
        <pc:sldMkLst>
          <pc:docMk/>
          <pc:sldMk cId="4188859650" sldId="624"/>
        </pc:sldMkLst>
      </pc:sldChg>
      <pc:sldChg chg="addSp modSp mod">
        <pc:chgData name="Christine Smeets" userId="38d7c675-8b60-463a-888f-f2c44a750a19" providerId="ADAL" clId="{F0313600-1F3C-425A-883B-CBA23176827B}" dt="2022-03-31T08:59:11.785" v="494" actId="20577"/>
        <pc:sldMkLst>
          <pc:docMk/>
          <pc:sldMk cId="2621046500" sldId="625"/>
        </pc:sldMkLst>
        <pc:spChg chg="mod">
          <ac:chgData name="Christine Smeets" userId="38d7c675-8b60-463a-888f-f2c44a750a19" providerId="ADAL" clId="{F0313600-1F3C-425A-883B-CBA23176827B}" dt="2022-03-31T08:59:11.785" v="494" actId="20577"/>
          <ac:spMkLst>
            <pc:docMk/>
            <pc:sldMk cId="2621046500" sldId="625"/>
            <ac:spMk id="3" creationId="{00000000-0000-0000-0000-000000000000}"/>
          </ac:spMkLst>
        </pc:spChg>
        <pc:spChg chg="add mod">
          <ac:chgData name="Christine Smeets" userId="38d7c675-8b60-463a-888f-f2c44a750a19" providerId="ADAL" clId="{F0313600-1F3C-425A-883B-CBA23176827B}" dt="2022-03-31T08:57:41.273" v="453" actId="21"/>
          <ac:spMkLst>
            <pc:docMk/>
            <pc:sldMk cId="2621046500" sldId="625"/>
            <ac:spMk id="6" creationId="{E47DC08F-B117-4768-815C-CA15974C2BBF}"/>
          </ac:spMkLst>
        </pc:spChg>
        <pc:spChg chg="add mod">
          <ac:chgData name="Christine Smeets" userId="38d7c675-8b60-463a-888f-f2c44a750a19" providerId="ADAL" clId="{F0313600-1F3C-425A-883B-CBA23176827B}" dt="2022-03-31T08:58:36.090" v="475" actId="21"/>
          <ac:spMkLst>
            <pc:docMk/>
            <pc:sldMk cId="2621046500" sldId="625"/>
            <ac:spMk id="7" creationId="{AB714719-807A-4095-A68D-BFE5C47BF825}"/>
          </ac:spMkLst>
        </pc:spChg>
      </pc:sldChg>
      <pc:sldChg chg="addSp delSp modSp mod">
        <pc:chgData name="Christine Smeets" userId="38d7c675-8b60-463a-888f-f2c44a750a19" providerId="ADAL" clId="{F0313600-1F3C-425A-883B-CBA23176827B}" dt="2022-03-31T09:58:17.417" v="1012" actId="478"/>
        <pc:sldMkLst>
          <pc:docMk/>
          <pc:sldMk cId="838234358" sldId="626"/>
        </pc:sldMkLst>
        <pc:spChg chg="add del mod ord">
          <ac:chgData name="Christine Smeets" userId="38d7c675-8b60-463a-888f-f2c44a750a19" providerId="ADAL" clId="{F0313600-1F3C-425A-883B-CBA23176827B}" dt="2022-03-31T09:58:17.417" v="1012" actId="478"/>
          <ac:spMkLst>
            <pc:docMk/>
            <pc:sldMk cId="838234358" sldId="626"/>
            <ac:spMk id="5" creationId="{8500D69D-CBBF-4BF0-8E41-F254045A641C}"/>
          </ac:spMkLst>
        </pc:spChg>
        <pc:picChg chg="del">
          <ac:chgData name="Christine Smeets" userId="38d7c675-8b60-463a-888f-f2c44a750a19" providerId="ADAL" clId="{F0313600-1F3C-425A-883B-CBA23176827B}" dt="2022-03-31T09:51:25.523" v="989" actId="478"/>
          <ac:picMkLst>
            <pc:docMk/>
            <pc:sldMk cId="838234358" sldId="626"/>
            <ac:picMk id="6" creationId="{984371BE-8AE2-4221-B1DC-E24E8857DFD5}"/>
          </ac:picMkLst>
        </pc:picChg>
        <pc:picChg chg="del">
          <ac:chgData name="Christine Smeets" userId="38d7c675-8b60-463a-888f-f2c44a750a19" providerId="ADAL" clId="{F0313600-1F3C-425A-883B-CBA23176827B}" dt="2022-03-31T09:52:15.699" v="1004" actId="478"/>
          <ac:picMkLst>
            <pc:docMk/>
            <pc:sldMk cId="838234358" sldId="626"/>
            <ac:picMk id="9" creationId="{BEBFBAD2-B492-4344-AA36-8D73E879D14D}"/>
          </ac:picMkLst>
        </pc:picChg>
        <pc:picChg chg="add mod ord">
          <ac:chgData name="Christine Smeets" userId="38d7c675-8b60-463a-888f-f2c44a750a19" providerId="ADAL" clId="{F0313600-1F3C-425A-883B-CBA23176827B}" dt="2022-03-31T09:51:58.393" v="998" actId="171"/>
          <ac:picMkLst>
            <pc:docMk/>
            <pc:sldMk cId="838234358" sldId="626"/>
            <ac:picMk id="10" creationId="{2CCB94FE-9F2D-407A-A7C6-A6A1C9A6C2EE}"/>
          </ac:picMkLst>
        </pc:picChg>
        <pc:picChg chg="add mod">
          <ac:chgData name="Christine Smeets" userId="38d7c675-8b60-463a-888f-f2c44a750a19" providerId="ADAL" clId="{F0313600-1F3C-425A-883B-CBA23176827B}" dt="2022-03-31T09:52:22.585" v="1006" actId="1076"/>
          <ac:picMkLst>
            <pc:docMk/>
            <pc:sldMk cId="838234358" sldId="626"/>
            <ac:picMk id="11" creationId="{E140A845-6542-4138-9CED-2195CA1D4F2E}"/>
          </ac:picMkLst>
        </pc:picChg>
      </pc:sldChg>
      <pc:sldChg chg="modSp mod">
        <pc:chgData name="Christine Smeets" userId="38d7c675-8b60-463a-888f-f2c44a750a19" providerId="ADAL" clId="{F0313600-1F3C-425A-883B-CBA23176827B}" dt="2022-03-31T09:40:13.912" v="988" actId="20577"/>
        <pc:sldMkLst>
          <pc:docMk/>
          <pc:sldMk cId="3446355408" sldId="627"/>
        </pc:sldMkLst>
        <pc:spChg chg="mod">
          <ac:chgData name="Christine Smeets" userId="38d7c675-8b60-463a-888f-f2c44a750a19" providerId="ADAL" clId="{F0313600-1F3C-425A-883B-CBA23176827B}" dt="2022-03-31T09:40:13.912" v="988" actId="20577"/>
          <ac:spMkLst>
            <pc:docMk/>
            <pc:sldMk cId="3446355408" sldId="627"/>
            <ac:spMk id="7" creationId="{A4A9BFCC-9680-4CB7-9680-5E502082CDA2}"/>
          </ac:spMkLst>
        </pc:spChg>
      </pc:sldChg>
      <pc:sldChg chg="addSp modSp mod">
        <pc:chgData name="Christine Smeets" userId="38d7c675-8b60-463a-888f-f2c44a750a19" providerId="ADAL" clId="{F0313600-1F3C-425A-883B-CBA23176827B}" dt="2022-03-31T09:27:16.964" v="891" actId="20577"/>
        <pc:sldMkLst>
          <pc:docMk/>
          <pc:sldMk cId="2603137009" sldId="635"/>
        </pc:sldMkLst>
        <pc:spChg chg="mod">
          <ac:chgData name="Christine Smeets" userId="38d7c675-8b60-463a-888f-f2c44a750a19" providerId="ADAL" clId="{F0313600-1F3C-425A-883B-CBA23176827B}" dt="2022-03-31T09:20:37.278" v="588" actId="27636"/>
          <ac:spMkLst>
            <pc:docMk/>
            <pc:sldMk cId="2603137009" sldId="635"/>
            <ac:spMk id="3" creationId="{00000000-0000-0000-0000-000000000000}"/>
          </ac:spMkLst>
        </pc:spChg>
        <pc:spChg chg="mod">
          <ac:chgData name="Christine Smeets" userId="38d7c675-8b60-463a-888f-f2c44a750a19" providerId="ADAL" clId="{F0313600-1F3C-425A-883B-CBA23176827B}" dt="2022-03-31T09:27:16.964" v="891" actId="20577"/>
          <ac:spMkLst>
            <pc:docMk/>
            <pc:sldMk cId="2603137009" sldId="635"/>
            <ac:spMk id="5" creationId="{00000000-0000-0000-0000-000000000000}"/>
          </ac:spMkLst>
        </pc:spChg>
        <pc:spChg chg="add mod">
          <ac:chgData name="Christine Smeets" userId="38d7c675-8b60-463a-888f-f2c44a750a19" providerId="ADAL" clId="{F0313600-1F3C-425A-883B-CBA23176827B}" dt="2022-03-31T09:24:24.176" v="718" actId="20577"/>
          <ac:spMkLst>
            <pc:docMk/>
            <pc:sldMk cId="2603137009" sldId="635"/>
            <ac:spMk id="6" creationId="{A73891A1-903C-46D9-A0B5-90B6BA663D24}"/>
          </ac:spMkLst>
        </pc:spChg>
      </pc:sldChg>
      <pc:sldChg chg="modSp mod">
        <pc:chgData name="Christine Smeets" userId="38d7c675-8b60-463a-888f-f2c44a750a19" providerId="ADAL" clId="{F0313600-1F3C-425A-883B-CBA23176827B}" dt="2022-03-30T08:51:38.174" v="15" actId="6549"/>
        <pc:sldMkLst>
          <pc:docMk/>
          <pc:sldMk cId="1433237004" sldId="639"/>
        </pc:sldMkLst>
        <pc:spChg chg="mod">
          <ac:chgData name="Christine Smeets" userId="38d7c675-8b60-463a-888f-f2c44a750a19" providerId="ADAL" clId="{F0313600-1F3C-425A-883B-CBA23176827B}" dt="2022-03-30T08:51:38.174" v="15" actId="6549"/>
          <ac:spMkLst>
            <pc:docMk/>
            <pc:sldMk cId="1433237004" sldId="639"/>
            <ac:spMk id="8" creationId="{853124FD-25FA-460C-A3CD-0987C577A6EC}"/>
          </ac:spMkLst>
        </pc:spChg>
      </pc:sldChg>
      <pc:sldChg chg="del">
        <pc:chgData name="Christine Smeets" userId="38d7c675-8b60-463a-888f-f2c44a750a19" providerId="ADAL" clId="{F0313600-1F3C-425A-883B-CBA23176827B}" dt="2022-03-30T09:19:53.758" v="101" actId="47"/>
        <pc:sldMkLst>
          <pc:docMk/>
          <pc:sldMk cId="3860698268" sldId="640"/>
        </pc:sldMkLst>
      </pc:sldChg>
      <pc:sldChg chg="modSp add mod">
        <pc:chgData name="Christine Smeets" userId="38d7c675-8b60-463a-888f-f2c44a750a19" providerId="ADAL" clId="{F0313600-1F3C-425A-883B-CBA23176827B}" dt="2022-03-31T08:42:08.315" v="418" actId="14100"/>
        <pc:sldMkLst>
          <pc:docMk/>
          <pc:sldMk cId="478965543" sldId="642"/>
        </pc:sldMkLst>
        <pc:spChg chg="mod">
          <ac:chgData name="Christine Smeets" userId="38d7c675-8b60-463a-888f-f2c44a750a19" providerId="ADAL" clId="{F0313600-1F3C-425A-883B-CBA23176827B}" dt="2022-03-31T08:40:44.537" v="370" actId="20577"/>
          <ac:spMkLst>
            <pc:docMk/>
            <pc:sldMk cId="478965543" sldId="642"/>
            <ac:spMk id="2" creationId="{00000000-0000-0000-0000-000000000000}"/>
          </ac:spMkLst>
        </pc:spChg>
        <pc:spChg chg="mod">
          <ac:chgData name="Christine Smeets" userId="38d7c675-8b60-463a-888f-f2c44a750a19" providerId="ADAL" clId="{F0313600-1F3C-425A-883B-CBA23176827B}" dt="2022-03-31T08:41:36.177" v="404" actId="20577"/>
          <ac:spMkLst>
            <pc:docMk/>
            <pc:sldMk cId="478965543" sldId="642"/>
            <ac:spMk id="3" creationId="{00000000-0000-0000-0000-000000000000}"/>
          </ac:spMkLst>
        </pc:spChg>
        <pc:spChg chg="mod">
          <ac:chgData name="Christine Smeets" userId="38d7c675-8b60-463a-888f-f2c44a750a19" providerId="ADAL" clId="{F0313600-1F3C-425A-883B-CBA23176827B}" dt="2022-03-31T08:42:08.315" v="418" actId="14100"/>
          <ac:spMkLst>
            <pc:docMk/>
            <pc:sldMk cId="478965543" sldId="642"/>
            <ac:spMk id="5" creationId="{00000000-0000-0000-0000-000000000000}"/>
          </ac:spMkLst>
        </pc:spChg>
      </pc:sldChg>
    </pc:docChg>
  </pc:docChgLst>
  <pc:docChgLst>
    <pc:chgData name="Christine Smeets" userId="38d7c675-8b60-463a-888f-f2c44a750a19" providerId="ADAL" clId="{DF2F3600-BCFD-44EE-A586-6F060181F8E6}"/>
    <pc:docChg chg="custSel modSld">
      <pc:chgData name="Christine Smeets" userId="38d7c675-8b60-463a-888f-f2c44a750a19" providerId="ADAL" clId="{DF2F3600-BCFD-44EE-A586-6F060181F8E6}" dt="2023-04-24T13:28:23.288" v="90" actId="20577"/>
      <pc:docMkLst>
        <pc:docMk/>
      </pc:docMkLst>
      <pc:sldChg chg="modSp mod">
        <pc:chgData name="Christine Smeets" userId="38d7c675-8b60-463a-888f-f2c44a750a19" providerId="ADAL" clId="{DF2F3600-BCFD-44EE-A586-6F060181F8E6}" dt="2023-04-24T13:28:23.288" v="90" actId="20577"/>
        <pc:sldMkLst>
          <pc:docMk/>
          <pc:sldMk cId="1433237004" sldId="639"/>
        </pc:sldMkLst>
        <pc:spChg chg="mod">
          <ac:chgData name="Christine Smeets" userId="38d7c675-8b60-463a-888f-f2c44a750a19" providerId="ADAL" clId="{DF2F3600-BCFD-44EE-A586-6F060181F8E6}" dt="2023-04-24T13:28:23.288" v="90" actId="20577"/>
          <ac:spMkLst>
            <pc:docMk/>
            <pc:sldMk cId="1433237004" sldId="639"/>
            <ac:spMk id="8" creationId="{853124FD-25FA-460C-A3CD-0987C577A6EC}"/>
          </ac:spMkLst>
        </pc:spChg>
      </pc:sldChg>
    </pc:docChg>
  </pc:docChgLst>
  <pc:docChgLst>
    <pc:chgData name="Christine Smeets" userId="38d7c675-8b60-463a-888f-f2c44a750a19" providerId="ADAL" clId="{96914E7B-5782-45DB-B3FF-FF329A45C10E}"/>
    <pc:docChg chg="undo redo custSel addSld delSld modSld">
      <pc:chgData name="Christine Smeets" userId="38d7c675-8b60-463a-888f-f2c44a750a19" providerId="ADAL" clId="{96914E7B-5782-45DB-B3FF-FF329A45C10E}" dt="2022-04-19T13:24:23.343" v="1035" actId="14100"/>
      <pc:docMkLst>
        <pc:docMk/>
      </pc:docMkLst>
      <pc:sldChg chg="modSp mod">
        <pc:chgData name="Christine Smeets" userId="38d7c675-8b60-463a-888f-f2c44a750a19" providerId="ADAL" clId="{96914E7B-5782-45DB-B3FF-FF329A45C10E}" dt="2022-04-19T11:31:29.617" v="89" actId="20577"/>
        <pc:sldMkLst>
          <pc:docMk/>
          <pc:sldMk cId="505517167" sldId="400"/>
        </pc:sldMkLst>
        <pc:spChg chg="mod">
          <ac:chgData name="Christine Smeets" userId="38d7c675-8b60-463a-888f-f2c44a750a19" providerId="ADAL" clId="{96914E7B-5782-45DB-B3FF-FF329A45C10E}" dt="2022-04-19T11:31:29.617" v="89" actId="20577"/>
          <ac:spMkLst>
            <pc:docMk/>
            <pc:sldMk cId="505517167" sldId="400"/>
            <ac:spMk id="3" creationId="{00000000-0000-0000-0000-000000000000}"/>
          </ac:spMkLst>
        </pc:spChg>
      </pc:sldChg>
      <pc:sldChg chg="modSp mod">
        <pc:chgData name="Christine Smeets" userId="38d7c675-8b60-463a-888f-f2c44a750a19" providerId="ADAL" clId="{96914E7B-5782-45DB-B3FF-FF329A45C10E}" dt="2022-04-19T13:24:23.343" v="1035" actId="14100"/>
        <pc:sldMkLst>
          <pc:docMk/>
          <pc:sldMk cId="1418803846" sldId="426"/>
        </pc:sldMkLst>
        <pc:spChg chg="mod">
          <ac:chgData name="Christine Smeets" userId="38d7c675-8b60-463a-888f-f2c44a750a19" providerId="ADAL" clId="{96914E7B-5782-45DB-B3FF-FF329A45C10E}" dt="2022-04-19T13:24:23.343" v="1035" actId="14100"/>
          <ac:spMkLst>
            <pc:docMk/>
            <pc:sldMk cId="1418803846" sldId="426"/>
            <ac:spMk id="3" creationId="{00000000-0000-0000-0000-000000000000}"/>
          </ac:spMkLst>
        </pc:spChg>
      </pc:sldChg>
      <pc:sldChg chg="modSp mod">
        <pc:chgData name="Christine Smeets" userId="38d7c675-8b60-463a-888f-f2c44a750a19" providerId="ADAL" clId="{96914E7B-5782-45DB-B3FF-FF329A45C10E}" dt="2022-04-19T11:40:13.022" v="230" actId="20577"/>
        <pc:sldMkLst>
          <pc:docMk/>
          <pc:sldMk cId="2193409728" sldId="429"/>
        </pc:sldMkLst>
        <pc:spChg chg="mod">
          <ac:chgData name="Christine Smeets" userId="38d7c675-8b60-463a-888f-f2c44a750a19" providerId="ADAL" clId="{96914E7B-5782-45DB-B3FF-FF329A45C10E}" dt="2022-04-19T11:40:13.022" v="230" actId="20577"/>
          <ac:spMkLst>
            <pc:docMk/>
            <pc:sldMk cId="2193409728" sldId="429"/>
            <ac:spMk id="3" creationId="{00000000-0000-0000-0000-000000000000}"/>
          </ac:spMkLst>
        </pc:spChg>
      </pc:sldChg>
      <pc:sldChg chg="addSp delSp modSp mod">
        <pc:chgData name="Christine Smeets" userId="38d7c675-8b60-463a-888f-f2c44a750a19" providerId="ADAL" clId="{96914E7B-5782-45DB-B3FF-FF329A45C10E}" dt="2022-04-19T13:01:16.964" v="956" actId="208"/>
        <pc:sldMkLst>
          <pc:docMk/>
          <pc:sldMk cId="2945768602" sldId="436"/>
        </pc:sldMkLst>
        <pc:spChg chg="mod">
          <ac:chgData name="Christine Smeets" userId="38d7c675-8b60-463a-888f-f2c44a750a19" providerId="ADAL" clId="{96914E7B-5782-45DB-B3FF-FF329A45C10E}" dt="2022-04-19T12:59:40.086" v="935"/>
          <ac:spMkLst>
            <pc:docMk/>
            <pc:sldMk cId="2945768602" sldId="436"/>
            <ac:spMk id="3" creationId="{00000000-0000-0000-0000-000000000000}"/>
          </ac:spMkLst>
        </pc:spChg>
        <pc:spChg chg="add mod">
          <ac:chgData name="Christine Smeets" userId="38d7c675-8b60-463a-888f-f2c44a750a19" providerId="ADAL" clId="{96914E7B-5782-45DB-B3FF-FF329A45C10E}" dt="2022-04-19T13:01:09.192" v="955" actId="14100"/>
          <ac:spMkLst>
            <pc:docMk/>
            <pc:sldMk cId="2945768602" sldId="436"/>
            <ac:spMk id="9" creationId="{453AD930-F0B5-4D22-B5B9-5C8EAA0355B3}"/>
          </ac:spMkLst>
        </pc:spChg>
        <pc:picChg chg="del">
          <ac:chgData name="Christine Smeets" userId="38d7c675-8b60-463a-888f-f2c44a750a19" providerId="ADAL" clId="{96914E7B-5782-45DB-B3FF-FF329A45C10E}" dt="2022-04-19T13:00:18.154" v="940" actId="478"/>
          <ac:picMkLst>
            <pc:docMk/>
            <pc:sldMk cId="2945768602" sldId="436"/>
            <ac:picMk id="5" creationId="{86D09A9C-72F9-459C-B475-F0A9B2F69054}"/>
          </ac:picMkLst>
        </pc:picChg>
        <pc:picChg chg="del">
          <ac:chgData name="Christine Smeets" userId="38d7c675-8b60-463a-888f-f2c44a750a19" providerId="ADAL" clId="{96914E7B-5782-45DB-B3FF-FF329A45C10E}" dt="2022-04-19T13:00:09.731" v="936" actId="478"/>
          <ac:picMkLst>
            <pc:docMk/>
            <pc:sldMk cId="2945768602" sldId="436"/>
            <ac:picMk id="6" creationId="{39051ABE-1E0F-4198-9DE8-33E097296411}"/>
          </ac:picMkLst>
        </pc:picChg>
        <pc:picChg chg="add mod">
          <ac:chgData name="Christine Smeets" userId="38d7c675-8b60-463a-888f-f2c44a750a19" providerId="ADAL" clId="{96914E7B-5782-45DB-B3FF-FF329A45C10E}" dt="2022-04-19T13:01:16.964" v="956" actId="208"/>
          <ac:picMkLst>
            <pc:docMk/>
            <pc:sldMk cId="2945768602" sldId="436"/>
            <ac:picMk id="7" creationId="{9095915F-91B3-490E-8175-8EC8B3F56BFA}"/>
          </ac:picMkLst>
        </pc:picChg>
        <pc:picChg chg="add mod">
          <ac:chgData name="Christine Smeets" userId="38d7c675-8b60-463a-888f-f2c44a750a19" providerId="ADAL" clId="{96914E7B-5782-45DB-B3FF-FF329A45C10E}" dt="2022-04-19T13:00:38.979" v="943" actId="1076"/>
          <ac:picMkLst>
            <pc:docMk/>
            <pc:sldMk cId="2945768602" sldId="436"/>
            <ac:picMk id="8" creationId="{85353E33-AA14-4E9E-BE0D-025591BB78E5}"/>
          </ac:picMkLst>
        </pc:picChg>
      </pc:sldChg>
      <pc:sldChg chg="addSp delSp modSp mod">
        <pc:chgData name="Christine Smeets" userId="38d7c675-8b60-463a-888f-f2c44a750a19" providerId="ADAL" clId="{96914E7B-5782-45DB-B3FF-FF329A45C10E}" dt="2022-04-19T12:17:20.954" v="710" actId="478"/>
        <pc:sldMkLst>
          <pc:docMk/>
          <pc:sldMk cId="4708599" sldId="438"/>
        </pc:sldMkLst>
        <pc:spChg chg="mod">
          <ac:chgData name="Christine Smeets" userId="38d7c675-8b60-463a-888f-f2c44a750a19" providerId="ADAL" clId="{96914E7B-5782-45DB-B3FF-FF329A45C10E}" dt="2022-04-19T12:17:19.112" v="709" actId="20577"/>
          <ac:spMkLst>
            <pc:docMk/>
            <pc:sldMk cId="4708599" sldId="438"/>
            <ac:spMk id="3" creationId="{00000000-0000-0000-0000-000000000000}"/>
          </ac:spMkLst>
        </pc:spChg>
        <pc:picChg chg="add del">
          <ac:chgData name="Christine Smeets" userId="38d7c675-8b60-463a-888f-f2c44a750a19" providerId="ADAL" clId="{96914E7B-5782-45DB-B3FF-FF329A45C10E}" dt="2022-04-19T11:23:43.286" v="11" actId="22"/>
          <ac:picMkLst>
            <pc:docMk/>
            <pc:sldMk cId="4708599" sldId="438"/>
            <ac:picMk id="6" creationId="{8FB6FCA1-1017-4172-AB4E-8A714DECFB86}"/>
          </ac:picMkLst>
        </pc:picChg>
        <pc:picChg chg="add del mod">
          <ac:chgData name="Christine Smeets" userId="38d7c675-8b60-463a-888f-f2c44a750a19" providerId="ADAL" clId="{96914E7B-5782-45DB-B3FF-FF329A45C10E}" dt="2022-04-19T12:17:20.954" v="710" actId="478"/>
          <ac:picMkLst>
            <pc:docMk/>
            <pc:sldMk cId="4708599" sldId="438"/>
            <ac:picMk id="7" creationId="{75F1C20F-3178-47E5-97D4-989EF3B1AA68}"/>
          </ac:picMkLst>
        </pc:picChg>
      </pc:sldChg>
      <pc:sldChg chg="addSp delSp modSp mod">
        <pc:chgData name="Christine Smeets" userId="38d7c675-8b60-463a-888f-f2c44a750a19" providerId="ADAL" clId="{96914E7B-5782-45DB-B3FF-FF329A45C10E}" dt="2022-04-19T12:14:54.751" v="708" actId="20577"/>
        <pc:sldMkLst>
          <pc:docMk/>
          <pc:sldMk cId="2950946517" sldId="439"/>
        </pc:sldMkLst>
        <pc:spChg chg="mod">
          <ac:chgData name="Christine Smeets" userId="38d7c675-8b60-463a-888f-f2c44a750a19" providerId="ADAL" clId="{96914E7B-5782-45DB-B3FF-FF329A45C10E}" dt="2022-04-19T12:14:54.751" v="708" actId="20577"/>
          <ac:spMkLst>
            <pc:docMk/>
            <pc:sldMk cId="2950946517" sldId="439"/>
            <ac:spMk id="3" creationId="{00000000-0000-0000-0000-000000000000}"/>
          </ac:spMkLst>
        </pc:spChg>
        <pc:picChg chg="add del mod">
          <ac:chgData name="Christine Smeets" userId="38d7c675-8b60-463a-888f-f2c44a750a19" providerId="ADAL" clId="{96914E7B-5782-45DB-B3FF-FF329A45C10E}" dt="2022-04-19T12:12:09.644" v="662" actId="21"/>
          <ac:picMkLst>
            <pc:docMk/>
            <pc:sldMk cId="2950946517" sldId="439"/>
            <ac:picMk id="6" creationId="{CF01FDEB-26E7-41AA-82F3-A5B7520E1990}"/>
          </ac:picMkLst>
        </pc:picChg>
      </pc:sldChg>
      <pc:sldChg chg="modSp mod">
        <pc:chgData name="Christine Smeets" userId="38d7c675-8b60-463a-888f-f2c44a750a19" providerId="ADAL" clId="{96914E7B-5782-45DB-B3FF-FF329A45C10E}" dt="2022-04-19T13:19:15.990" v="1001" actId="313"/>
        <pc:sldMkLst>
          <pc:docMk/>
          <pc:sldMk cId="2848069730" sldId="449"/>
        </pc:sldMkLst>
        <pc:spChg chg="mod">
          <ac:chgData name="Christine Smeets" userId="38d7c675-8b60-463a-888f-f2c44a750a19" providerId="ADAL" clId="{96914E7B-5782-45DB-B3FF-FF329A45C10E}" dt="2022-04-19T13:19:15.990" v="1001" actId="313"/>
          <ac:spMkLst>
            <pc:docMk/>
            <pc:sldMk cId="2848069730" sldId="449"/>
            <ac:spMk id="3" creationId="{00000000-0000-0000-0000-000000000000}"/>
          </ac:spMkLst>
        </pc:spChg>
      </pc:sldChg>
      <pc:sldChg chg="modSp mod">
        <pc:chgData name="Christine Smeets" userId="38d7c675-8b60-463a-888f-f2c44a750a19" providerId="ADAL" clId="{96914E7B-5782-45DB-B3FF-FF329A45C10E}" dt="2022-04-19T13:21:53.989" v="1024" actId="20577"/>
        <pc:sldMkLst>
          <pc:docMk/>
          <pc:sldMk cId="1565084385" sldId="450"/>
        </pc:sldMkLst>
        <pc:spChg chg="mod">
          <ac:chgData name="Christine Smeets" userId="38d7c675-8b60-463a-888f-f2c44a750a19" providerId="ADAL" clId="{96914E7B-5782-45DB-B3FF-FF329A45C10E}" dt="2022-04-19T13:21:53.989" v="1024" actId="20577"/>
          <ac:spMkLst>
            <pc:docMk/>
            <pc:sldMk cId="1565084385" sldId="450"/>
            <ac:spMk id="3" creationId="{00000000-0000-0000-0000-000000000000}"/>
          </ac:spMkLst>
        </pc:spChg>
      </pc:sldChg>
      <pc:sldChg chg="modSp mod">
        <pc:chgData name="Christine Smeets" userId="38d7c675-8b60-463a-888f-f2c44a750a19" providerId="ADAL" clId="{96914E7B-5782-45DB-B3FF-FF329A45C10E}" dt="2022-04-19T13:21:45.805" v="1021" actId="20577"/>
        <pc:sldMkLst>
          <pc:docMk/>
          <pc:sldMk cId="1090951477" sldId="451"/>
        </pc:sldMkLst>
        <pc:spChg chg="mod">
          <ac:chgData name="Christine Smeets" userId="38d7c675-8b60-463a-888f-f2c44a750a19" providerId="ADAL" clId="{96914E7B-5782-45DB-B3FF-FF329A45C10E}" dt="2022-04-19T13:21:45.805" v="1021" actId="20577"/>
          <ac:spMkLst>
            <pc:docMk/>
            <pc:sldMk cId="1090951477" sldId="451"/>
            <ac:spMk id="3" creationId="{00000000-0000-0000-0000-000000000000}"/>
          </ac:spMkLst>
        </pc:spChg>
      </pc:sldChg>
      <pc:sldChg chg="addSp delSp modSp mod">
        <pc:chgData name="Christine Smeets" userId="38d7c675-8b60-463a-888f-f2c44a750a19" providerId="ADAL" clId="{96914E7B-5782-45DB-B3FF-FF329A45C10E}" dt="2022-04-19T11:37:11.717" v="185" actId="20577"/>
        <pc:sldMkLst>
          <pc:docMk/>
          <pc:sldMk cId="3538171869" sldId="578"/>
        </pc:sldMkLst>
        <pc:spChg chg="mod">
          <ac:chgData name="Christine Smeets" userId="38d7c675-8b60-463a-888f-f2c44a750a19" providerId="ADAL" clId="{96914E7B-5782-45DB-B3FF-FF329A45C10E}" dt="2022-04-19T11:37:11.717" v="185" actId="20577"/>
          <ac:spMkLst>
            <pc:docMk/>
            <pc:sldMk cId="3538171869" sldId="578"/>
            <ac:spMk id="3" creationId="{00000000-0000-0000-0000-000000000000}"/>
          </ac:spMkLst>
        </pc:spChg>
        <pc:spChg chg="add del mod">
          <ac:chgData name="Christine Smeets" userId="38d7c675-8b60-463a-888f-f2c44a750a19" providerId="ADAL" clId="{96914E7B-5782-45DB-B3FF-FF329A45C10E}" dt="2022-04-19T11:36:56.234" v="163" actId="478"/>
          <ac:spMkLst>
            <pc:docMk/>
            <pc:sldMk cId="3538171869" sldId="578"/>
            <ac:spMk id="6" creationId="{FE218C5F-34E9-4C68-9600-4AD1DC80E4F8}"/>
          </ac:spMkLst>
        </pc:spChg>
      </pc:sldChg>
      <pc:sldChg chg="addSp delSp modSp mod">
        <pc:chgData name="Christine Smeets" userId="38d7c675-8b60-463a-888f-f2c44a750a19" providerId="ADAL" clId="{96914E7B-5782-45DB-B3FF-FF329A45C10E}" dt="2022-04-19T11:39:08.438" v="194" actId="27636"/>
        <pc:sldMkLst>
          <pc:docMk/>
          <pc:sldMk cId="3254057078" sldId="603"/>
        </pc:sldMkLst>
        <pc:spChg chg="mod">
          <ac:chgData name="Christine Smeets" userId="38d7c675-8b60-463a-888f-f2c44a750a19" providerId="ADAL" clId="{96914E7B-5782-45DB-B3FF-FF329A45C10E}" dt="2022-04-19T11:39:08.438" v="194" actId="27636"/>
          <ac:spMkLst>
            <pc:docMk/>
            <pc:sldMk cId="3254057078" sldId="603"/>
            <ac:spMk id="3" creationId="{00000000-0000-0000-0000-000000000000}"/>
          </ac:spMkLst>
        </pc:spChg>
        <pc:spChg chg="add del mod">
          <ac:chgData name="Christine Smeets" userId="38d7c675-8b60-463a-888f-f2c44a750a19" providerId="ADAL" clId="{96914E7B-5782-45DB-B3FF-FF329A45C10E}" dt="2022-04-19T11:39:03.032" v="189" actId="478"/>
          <ac:spMkLst>
            <pc:docMk/>
            <pc:sldMk cId="3254057078" sldId="603"/>
            <ac:spMk id="5" creationId="{DD2A4CD0-19E3-45C6-B59C-8FB3712365B8}"/>
          </ac:spMkLst>
        </pc:spChg>
      </pc:sldChg>
      <pc:sldChg chg="modSp mod">
        <pc:chgData name="Christine Smeets" userId="38d7c675-8b60-463a-888f-f2c44a750a19" providerId="ADAL" clId="{96914E7B-5782-45DB-B3FF-FF329A45C10E}" dt="2022-04-19T11:41:48.172" v="265" actId="27636"/>
        <pc:sldMkLst>
          <pc:docMk/>
          <pc:sldMk cId="284001454" sldId="606"/>
        </pc:sldMkLst>
        <pc:spChg chg="mod">
          <ac:chgData name="Christine Smeets" userId="38d7c675-8b60-463a-888f-f2c44a750a19" providerId="ADAL" clId="{96914E7B-5782-45DB-B3FF-FF329A45C10E}" dt="2022-04-19T11:41:48.172" v="265" actId="27636"/>
          <ac:spMkLst>
            <pc:docMk/>
            <pc:sldMk cId="284001454" sldId="606"/>
            <ac:spMk id="3" creationId="{00000000-0000-0000-0000-000000000000}"/>
          </ac:spMkLst>
        </pc:spChg>
      </pc:sldChg>
      <pc:sldChg chg="addSp delSp modSp mod">
        <pc:chgData name="Christine Smeets" userId="38d7c675-8b60-463a-888f-f2c44a750a19" providerId="ADAL" clId="{96914E7B-5782-45DB-B3FF-FF329A45C10E}" dt="2022-04-19T11:34:33.584" v="160" actId="27636"/>
        <pc:sldMkLst>
          <pc:docMk/>
          <pc:sldMk cId="250074949" sldId="608"/>
        </pc:sldMkLst>
        <pc:spChg chg="mod">
          <ac:chgData name="Christine Smeets" userId="38d7c675-8b60-463a-888f-f2c44a750a19" providerId="ADAL" clId="{96914E7B-5782-45DB-B3FF-FF329A45C10E}" dt="2022-04-19T11:34:33.584" v="160" actId="27636"/>
          <ac:spMkLst>
            <pc:docMk/>
            <pc:sldMk cId="250074949" sldId="608"/>
            <ac:spMk id="3" creationId="{00000000-0000-0000-0000-000000000000}"/>
          </ac:spMkLst>
        </pc:spChg>
        <pc:spChg chg="add del">
          <ac:chgData name="Christine Smeets" userId="38d7c675-8b60-463a-888f-f2c44a750a19" providerId="ADAL" clId="{96914E7B-5782-45DB-B3FF-FF329A45C10E}" dt="2022-04-19T11:32:53.852" v="114"/>
          <ac:spMkLst>
            <pc:docMk/>
            <pc:sldMk cId="250074949" sldId="608"/>
            <ac:spMk id="5" creationId="{44851C7F-4938-49F8-82F2-003EFE0FCA82}"/>
          </ac:spMkLst>
        </pc:spChg>
        <pc:spChg chg="add del mod">
          <ac:chgData name="Christine Smeets" userId="38d7c675-8b60-463a-888f-f2c44a750a19" providerId="ADAL" clId="{96914E7B-5782-45DB-B3FF-FF329A45C10E}" dt="2022-04-19T11:33:14.342" v="119" actId="478"/>
          <ac:spMkLst>
            <pc:docMk/>
            <pc:sldMk cId="250074949" sldId="608"/>
            <ac:spMk id="8" creationId="{AECD1850-055B-444C-B471-3810B833CCE8}"/>
          </ac:spMkLst>
        </pc:spChg>
      </pc:sldChg>
      <pc:sldChg chg="modSp mod">
        <pc:chgData name="Christine Smeets" userId="38d7c675-8b60-463a-888f-f2c44a750a19" providerId="ADAL" clId="{96914E7B-5782-45DB-B3FF-FF329A45C10E}" dt="2022-04-19T12:50:12.108" v="713" actId="1076"/>
        <pc:sldMkLst>
          <pc:docMk/>
          <pc:sldMk cId="1263754889" sldId="609"/>
        </pc:sldMkLst>
        <pc:spChg chg="mod">
          <ac:chgData name="Christine Smeets" userId="38d7c675-8b60-463a-888f-f2c44a750a19" providerId="ADAL" clId="{96914E7B-5782-45DB-B3FF-FF329A45C10E}" dt="2022-04-19T12:50:04.389" v="712" actId="21"/>
          <ac:spMkLst>
            <pc:docMk/>
            <pc:sldMk cId="1263754889" sldId="609"/>
            <ac:spMk id="3" creationId="{00000000-0000-0000-0000-000000000000}"/>
          </ac:spMkLst>
        </pc:spChg>
        <pc:spChg chg="mod">
          <ac:chgData name="Christine Smeets" userId="38d7c675-8b60-463a-888f-f2c44a750a19" providerId="ADAL" clId="{96914E7B-5782-45DB-B3FF-FF329A45C10E}" dt="2022-04-19T12:50:12.108" v="713" actId="1076"/>
          <ac:spMkLst>
            <pc:docMk/>
            <pc:sldMk cId="1263754889" sldId="609"/>
            <ac:spMk id="8" creationId="{E953A01C-8E53-4FC4-B60B-C55824AB7BF5}"/>
          </ac:spMkLst>
        </pc:spChg>
        <pc:picChg chg="mod">
          <ac:chgData name="Christine Smeets" userId="38d7c675-8b60-463a-888f-f2c44a750a19" providerId="ADAL" clId="{96914E7B-5782-45DB-B3FF-FF329A45C10E}" dt="2022-04-19T12:50:12.108" v="713" actId="1076"/>
          <ac:picMkLst>
            <pc:docMk/>
            <pc:sldMk cId="1263754889" sldId="609"/>
            <ac:picMk id="7" creationId="{DE88367D-FC57-4C31-B416-C2037ECB3FC3}"/>
          </ac:picMkLst>
        </pc:picChg>
      </pc:sldChg>
      <pc:sldChg chg="addSp delSp modSp mod">
        <pc:chgData name="Christine Smeets" userId="38d7c675-8b60-463a-888f-f2c44a750a19" providerId="ADAL" clId="{96914E7B-5782-45DB-B3FF-FF329A45C10E}" dt="2022-04-19T11:52:18.958" v="378" actId="27636"/>
        <pc:sldMkLst>
          <pc:docMk/>
          <pc:sldMk cId="3448331631" sldId="612"/>
        </pc:sldMkLst>
        <pc:spChg chg="mod">
          <ac:chgData name="Christine Smeets" userId="38d7c675-8b60-463a-888f-f2c44a750a19" providerId="ADAL" clId="{96914E7B-5782-45DB-B3FF-FF329A45C10E}" dt="2022-04-19T11:52:18.958" v="378" actId="27636"/>
          <ac:spMkLst>
            <pc:docMk/>
            <pc:sldMk cId="3448331631" sldId="612"/>
            <ac:spMk id="3" creationId="{00000000-0000-0000-0000-000000000000}"/>
          </ac:spMkLst>
        </pc:spChg>
        <pc:spChg chg="add del mod">
          <ac:chgData name="Christine Smeets" userId="38d7c675-8b60-463a-888f-f2c44a750a19" providerId="ADAL" clId="{96914E7B-5782-45DB-B3FF-FF329A45C10E}" dt="2022-04-19T11:49:56.055" v="339" actId="478"/>
          <ac:spMkLst>
            <pc:docMk/>
            <pc:sldMk cId="3448331631" sldId="612"/>
            <ac:spMk id="9" creationId="{425F9042-BDBC-44EB-94D0-F956CA253AA5}"/>
          </ac:spMkLst>
        </pc:spChg>
      </pc:sldChg>
      <pc:sldChg chg="addSp delSp modSp mod">
        <pc:chgData name="Christine Smeets" userId="38d7c675-8b60-463a-888f-f2c44a750a19" providerId="ADAL" clId="{96914E7B-5782-45DB-B3FF-FF329A45C10E}" dt="2022-04-19T12:54:32.109" v="803" actId="27636"/>
        <pc:sldMkLst>
          <pc:docMk/>
          <pc:sldMk cId="116680642" sldId="620"/>
        </pc:sldMkLst>
        <pc:spChg chg="mod ord">
          <ac:chgData name="Christine Smeets" userId="38d7c675-8b60-463a-888f-f2c44a750a19" providerId="ADAL" clId="{96914E7B-5782-45DB-B3FF-FF329A45C10E}" dt="2022-04-19T12:54:32.109" v="803" actId="27636"/>
          <ac:spMkLst>
            <pc:docMk/>
            <pc:sldMk cId="116680642" sldId="620"/>
            <ac:spMk id="5" creationId="{1CE94565-1F58-47E8-90B7-EB086334A1A4}"/>
          </ac:spMkLst>
        </pc:spChg>
        <pc:spChg chg="mod">
          <ac:chgData name="Christine Smeets" userId="38d7c675-8b60-463a-888f-f2c44a750a19" providerId="ADAL" clId="{96914E7B-5782-45DB-B3FF-FF329A45C10E}" dt="2022-04-19T12:51:38.666" v="734" actId="1076"/>
          <ac:spMkLst>
            <pc:docMk/>
            <pc:sldMk cId="116680642" sldId="620"/>
            <ac:spMk id="7" creationId="{C518D580-1CC2-46C2-BB8E-EF89FA719CAB}"/>
          </ac:spMkLst>
        </pc:spChg>
        <pc:spChg chg="mod">
          <ac:chgData name="Christine Smeets" userId="38d7c675-8b60-463a-888f-f2c44a750a19" providerId="ADAL" clId="{96914E7B-5782-45DB-B3FF-FF329A45C10E}" dt="2022-04-19T12:51:41.990" v="735" actId="1076"/>
          <ac:spMkLst>
            <pc:docMk/>
            <pc:sldMk cId="116680642" sldId="620"/>
            <ac:spMk id="8" creationId="{030FC327-5C85-43BC-86DD-65D0EBDE4670}"/>
          </ac:spMkLst>
        </pc:spChg>
        <pc:spChg chg="del">
          <ac:chgData name="Christine Smeets" userId="38d7c675-8b60-463a-888f-f2c44a750a19" providerId="ADAL" clId="{96914E7B-5782-45DB-B3FF-FF329A45C10E}" dt="2022-04-19T12:50:31.298" v="716" actId="478"/>
          <ac:spMkLst>
            <pc:docMk/>
            <pc:sldMk cId="116680642" sldId="620"/>
            <ac:spMk id="9" creationId="{1EA2F17B-3E71-4897-ABAB-7380052B3545}"/>
          </ac:spMkLst>
        </pc:spChg>
        <pc:spChg chg="add mod">
          <ac:chgData name="Christine Smeets" userId="38d7c675-8b60-463a-888f-f2c44a750a19" providerId="ADAL" clId="{96914E7B-5782-45DB-B3FF-FF329A45C10E}" dt="2022-04-19T12:50:41.580" v="717" actId="1076"/>
          <ac:spMkLst>
            <pc:docMk/>
            <pc:sldMk cId="116680642" sldId="620"/>
            <ac:spMk id="12" creationId="{1F1DD780-C58B-4D8B-A5DD-874752C67B0B}"/>
          </ac:spMkLst>
        </pc:spChg>
        <pc:picChg chg="del">
          <ac:chgData name="Christine Smeets" userId="38d7c675-8b60-463a-888f-f2c44a750a19" providerId="ADAL" clId="{96914E7B-5782-45DB-B3FF-FF329A45C10E}" dt="2022-04-19T12:51:23.812" v="722" actId="478"/>
          <ac:picMkLst>
            <pc:docMk/>
            <pc:sldMk cId="116680642" sldId="620"/>
            <ac:picMk id="3" creationId="{0FB1409C-7E02-4342-87C4-B62C329D9B83}"/>
          </ac:picMkLst>
        </pc:picChg>
        <pc:picChg chg="add mod">
          <ac:chgData name="Christine Smeets" userId="38d7c675-8b60-463a-888f-f2c44a750a19" providerId="ADAL" clId="{96914E7B-5782-45DB-B3FF-FF329A45C10E}" dt="2022-04-19T12:50:41.580" v="717" actId="1076"/>
          <ac:picMkLst>
            <pc:docMk/>
            <pc:sldMk cId="116680642" sldId="620"/>
            <ac:picMk id="10" creationId="{96944E94-7CBD-4290-A0F2-E6A0E3CACECC}"/>
          </ac:picMkLst>
        </pc:picChg>
        <pc:picChg chg="del">
          <ac:chgData name="Christine Smeets" userId="38d7c675-8b60-463a-888f-f2c44a750a19" providerId="ADAL" clId="{96914E7B-5782-45DB-B3FF-FF329A45C10E}" dt="2022-04-19T12:50:25.281" v="714" actId="478"/>
          <ac:picMkLst>
            <pc:docMk/>
            <pc:sldMk cId="116680642" sldId="620"/>
            <ac:picMk id="11" creationId="{D4382C87-8DFC-4F3A-95F9-5D5ACE860F0A}"/>
          </ac:picMkLst>
        </pc:picChg>
        <pc:picChg chg="add mod ord">
          <ac:chgData name="Christine Smeets" userId="38d7c675-8b60-463a-888f-f2c44a750a19" providerId="ADAL" clId="{96914E7B-5782-45DB-B3FF-FF329A45C10E}" dt="2022-04-19T12:51:34.274" v="733" actId="14100"/>
          <ac:picMkLst>
            <pc:docMk/>
            <pc:sldMk cId="116680642" sldId="620"/>
            <ac:picMk id="13" creationId="{E344141E-F204-4574-BE90-7EF70D349B2F}"/>
          </ac:picMkLst>
        </pc:picChg>
      </pc:sldChg>
      <pc:sldChg chg="addSp delSp modSp mod">
        <pc:chgData name="Christine Smeets" userId="38d7c675-8b60-463a-888f-f2c44a750a19" providerId="ADAL" clId="{96914E7B-5782-45DB-B3FF-FF329A45C10E}" dt="2022-04-19T12:57:17.253" v="855" actId="20577"/>
        <pc:sldMkLst>
          <pc:docMk/>
          <pc:sldMk cId="330181459" sldId="621"/>
        </pc:sldMkLst>
        <pc:spChg chg="mod">
          <ac:chgData name="Christine Smeets" userId="38d7c675-8b60-463a-888f-f2c44a750a19" providerId="ADAL" clId="{96914E7B-5782-45DB-B3FF-FF329A45C10E}" dt="2022-04-19T12:57:17.253" v="855" actId="20577"/>
          <ac:spMkLst>
            <pc:docMk/>
            <pc:sldMk cId="330181459" sldId="621"/>
            <ac:spMk id="5" creationId="{1CE94565-1F58-47E8-90B7-EB086334A1A4}"/>
          </ac:spMkLst>
        </pc:spChg>
        <pc:picChg chg="del">
          <ac:chgData name="Christine Smeets" userId="38d7c675-8b60-463a-888f-f2c44a750a19" providerId="ADAL" clId="{96914E7B-5782-45DB-B3FF-FF329A45C10E}" dt="2022-04-19T12:56:29.370" v="833" actId="478"/>
          <ac:picMkLst>
            <pc:docMk/>
            <pc:sldMk cId="330181459" sldId="621"/>
            <ac:picMk id="3" creationId="{8AA00971-046B-4CAA-8783-3350AA470438}"/>
          </ac:picMkLst>
        </pc:picChg>
        <pc:picChg chg="add del mod">
          <ac:chgData name="Christine Smeets" userId="38d7c675-8b60-463a-888f-f2c44a750a19" providerId="ADAL" clId="{96914E7B-5782-45DB-B3FF-FF329A45C10E}" dt="2022-04-19T12:56:54.344" v="836" actId="478"/>
          <ac:picMkLst>
            <pc:docMk/>
            <pc:sldMk cId="330181459" sldId="621"/>
            <ac:picMk id="7" creationId="{06A31AF5-DA51-4A80-AB3D-3A796C2C59B7}"/>
          </ac:picMkLst>
        </pc:picChg>
        <pc:picChg chg="add mod">
          <ac:chgData name="Christine Smeets" userId="38d7c675-8b60-463a-888f-f2c44a750a19" providerId="ADAL" clId="{96914E7B-5782-45DB-B3FF-FF329A45C10E}" dt="2022-04-19T12:56:57.504" v="838" actId="1076"/>
          <ac:picMkLst>
            <pc:docMk/>
            <pc:sldMk cId="330181459" sldId="621"/>
            <ac:picMk id="9" creationId="{62B3EFCE-30CF-4797-A5B3-DB41F0DD75AE}"/>
          </ac:picMkLst>
        </pc:picChg>
      </pc:sldChg>
      <pc:sldChg chg="addSp delSp modSp mod">
        <pc:chgData name="Christine Smeets" userId="38d7c675-8b60-463a-888f-f2c44a750a19" providerId="ADAL" clId="{96914E7B-5782-45DB-B3FF-FF329A45C10E}" dt="2022-04-19T12:58:43.911" v="890" actId="20577"/>
        <pc:sldMkLst>
          <pc:docMk/>
          <pc:sldMk cId="673288662" sldId="623"/>
        </pc:sldMkLst>
        <pc:spChg chg="mod">
          <ac:chgData name="Christine Smeets" userId="38d7c675-8b60-463a-888f-f2c44a750a19" providerId="ADAL" clId="{96914E7B-5782-45DB-B3FF-FF329A45C10E}" dt="2022-04-19T12:58:43.911" v="890" actId="20577"/>
          <ac:spMkLst>
            <pc:docMk/>
            <pc:sldMk cId="673288662" sldId="623"/>
            <ac:spMk id="5" creationId="{1CE94565-1F58-47E8-90B7-EB086334A1A4}"/>
          </ac:spMkLst>
        </pc:spChg>
        <pc:picChg chg="del">
          <ac:chgData name="Christine Smeets" userId="38d7c675-8b60-463a-888f-f2c44a750a19" providerId="ADAL" clId="{96914E7B-5782-45DB-B3FF-FF329A45C10E}" dt="2022-04-19T12:58:16.807" v="856" actId="478"/>
          <ac:picMkLst>
            <pc:docMk/>
            <pc:sldMk cId="673288662" sldId="623"/>
            <ac:picMk id="6" creationId="{D852E16F-E4A6-4056-8DF0-D48AA89FA464}"/>
          </ac:picMkLst>
        </pc:picChg>
        <pc:picChg chg="add mod">
          <ac:chgData name="Christine Smeets" userId="38d7c675-8b60-463a-888f-f2c44a750a19" providerId="ADAL" clId="{96914E7B-5782-45DB-B3FF-FF329A45C10E}" dt="2022-04-19T12:58:24.425" v="860" actId="1076"/>
          <ac:picMkLst>
            <pc:docMk/>
            <pc:sldMk cId="673288662" sldId="623"/>
            <ac:picMk id="7" creationId="{18AF400C-35BE-4163-AFF3-AD30EFA38E40}"/>
          </ac:picMkLst>
        </pc:picChg>
      </pc:sldChg>
      <pc:sldChg chg="modSp mod">
        <pc:chgData name="Christine Smeets" userId="38d7c675-8b60-463a-888f-f2c44a750a19" providerId="ADAL" clId="{96914E7B-5782-45DB-B3FF-FF329A45C10E}" dt="2022-04-19T11:48:06.909" v="336" actId="20577"/>
        <pc:sldMkLst>
          <pc:docMk/>
          <pc:sldMk cId="2621046500" sldId="625"/>
        </pc:sldMkLst>
        <pc:spChg chg="mod">
          <ac:chgData name="Christine Smeets" userId="38d7c675-8b60-463a-888f-f2c44a750a19" providerId="ADAL" clId="{96914E7B-5782-45DB-B3FF-FF329A45C10E}" dt="2022-04-19T11:48:06.909" v="336" actId="20577"/>
          <ac:spMkLst>
            <pc:docMk/>
            <pc:sldMk cId="2621046500" sldId="625"/>
            <ac:spMk id="5" creationId="{AA2BC10E-C88D-4B09-B390-DD3AA49A42AC}"/>
          </ac:spMkLst>
        </pc:spChg>
      </pc:sldChg>
      <pc:sldChg chg="modSp mod">
        <pc:chgData name="Christine Smeets" userId="38d7c675-8b60-463a-888f-f2c44a750a19" providerId="ADAL" clId="{96914E7B-5782-45DB-B3FF-FF329A45C10E}" dt="2022-04-19T11:59:45.568" v="434" actId="113"/>
        <pc:sldMkLst>
          <pc:docMk/>
          <pc:sldMk cId="3446355408" sldId="627"/>
        </pc:sldMkLst>
        <pc:spChg chg="mod">
          <ac:chgData name="Christine Smeets" userId="38d7c675-8b60-463a-888f-f2c44a750a19" providerId="ADAL" clId="{96914E7B-5782-45DB-B3FF-FF329A45C10E}" dt="2022-04-19T11:59:45.568" v="434" actId="113"/>
          <ac:spMkLst>
            <pc:docMk/>
            <pc:sldMk cId="3446355408" sldId="627"/>
            <ac:spMk id="7" creationId="{A4A9BFCC-9680-4CB7-9680-5E502082CDA2}"/>
          </ac:spMkLst>
        </pc:spChg>
      </pc:sldChg>
      <pc:sldChg chg="addSp delSp modSp mod">
        <pc:chgData name="Christine Smeets" userId="38d7c675-8b60-463a-888f-f2c44a750a19" providerId="ADAL" clId="{96914E7B-5782-45DB-B3FF-FF329A45C10E}" dt="2022-04-19T13:17:30.234" v="978" actId="20577"/>
        <pc:sldMkLst>
          <pc:docMk/>
          <pc:sldMk cId="266105411" sldId="631"/>
        </pc:sldMkLst>
        <pc:spChg chg="mod">
          <ac:chgData name="Christine Smeets" userId="38d7c675-8b60-463a-888f-f2c44a750a19" providerId="ADAL" clId="{96914E7B-5782-45DB-B3FF-FF329A45C10E}" dt="2022-04-19T13:17:30.234" v="978" actId="20577"/>
          <ac:spMkLst>
            <pc:docMk/>
            <pc:sldMk cId="266105411" sldId="631"/>
            <ac:spMk id="8" creationId="{9E9A69A0-BED1-4C99-9F2F-CC75C6E4E981}"/>
          </ac:spMkLst>
        </pc:spChg>
        <pc:spChg chg="add mod">
          <ac:chgData name="Christine Smeets" userId="38d7c675-8b60-463a-888f-f2c44a750a19" providerId="ADAL" clId="{96914E7B-5782-45DB-B3FF-FF329A45C10E}" dt="2022-04-19T13:16:46.544" v="965" actId="14100"/>
          <ac:spMkLst>
            <pc:docMk/>
            <pc:sldMk cId="266105411" sldId="631"/>
            <ac:spMk id="10" creationId="{1C7862B7-47E3-41FD-8C76-1F940C04D4A6}"/>
          </ac:spMkLst>
        </pc:spChg>
        <pc:picChg chg="del">
          <ac:chgData name="Christine Smeets" userId="38d7c675-8b60-463a-888f-f2c44a750a19" providerId="ADAL" clId="{96914E7B-5782-45DB-B3FF-FF329A45C10E}" dt="2022-04-19T13:16:05.855" v="957" actId="478"/>
          <ac:picMkLst>
            <pc:docMk/>
            <pc:sldMk cId="266105411" sldId="631"/>
            <ac:picMk id="2" creationId="{2334BF76-BA91-474B-B771-069425ADA24F}"/>
          </ac:picMkLst>
        </pc:picChg>
        <pc:picChg chg="add mod">
          <ac:chgData name="Christine Smeets" userId="38d7c675-8b60-463a-888f-f2c44a750a19" providerId="ADAL" clId="{96914E7B-5782-45DB-B3FF-FF329A45C10E}" dt="2022-04-19T13:16:18.752" v="961" actId="208"/>
          <ac:picMkLst>
            <pc:docMk/>
            <pc:sldMk cId="266105411" sldId="631"/>
            <ac:picMk id="9" creationId="{ED3AB1D1-3D6D-4D76-A93E-FE8F355DE96B}"/>
          </ac:picMkLst>
        </pc:picChg>
      </pc:sldChg>
      <pc:sldChg chg="modSp mod">
        <pc:chgData name="Christine Smeets" userId="38d7c675-8b60-463a-888f-f2c44a750a19" providerId="ADAL" clId="{96914E7B-5782-45DB-B3FF-FF329A45C10E}" dt="2022-04-19T11:54:44.693" v="415" actId="1076"/>
        <pc:sldMkLst>
          <pc:docMk/>
          <pc:sldMk cId="1792397391" sldId="641"/>
        </pc:sldMkLst>
        <pc:spChg chg="mod">
          <ac:chgData name="Christine Smeets" userId="38d7c675-8b60-463a-888f-f2c44a750a19" providerId="ADAL" clId="{96914E7B-5782-45DB-B3FF-FF329A45C10E}" dt="2022-04-19T11:54:38.446" v="414" actId="1076"/>
          <ac:spMkLst>
            <pc:docMk/>
            <pc:sldMk cId="1792397391" sldId="641"/>
            <ac:spMk id="11" creationId="{B41ADAE9-18B7-47C1-8ACD-3C7B46455285}"/>
          </ac:spMkLst>
        </pc:spChg>
        <pc:spChg chg="mod">
          <ac:chgData name="Christine Smeets" userId="38d7c675-8b60-463a-888f-f2c44a750a19" providerId="ADAL" clId="{96914E7B-5782-45DB-B3FF-FF329A45C10E}" dt="2022-04-19T11:54:44.693" v="415" actId="1076"/>
          <ac:spMkLst>
            <pc:docMk/>
            <pc:sldMk cId="1792397391" sldId="641"/>
            <ac:spMk id="14" creationId="{181FD1F0-1327-44FA-B379-5C42B0C570B4}"/>
          </ac:spMkLst>
        </pc:spChg>
      </pc:sldChg>
      <pc:sldChg chg="add del">
        <pc:chgData name="Christine Smeets" userId="38d7c675-8b60-463a-888f-f2c44a750a19" providerId="ADAL" clId="{96914E7B-5782-45DB-B3FF-FF329A45C10E}" dt="2022-04-19T12:11:41.758" v="658"/>
        <pc:sldMkLst>
          <pc:docMk/>
          <pc:sldMk cId="1210417613" sldId="64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4648F0D1-0503-424B-8069-83B0C43658A1}" type="datetimeFigureOut">
              <a:rPr lang="nl-BE" smtClean="0"/>
              <a:t>24/04/2023</a:t>
            </a:fld>
            <a:endParaRPr lang="nl-BE"/>
          </a:p>
        </p:txBody>
      </p:sp>
      <p:sp>
        <p:nvSpPr>
          <p:cNvPr id="4" name="Tijdelijke aanduiding voor voettekst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B20D66D5-7075-4CE9-847F-A630737DF270}" type="slidenum">
              <a:rPr lang="nl-BE" smtClean="0"/>
              <a:t>‹nr.›</a:t>
            </a:fld>
            <a:endParaRPr lang="nl-BE"/>
          </a:p>
        </p:txBody>
      </p:sp>
    </p:spTree>
    <p:extLst>
      <p:ext uri="{BB962C8B-B14F-4D97-AF65-F5344CB8AC3E}">
        <p14:creationId xmlns:p14="http://schemas.microsoft.com/office/powerpoint/2010/main" val="2812005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0AA27BB8-0871-4F81-B3D3-C0B42C575893}" type="datetimeFigureOut">
              <a:rPr lang="nl-BE" smtClean="0"/>
              <a:t>24/04/2023</a:t>
            </a:fld>
            <a:endParaRPr lang="nl-BE"/>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nl-NL"/>
              <a:t>Editing the text style of the model</a:t>
            </a:r>
          </a:p>
          <a:p>
            <a:pPr lvl="1"/>
            <a:r>
              <a:rPr lang="nl-NL"/>
              <a:t>Second level</a:t>
            </a:r>
          </a:p>
          <a:p>
            <a:pPr lvl="2"/>
            <a:r>
              <a:rPr lang="nl-NL"/>
              <a:t>Third level</a:t>
            </a:r>
          </a:p>
          <a:p>
            <a:pPr lvl="3"/>
            <a:r>
              <a:rPr lang="nl-NL"/>
              <a:t>Fourth level</a:t>
            </a:r>
          </a:p>
          <a:p>
            <a:pPr lvl="4"/>
            <a:r>
              <a:rPr lang="nl-NL"/>
              <a:t>Fifth level</a:t>
            </a:r>
            <a:endParaRPr lang="nl-BE"/>
          </a:p>
        </p:txBody>
      </p:sp>
      <p:sp>
        <p:nvSpPr>
          <p:cNvPr id="6" name="Tijdelijke aanduiding voor voettekst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58CE0657-9498-487F-880F-14CD6C675AAD}" type="slidenum">
              <a:rPr lang="nl-BE" smtClean="0"/>
              <a:t>‹nr.›</a:t>
            </a:fld>
            <a:endParaRPr lang="nl-BE"/>
          </a:p>
        </p:txBody>
      </p:sp>
    </p:spTree>
    <p:extLst>
      <p:ext uri="{BB962C8B-B14F-4D97-AF65-F5344CB8AC3E}">
        <p14:creationId xmlns:p14="http://schemas.microsoft.com/office/powerpoint/2010/main" val="974400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nl-BE">
                <a:latin typeface="Arial" pitchFamily="34" charset="0"/>
              </a:rPr>
              <a:t>KHK 1st year Applied Computer Science</a:t>
            </a:r>
          </a:p>
        </p:txBody>
      </p:sp>
      <p:sp>
        <p:nvSpPr>
          <p:cNvPr id="21507" name="Rectangle 6"/>
          <p:cNvSpPr>
            <a:spLocks noGrp="1" noChangeArrowheads="1"/>
          </p:cNvSpPr>
          <p:nvPr>
            <p:ph type="ftr" sz="quarter" idx="4"/>
          </p:nvPr>
        </p:nvSpPr>
        <p:spPr>
          <a:noFill/>
        </p:spPr>
        <p:txBody>
          <a:bodyPr/>
          <a:lstStyle/>
          <a:p>
            <a:r>
              <a:rPr lang="nl-BE">
                <a:latin typeface="Arial" pitchFamily="34" charset="0"/>
              </a:rPr>
              <a:t>Introduction</a:t>
            </a:r>
          </a:p>
        </p:txBody>
      </p:sp>
      <p:sp>
        <p:nvSpPr>
          <p:cNvPr id="21508" name="Rectangle 7"/>
          <p:cNvSpPr>
            <a:spLocks noGrp="1" noChangeArrowheads="1"/>
          </p:cNvSpPr>
          <p:nvPr>
            <p:ph type="sldNum" sz="quarter" idx="5"/>
          </p:nvPr>
        </p:nvSpPr>
        <p:spPr>
          <a:noFill/>
        </p:spPr>
        <p:txBody>
          <a:bodyPr/>
          <a:lstStyle/>
          <a:p>
            <a:fld id="{A673A27E-AD9C-4DE1-BC5D-B3E7D5BCAAB2}" type="slidenum">
              <a:rPr lang="nl-BE"/>
              <a:t>1</a:t>
            </a:fld>
            <a:endParaRPr lang="nl-BE"/>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nl-BE">
              <a:latin typeface="Arial" pitchFamily="34" charset="0"/>
            </a:endParaRPr>
          </a:p>
        </p:txBody>
      </p:sp>
    </p:spTree>
    <p:extLst>
      <p:ext uri="{BB962C8B-B14F-4D97-AF65-F5344CB8AC3E}">
        <p14:creationId xmlns:p14="http://schemas.microsoft.com/office/powerpoint/2010/main" val="3982510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58CE0657-9498-487F-880F-14CD6C675AAD}" type="slidenum">
              <a:rPr lang="nl-BE" smtClean="0"/>
              <a:t>24</a:t>
            </a:fld>
            <a:endParaRPr lang="nl-BE"/>
          </a:p>
        </p:txBody>
      </p:sp>
    </p:spTree>
    <p:extLst>
      <p:ext uri="{BB962C8B-B14F-4D97-AF65-F5344CB8AC3E}">
        <p14:creationId xmlns:p14="http://schemas.microsoft.com/office/powerpoint/2010/main" val="1131422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58CE0657-9498-487F-880F-14CD6C675AAD}" type="slidenum">
              <a:rPr lang="nl-BE" smtClean="0"/>
              <a:t>25</a:t>
            </a:fld>
            <a:endParaRPr lang="nl-BE"/>
          </a:p>
        </p:txBody>
      </p:sp>
    </p:spTree>
    <p:extLst>
      <p:ext uri="{BB962C8B-B14F-4D97-AF65-F5344CB8AC3E}">
        <p14:creationId xmlns:p14="http://schemas.microsoft.com/office/powerpoint/2010/main" val="2959140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nl-BE">
                <a:latin typeface="Arial" pitchFamily="34" charset="0"/>
              </a:rPr>
              <a:t>KHK 1st year Applied Computer Science</a:t>
            </a:r>
          </a:p>
        </p:txBody>
      </p:sp>
      <p:sp>
        <p:nvSpPr>
          <p:cNvPr id="21507" name="Rectangle 6"/>
          <p:cNvSpPr>
            <a:spLocks noGrp="1" noChangeArrowheads="1"/>
          </p:cNvSpPr>
          <p:nvPr>
            <p:ph type="ftr" sz="quarter" idx="4"/>
          </p:nvPr>
        </p:nvSpPr>
        <p:spPr>
          <a:noFill/>
        </p:spPr>
        <p:txBody>
          <a:bodyPr/>
          <a:lstStyle/>
          <a:p>
            <a:r>
              <a:rPr lang="nl-BE">
                <a:latin typeface="Arial" pitchFamily="34" charset="0"/>
              </a:rPr>
              <a:t>Introduction</a:t>
            </a:r>
          </a:p>
        </p:txBody>
      </p:sp>
      <p:sp>
        <p:nvSpPr>
          <p:cNvPr id="21508" name="Rectangle 7"/>
          <p:cNvSpPr>
            <a:spLocks noGrp="1" noChangeArrowheads="1"/>
          </p:cNvSpPr>
          <p:nvPr>
            <p:ph type="sldNum" sz="quarter" idx="5"/>
          </p:nvPr>
        </p:nvSpPr>
        <p:spPr>
          <a:noFill/>
        </p:spPr>
        <p:txBody>
          <a:bodyPr/>
          <a:lstStyle/>
          <a:p>
            <a:fld id="{A673A27E-AD9C-4DE1-BC5D-B3E7D5BCAAB2}" type="slidenum">
              <a:rPr lang="nl-BE"/>
              <a:t>51</a:t>
            </a:fld>
            <a:endParaRPr lang="nl-BE"/>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nl-BE">
              <a:latin typeface="Arial" pitchFamily="34" charset="0"/>
            </a:endParaRPr>
          </a:p>
        </p:txBody>
      </p:sp>
    </p:spTree>
    <p:extLst>
      <p:ext uri="{BB962C8B-B14F-4D97-AF65-F5344CB8AC3E}">
        <p14:creationId xmlns:p14="http://schemas.microsoft.com/office/powerpoint/2010/main" val="108893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nl-BE">
                <a:latin typeface="Arial" pitchFamily="34" charset="0"/>
              </a:rPr>
              <a:t>KHK 1st year Applied Computer Science</a:t>
            </a:r>
          </a:p>
        </p:txBody>
      </p:sp>
      <p:sp>
        <p:nvSpPr>
          <p:cNvPr id="21507" name="Rectangle 6"/>
          <p:cNvSpPr>
            <a:spLocks noGrp="1" noChangeArrowheads="1"/>
          </p:cNvSpPr>
          <p:nvPr>
            <p:ph type="ftr" sz="quarter" idx="4"/>
          </p:nvPr>
        </p:nvSpPr>
        <p:spPr>
          <a:noFill/>
        </p:spPr>
        <p:txBody>
          <a:bodyPr/>
          <a:lstStyle/>
          <a:p>
            <a:r>
              <a:rPr lang="nl-BE">
                <a:latin typeface="Arial" pitchFamily="34" charset="0"/>
              </a:rPr>
              <a:t>Introduction</a:t>
            </a:r>
          </a:p>
        </p:txBody>
      </p:sp>
      <p:sp>
        <p:nvSpPr>
          <p:cNvPr id="21508" name="Rectangle 7"/>
          <p:cNvSpPr>
            <a:spLocks noGrp="1" noChangeArrowheads="1"/>
          </p:cNvSpPr>
          <p:nvPr>
            <p:ph type="sldNum" sz="quarter" idx="5"/>
          </p:nvPr>
        </p:nvSpPr>
        <p:spPr>
          <a:noFill/>
        </p:spPr>
        <p:txBody>
          <a:bodyPr/>
          <a:lstStyle/>
          <a:p>
            <a:fld id="{A673A27E-AD9C-4DE1-BC5D-B3E7D5BCAAB2}" type="slidenum">
              <a:rPr lang="nl-BE"/>
              <a:t>55</a:t>
            </a:fld>
            <a:endParaRPr lang="nl-BE"/>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nl-BE">
              <a:latin typeface="Arial" pitchFamily="34" charset="0"/>
            </a:endParaRPr>
          </a:p>
        </p:txBody>
      </p:sp>
    </p:spTree>
    <p:extLst>
      <p:ext uri="{BB962C8B-B14F-4D97-AF65-F5344CB8AC3E}">
        <p14:creationId xmlns:p14="http://schemas.microsoft.com/office/powerpoint/2010/main" val="708370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nl-BE">
                <a:latin typeface="Arial" pitchFamily="34" charset="0"/>
              </a:rPr>
              <a:t>KHK 1st year Applied Computer Science</a:t>
            </a:r>
          </a:p>
        </p:txBody>
      </p:sp>
      <p:sp>
        <p:nvSpPr>
          <p:cNvPr id="21507" name="Rectangle 6"/>
          <p:cNvSpPr>
            <a:spLocks noGrp="1" noChangeArrowheads="1"/>
          </p:cNvSpPr>
          <p:nvPr>
            <p:ph type="ftr" sz="quarter" idx="4"/>
          </p:nvPr>
        </p:nvSpPr>
        <p:spPr>
          <a:noFill/>
        </p:spPr>
        <p:txBody>
          <a:bodyPr/>
          <a:lstStyle/>
          <a:p>
            <a:r>
              <a:rPr lang="nl-BE">
                <a:latin typeface="Arial" pitchFamily="34" charset="0"/>
              </a:rPr>
              <a:t>Introduction</a:t>
            </a:r>
          </a:p>
        </p:txBody>
      </p:sp>
      <p:sp>
        <p:nvSpPr>
          <p:cNvPr id="21508" name="Rectangle 7"/>
          <p:cNvSpPr>
            <a:spLocks noGrp="1" noChangeArrowheads="1"/>
          </p:cNvSpPr>
          <p:nvPr>
            <p:ph type="sldNum" sz="quarter" idx="5"/>
          </p:nvPr>
        </p:nvSpPr>
        <p:spPr>
          <a:noFill/>
        </p:spPr>
        <p:txBody>
          <a:bodyPr/>
          <a:lstStyle/>
          <a:p>
            <a:fld id="{A673A27E-AD9C-4DE1-BC5D-B3E7D5BCAAB2}" type="slidenum">
              <a:rPr lang="nl-BE"/>
              <a:t>5</a:t>
            </a:fld>
            <a:endParaRPr lang="nl-BE"/>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nl-BE" dirty="0">
              <a:latin typeface="Arial" pitchFamily="34" charset="0"/>
            </a:endParaRPr>
          </a:p>
        </p:txBody>
      </p:sp>
    </p:spTree>
    <p:extLst>
      <p:ext uri="{BB962C8B-B14F-4D97-AF65-F5344CB8AC3E}">
        <p14:creationId xmlns:p14="http://schemas.microsoft.com/office/powerpoint/2010/main" val="3982510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58CE0657-9498-487F-880F-14CD6C675AAD}" type="slidenum">
              <a:rPr lang="nl-BE" smtClean="0"/>
              <a:t>6</a:t>
            </a:fld>
            <a:endParaRPr lang="nl-BE"/>
          </a:p>
        </p:txBody>
      </p:sp>
    </p:spTree>
    <p:extLst>
      <p:ext uri="{BB962C8B-B14F-4D97-AF65-F5344CB8AC3E}">
        <p14:creationId xmlns:p14="http://schemas.microsoft.com/office/powerpoint/2010/main" val="80280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nl-BE">
                <a:latin typeface="Arial" pitchFamily="34" charset="0"/>
              </a:rPr>
              <a:t>KHK 1st year Applied Computer Science</a:t>
            </a:r>
          </a:p>
        </p:txBody>
      </p:sp>
      <p:sp>
        <p:nvSpPr>
          <p:cNvPr id="21507" name="Rectangle 6"/>
          <p:cNvSpPr>
            <a:spLocks noGrp="1" noChangeArrowheads="1"/>
          </p:cNvSpPr>
          <p:nvPr>
            <p:ph type="ftr" sz="quarter" idx="4"/>
          </p:nvPr>
        </p:nvSpPr>
        <p:spPr>
          <a:noFill/>
        </p:spPr>
        <p:txBody>
          <a:bodyPr/>
          <a:lstStyle/>
          <a:p>
            <a:r>
              <a:rPr lang="nl-BE">
                <a:latin typeface="Arial" pitchFamily="34" charset="0"/>
              </a:rPr>
              <a:t>Introduction</a:t>
            </a:r>
          </a:p>
        </p:txBody>
      </p:sp>
      <p:sp>
        <p:nvSpPr>
          <p:cNvPr id="21508" name="Rectangle 7"/>
          <p:cNvSpPr>
            <a:spLocks noGrp="1" noChangeArrowheads="1"/>
          </p:cNvSpPr>
          <p:nvPr>
            <p:ph type="sldNum" sz="quarter" idx="5"/>
          </p:nvPr>
        </p:nvSpPr>
        <p:spPr>
          <a:noFill/>
        </p:spPr>
        <p:txBody>
          <a:bodyPr/>
          <a:lstStyle/>
          <a:p>
            <a:fld id="{A673A27E-AD9C-4DE1-BC5D-B3E7D5BCAAB2}" type="slidenum">
              <a:rPr lang="nl-BE"/>
              <a:t>10</a:t>
            </a:fld>
            <a:endParaRPr lang="nl-BE"/>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nl-BE">
              <a:latin typeface="Arial" pitchFamily="34" charset="0"/>
            </a:endParaRPr>
          </a:p>
        </p:txBody>
      </p:sp>
    </p:spTree>
    <p:extLst>
      <p:ext uri="{BB962C8B-B14F-4D97-AF65-F5344CB8AC3E}">
        <p14:creationId xmlns:p14="http://schemas.microsoft.com/office/powerpoint/2010/main" val="365424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We need the </a:t>
            </a:r>
            <a:r>
              <a:rPr lang="nl-BE" dirty="0" err="1"/>
              <a:t>toString</a:t>
            </a:r>
            <a:r>
              <a:rPr lang="nl-BE" dirty="0"/>
              <a:t>() method to be able to show the persons in a </a:t>
            </a:r>
            <a:r>
              <a:rPr lang="nl-BE" dirty="0" err="1"/>
              <a:t>dropdownlist </a:t>
            </a:r>
            <a:r>
              <a:rPr lang="nl-BE" dirty="0"/>
              <a:t>later on</a:t>
            </a:r>
          </a:p>
        </p:txBody>
      </p:sp>
      <p:sp>
        <p:nvSpPr>
          <p:cNvPr id="4" name="Tijdelijke aanduiding voor dianummer 3"/>
          <p:cNvSpPr>
            <a:spLocks noGrp="1"/>
          </p:cNvSpPr>
          <p:nvPr>
            <p:ph type="sldNum" sz="quarter" idx="5"/>
          </p:nvPr>
        </p:nvSpPr>
        <p:spPr/>
        <p:txBody>
          <a:bodyPr/>
          <a:lstStyle/>
          <a:p>
            <a:fld id="{58CE0657-9498-487F-880F-14CD6C675AAD}" type="slidenum">
              <a:rPr lang="nl-BE" smtClean="0"/>
              <a:t>11</a:t>
            </a:fld>
            <a:endParaRPr lang="nl-BE"/>
          </a:p>
        </p:txBody>
      </p:sp>
    </p:spTree>
    <p:extLst>
      <p:ext uri="{BB962C8B-B14F-4D97-AF65-F5344CB8AC3E}">
        <p14:creationId xmlns:p14="http://schemas.microsoft.com/office/powerpoint/2010/main" val="1831536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58CE0657-9498-487F-880F-14CD6C675AAD}" type="slidenum">
              <a:rPr lang="nl-BE" smtClean="0"/>
              <a:t>12</a:t>
            </a:fld>
            <a:endParaRPr lang="nl-BE"/>
          </a:p>
        </p:txBody>
      </p:sp>
    </p:spTree>
    <p:extLst>
      <p:ext uri="{BB962C8B-B14F-4D97-AF65-F5344CB8AC3E}">
        <p14:creationId xmlns:p14="http://schemas.microsoft.com/office/powerpoint/2010/main" val="1640997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nl-BE">
                <a:latin typeface="Arial" pitchFamily="34" charset="0"/>
              </a:rPr>
              <a:t>KHK 1st year Applied Computer Science</a:t>
            </a:r>
          </a:p>
        </p:txBody>
      </p:sp>
      <p:sp>
        <p:nvSpPr>
          <p:cNvPr id="21507" name="Rectangle 6"/>
          <p:cNvSpPr>
            <a:spLocks noGrp="1" noChangeArrowheads="1"/>
          </p:cNvSpPr>
          <p:nvPr>
            <p:ph type="ftr" sz="quarter" idx="4"/>
          </p:nvPr>
        </p:nvSpPr>
        <p:spPr>
          <a:noFill/>
        </p:spPr>
        <p:txBody>
          <a:bodyPr/>
          <a:lstStyle/>
          <a:p>
            <a:r>
              <a:rPr lang="nl-BE">
                <a:latin typeface="Arial" pitchFamily="34" charset="0"/>
              </a:rPr>
              <a:t>Introduction</a:t>
            </a:r>
          </a:p>
        </p:txBody>
      </p:sp>
      <p:sp>
        <p:nvSpPr>
          <p:cNvPr id="21508" name="Rectangle 7"/>
          <p:cNvSpPr>
            <a:spLocks noGrp="1" noChangeArrowheads="1"/>
          </p:cNvSpPr>
          <p:nvPr>
            <p:ph type="sldNum" sz="quarter" idx="5"/>
          </p:nvPr>
        </p:nvSpPr>
        <p:spPr>
          <a:noFill/>
        </p:spPr>
        <p:txBody>
          <a:bodyPr/>
          <a:lstStyle/>
          <a:p>
            <a:fld id="{A673A27E-AD9C-4DE1-BC5D-B3E7D5BCAAB2}" type="slidenum">
              <a:rPr lang="nl-BE"/>
              <a:t>13</a:t>
            </a:fld>
            <a:endParaRPr lang="nl-BE"/>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nl-BE">
              <a:latin typeface="Arial" pitchFamily="34" charset="0"/>
            </a:endParaRPr>
          </a:p>
        </p:txBody>
      </p:sp>
    </p:spTree>
    <p:extLst>
      <p:ext uri="{BB962C8B-B14F-4D97-AF65-F5344CB8AC3E}">
        <p14:creationId xmlns:p14="http://schemas.microsoft.com/office/powerpoint/2010/main" val="1157035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nl-BE">
                <a:latin typeface="Arial" pitchFamily="34" charset="0"/>
              </a:rPr>
              <a:t>KHK 1st year Applied Computer Science</a:t>
            </a:r>
          </a:p>
        </p:txBody>
      </p:sp>
      <p:sp>
        <p:nvSpPr>
          <p:cNvPr id="21507" name="Rectangle 6"/>
          <p:cNvSpPr>
            <a:spLocks noGrp="1" noChangeArrowheads="1"/>
          </p:cNvSpPr>
          <p:nvPr>
            <p:ph type="ftr" sz="quarter" idx="4"/>
          </p:nvPr>
        </p:nvSpPr>
        <p:spPr>
          <a:noFill/>
        </p:spPr>
        <p:txBody>
          <a:bodyPr/>
          <a:lstStyle/>
          <a:p>
            <a:r>
              <a:rPr lang="nl-BE">
                <a:latin typeface="Arial" pitchFamily="34" charset="0"/>
              </a:rPr>
              <a:t>Introduction</a:t>
            </a:r>
          </a:p>
        </p:txBody>
      </p:sp>
      <p:sp>
        <p:nvSpPr>
          <p:cNvPr id="21508" name="Rectangle 7"/>
          <p:cNvSpPr>
            <a:spLocks noGrp="1" noChangeArrowheads="1"/>
          </p:cNvSpPr>
          <p:nvPr>
            <p:ph type="sldNum" sz="quarter" idx="5"/>
          </p:nvPr>
        </p:nvSpPr>
        <p:spPr>
          <a:noFill/>
        </p:spPr>
        <p:txBody>
          <a:bodyPr/>
          <a:lstStyle/>
          <a:p>
            <a:fld id="{A673A27E-AD9C-4DE1-BC5D-B3E7D5BCAAB2}" type="slidenum">
              <a:rPr lang="nl-BE"/>
              <a:t>16</a:t>
            </a:fld>
            <a:endParaRPr lang="nl-BE"/>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nl-BE">
              <a:latin typeface="Arial" pitchFamily="34" charset="0"/>
            </a:endParaRPr>
          </a:p>
        </p:txBody>
      </p:sp>
    </p:spTree>
    <p:extLst>
      <p:ext uri="{BB962C8B-B14F-4D97-AF65-F5344CB8AC3E}">
        <p14:creationId xmlns:p14="http://schemas.microsoft.com/office/powerpoint/2010/main" val="3018975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nl-BE">
                <a:latin typeface="Arial" pitchFamily="34" charset="0"/>
              </a:rPr>
              <a:t>KHK 1st year Applied Computer Science</a:t>
            </a:r>
          </a:p>
        </p:txBody>
      </p:sp>
      <p:sp>
        <p:nvSpPr>
          <p:cNvPr id="21507" name="Rectangle 6"/>
          <p:cNvSpPr>
            <a:spLocks noGrp="1" noChangeArrowheads="1"/>
          </p:cNvSpPr>
          <p:nvPr>
            <p:ph type="ftr" sz="quarter" idx="4"/>
          </p:nvPr>
        </p:nvSpPr>
        <p:spPr>
          <a:noFill/>
        </p:spPr>
        <p:txBody>
          <a:bodyPr/>
          <a:lstStyle/>
          <a:p>
            <a:r>
              <a:rPr lang="nl-BE">
                <a:latin typeface="Arial" pitchFamily="34" charset="0"/>
              </a:rPr>
              <a:t>Introduction</a:t>
            </a:r>
          </a:p>
        </p:txBody>
      </p:sp>
      <p:sp>
        <p:nvSpPr>
          <p:cNvPr id="21508" name="Rectangle 7"/>
          <p:cNvSpPr>
            <a:spLocks noGrp="1" noChangeArrowheads="1"/>
          </p:cNvSpPr>
          <p:nvPr>
            <p:ph type="sldNum" sz="quarter" idx="5"/>
          </p:nvPr>
        </p:nvSpPr>
        <p:spPr>
          <a:noFill/>
        </p:spPr>
        <p:txBody>
          <a:bodyPr/>
          <a:lstStyle/>
          <a:p>
            <a:fld id="{A673A27E-AD9C-4DE1-BC5D-B3E7D5BCAAB2}" type="slidenum">
              <a:rPr lang="nl-BE"/>
              <a:t>19</a:t>
            </a:fld>
            <a:endParaRPr lang="nl-BE"/>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nl-BE">
              <a:latin typeface="Arial" pitchFamily="34" charset="0"/>
            </a:endParaRPr>
          </a:p>
        </p:txBody>
      </p:sp>
    </p:spTree>
    <p:extLst>
      <p:ext uri="{BB962C8B-B14F-4D97-AF65-F5344CB8AC3E}">
        <p14:creationId xmlns:p14="http://schemas.microsoft.com/office/powerpoint/2010/main" val="3822314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179295" y="158936"/>
            <a:ext cx="10076330" cy="737535"/>
          </a:xfrm>
          <a:prstGeom prst="rect">
            <a:avLst/>
          </a:prstGeom>
        </p:spPr>
        <p:txBody>
          <a:bodyPr>
            <a:normAutofit/>
          </a:bodyPr>
          <a:lstStyle>
            <a:lvl1pPr>
              <a:defRPr sz="3600">
                <a:solidFill>
                  <a:srgbClr val="006EBA"/>
                </a:solidFill>
                <a:latin typeface="Verdana" panose="020B0604030504040204" pitchFamily="34" charset="0"/>
                <a:ea typeface="Verdana" panose="020B0604030504040204" pitchFamily="34" charset="0"/>
                <a:cs typeface="Verdana" panose="020B0604030504040204" pitchFamily="34" charset="0"/>
              </a:defRPr>
            </a:lvl1pPr>
          </a:lstStyle>
          <a:p>
            <a:endParaRPr lang="nl-BE" dirty="0"/>
          </a:p>
        </p:txBody>
      </p:sp>
      <p:sp>
        <p:nvSpPr>
          <p:cNvPr id="3" name="Tijdelijke aanduiding voor inhoud 2"/>
          <p:cNvSpPr>
            <a:spLocks noGrp="1"/>
          </p:cNvSpPr>
          <p:nvPr>
            <p:ph idx="1"/>
          </p:nvPr>
        </p:nvSpPr>
        <p:spPr>
          <a:xfrm>
            <a:off x="179295" y="1138518"/>
            <a:ext cx="11842376" cy="5154705"/>
          </a:xfrm>
        </p:spPr>
        <p:txBody>
          <a:bodyPr/>
          <a:lstStyle>
            <a:lvl1pPr>
              <a:buClr>
                <a:srgbClr val="D02023"/>
              </a:buClr>
              <a:defRPr sz="2400">
                <a:latin typeface="Verdana" panose="020B0604030504040204" pitchFamily="34" charset="0"/>
                <a:ea typeface="Verdana" panose="020B0604030504040204" pitchFamily="34" charset="0"/>
                <a:cs typeface="Verdana" panose="020B0604030504040204" pitchFamily="34" charset="0"/>
              </a:defRPr>
            </a:lvl1pPr>
            <a:lvl2pPr marL="538163" indent="-269875">
              <a:buClr>
                <a:srgbClr val="006EBA"/>
              </a:buClr>
              <a:defRPr sz="2000">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nl-NL" dirty="0"/>
              <a:t>Tekststijl van het model bewerken</a:t>
            </a:r>
          </a:p>
          <a:p>
            <a:pPr lvl="1"/>
            <a:r>
              <a:rPr lang="nl-NL" dirty="0"/>
              <a:t>Tweede niveau</a:t>
            </a:r>
          </a:p>
        </p:txBody>
      </p:sp>
      <p:sp>
        <p:nvSpPr>
          <p:cNvPr id="6" name="Tijdelijke aanduiding voor dianummer 5"/>
          <p:cNvSpPr>
            <a:spLocks noGrp="1"/>
          </p:cNvSpPr>
          <p:nvPr>
            <p:ph type="sldNum" sz="quarter" idx="12"/>
          </p:nvPr>
        </p:nvSpPr>
        <p:spPr>
          <a:xfrm>
            <a:off x="11564471" y="6356350"/>
            <a:ext cx="560294" cy="365125"/>
          </a:xfrm>
        </p:spPr>
        <p:txBody>
          <a:bodyPr/>
          <a:lstStyle>
            <a:lvl1pPr>
              <a:defRPr sz="1100">
                <a:latin typeface="Verdana" panose="020B0604030504040204" pitchFamily="34" charset="0"/>
                <a:ea typeface="Verdana" panose="020B0604030504040204" pitchFamily="34" charset="0"/>
                <a:cs typeface="Verdana" panose="020B0604030504040204" pitchFamily="34" charset="0"/>
              </a:defRPr>
            </a:lvl1pPr>
          </a:lstStyle>
          <a:p>
            <a:fld id="{A48BBB69-78CC-4007-AD8B-593DE32245CC}" type="slidenum">
              <a:rPr lang="nl-BE" smtClean="0"/>
              <a:pPr/>
              <a:t>‹nr.›</a:t>
            </a:fld>
            <a:endParaRPr lang="nl-BE" dirty="0"/>
          </a:p>
        </p:txBody>
      </p:sp>
      <p:pic>
        <p:nvPicPr>
          <p:cNvPr id="7" name="Afbeelding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54446" y="109056"/>
            <a:ext cx="1997776" cy="1011532"/>
          </a:xfrm>
          <a:prstGeom prst="rect">
            <a:avLst/>
          </a:prstGeom>
        </p:spPr>
      </p:pic>
      <p:cxnSp>
        <p:nvCxnSpPr>
          <p:cNvPr id="8" name="Rechte verbindingslijn 7"/>
          <p:cNvCxnSpPr/>
          <p:nvPr userDrawn="1"/>
        </p:nvCxnSpPr>
        <p:spPr>
          <a:xfrm flipV="1">
            <a:off x="179295" y="896471"/>
            <a:ext cx="9975151" cy="1"/>
          </a:xfrm>
          <a:prstGeom prst="line">
            <a:avLst/>
          </a:prstGeom>
          <a:ln w="15875">
            <a:solidFill>
              <a:srgbClr val="D02023"/>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4688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262739" y="1095236"/>
            <a:ext cx="58095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p:cNvSpPr>
            <a:spLocks noGrp="1"/>
          </p:cNvSpPr>
          <p:nvPr>
            <p:ph sz="half" idx="2"/>
          </p:nvPr>
        </p:nvSpPr>
        <p:spPr>
          <a:xfrm>
            <a:off x="262739" y="2085835"/>
            <a:ext cx="5809587" cy="432212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095236"/>
            <a:ext cx="5769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085835"/>
            <a:ext cx="5769114" cy="432212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9" name="Tijdelijke aanduiding voor dianummer 8"/>
          <p:cNvSpPr>
            <a:spLocks noGrp="1"/>
          </p:cNvSpPr>
          <p:nvPr>
            <p:ph type="sldNum" sz="quarter" idx="12"/>
          </p:nvPr>
        </p:nvSpPr>
        <p:spPr/>
        <p:txBody>
          <a:bodyPr/>
          <a:lstStyle/>
          <a:p>
            <a:fld id="{A48BBB69-78CC-4007-AD8B-593DE32245CC}" type="slidenum">
              <a:rPr lang="nl-BE" smtClean="0"/>
              <a:t>‹nr.›</a:t>
            </a:fld>
            <a:endParaRPr lang="nl-BE"/>
          </a:p>
        </p:txBody>
      </p:sp>
    </p:spTree>
    <p:extLst>
      <p:ext uri="{BB962C8B-B14F-4D97-AF65-F5344CB8AC3E}">
        <p14:creationId xmlns:p14="http://schemas.microsoft.com/office/powerpoint/2010/main" val="274778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46084" name="Rectangle 4"/>
          <p:cNvSpPr>
            <a:spLocks noGrp="1" noChangeArrowheads="1"/>
          </p:cNvSpPr>
          <p:nvPr>
            <p:ph type="subTitle" idx="1"/>
          </p:nvPr>
        </p:nvSpPr>
        <p:spPr>
          <a:xfrm>
            <a:off x="2063751" y="2133600"/>
            <a:ext cx="8331200" cy="2362200"/>
          </a:xfrm>
        </p:spPr>
        <p:txBody>
          <a:bodyPr/>
          <a:lstStyle>
            <a:lvl1pPr marL="0" indent="0" algn="r">
              <a:buFont typeface="Wingdings" pitchFamily="2" charset="2"/>
              <a:buNone/>
              <a:defRPr sz="2600"/>
            </a:lvl1pPr>
          </a:lstStyle>
          <a:p>
            <a:r>
              <a:rPr lang="nl-NL" altLang="en-US"/>
              <a:t>Klik om het opmaakprofiel van de modelondertitel te bewerken</a:t>
            </a:r>
          </a:p>
        </p:txBody>
      </p:sp>
    </p:spTree>
    <p:extLst>
      <p:ext uri="{BB962C8B-B14F-4D97-AF65-F5344CB8AC3E}">
        <p14:creationId xmlns:p14="http://schemas.microsoft.com/office/powerpoint/2010/main" val="315800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239185" y="115889"/>
            <a:ext cx="10274300" cy="720725"/>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334433" y="1052514"/>
            <a:ext cx="5657851" cy="56165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95485" y="1052514"/>
            <a:ext cx="5659967" cy="56165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Rectangle 51"/>
          <p:cNvSpPr>
            <a:spLocks noGrp="1" noChangeArrowheads="1"/>
          </p:cNvSpPr>
          <p:nvPr>
            <p:ph type="sldNum" sz="quarter" idx="10"/>
          </p:nvPr>
        </p:nvSpPr>
        <p:spPr>
          <a:ln/>
        </p:spPr>
        <p:txBody>
          <a:bodyPr/>
          <a:lstStyle>
            <a:lvl1pPr>
              <a:defRPr/>
            </a:lvl1pPr>
          </a:lstStyle>
          <a:p>
            <a:fld id="{C45FB4BD-0E0B-4FA9-8C5C-02122080A26A}" type="slidenum">
              <a:rPr lang="nl-NL"/>
              <a:pPr/>
              <a:t>‹nr.›</a:t>
            </a:fld>
            <a:endParaRPr lang="nl-NL"/>
          </a:p>
        </p:txBody>
      </p:sp>
    </p:spTree>
    <p:extLst>
      <p:ext uri="{BB962C8B-B14F-4D97-AF65-F5344CB8AC3E}">
        <p14:creationId xmlns:p14="http://schemas.microsoft.com/office/powerpoint/2010/main" val="402368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lipArt">
  <p:cSld name="Titel, tekst en illustratie">
    <p:spTree>
      <p:nvGrpSpPr>
        <p:cNvPr id="1" name=""/>
        <p:cNvGrpSpPr/>
        <p:nvPr/>
      </p:nvGrpSpPr>
      <p:grpSpPr>
        <a:xfrm>
          <a:off x="0" y="0"/>
          <a:ext cx="0" cy="0"/>
          <a:chOff x="0" y="0"/>
          <a:chExt cx="0" cy="0"/>
        </a:xfrm>
      </p:grpSpPr>
      <p:sp>
        <p:nvSpPr>
          <p:cNvPr id="2" name="Titel 1"/>
          <p:cNvSpPr>
            <a:spLocks noGrp="1"/>
          </p:cNvSpPr>
          <p:nvPr>
            <p:ph type="title"/>
          </p:nvPr>
        </p:nvSpPr>
        <p:spPr>
          <a:xfrm>
            <a:off x="239185" y="115889"/>
            <a:ext cx="10274300" cy="720725"/>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334433" y="1052514"/>
            <a:ext cx="5657851" cy="56165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llustratie 3"/>
          <p:cNvSpPr>
            <a:spLocks noGrp="1"/>
          </p:cNvSpPr>
          <p:nvPr>
            <p:ph type="clipArt" sz="half" idx="2"/>
          </p:nvPr>
        </p:nvSpPr>
        <p:spPr>
          <a:xfrm>
            <a:off x="6195485" y="1052514"/>
            <a:ext cx="5659967" cy="5616575"/>
          </a:xfrm>
        </p:spPr>
        <p:txBody>
          <a:bodyPr/>
          <a:lstStyle/>
          <a:p>
            <a:pPr lvl="0"/>
            <a:endParaRPr lang="nl-BE" noProof="0"/>
          </a:p>
        </p:txBody>
      </p:sp>
      <p:sp>
        <p:nvSpPr>
          <p:cNvPr id="5" name="Rectangle 51"/>
          <p:cNvSpPr>
            <a:spLocks noGrp="1" noChangeArrowheads="1"/>
          </p:cNvSpPr>
          <p:nvPr>
            <p:ph type="sldNum" sz="quarter" idx="10"/>
          </p:nvPr>
        </p:nvSpPr>
        <p:spPr>
          <a:ln/>
        </p:spPr>
        <p:txBody>
          <a:bodyPr/>
          <a:lstStyle>
            <a:lvl1pPr>
              <a:defRPr/>
            </a:lvl1pPr>
          </a:lstStyle>
          <a:p>
            <a:fld id="{D6A58EED-E485-4EC2-8B4D-8A0552D803DF}" type="slidenum">
              <a:rPr lang="nl-NL"/>
              <a:pPr/>
              <a:t>‹nr.›</a:t>
            </a:fld>
            <a:endParaRPr lang="nl-NL"/>
          </a:p>
        </p:txBody>
      </p:sp>
    </p:spTree>
    <p:extLst>
      <p:ext uri="{BB962C8B-B14F-4D97-AF65-F5344CB8AC3E}">
        <p14:creationId xmlns:p14="http://schemas.microsoft.com/office/powerpoint/2010/main" val="19408345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284085" y="1127464"/>
            <a:ext cx="11576482" cy="5495278"/>
          </a:xfrm>
          <a:prstGeom prst="rect">
            <a:avLst/>
          </a:prstGeom>
        </p:spPr>
        <p:txBody>
          <a:bodyPr vert="horz" lIns="91440" tIns="45720" rIns="91440" bIns="45720" rtlCol="0">
            <a:normAutofit/>
          </a:bodyPr>
          <a:lstStyle/>
          <a:p>
            <a:pPr lvl="0"/>
            <a:r>
              <a:rPr lang="nl-NL" dirty="0"/>
              <a:t>Editing the text style of the model</a:t>
            </a:r>
          </a:p>
          <a:p>
            <a:pPr lvl="1"/>
            <a:r>
              <a:rPr lang="nl-NL" dirty="0"/>
              <a:t>Second level</a:t>
            </a:r>
          </a:p>
        </p:txBody>
      </p:sp>
      <p:sp>
        <p:nvSpPr>
          <p:cNvPr id="6" name="Tijdelijke aanduiding voor dianummer 5"/>
          <p:cNvSpPr>
            <a:spLocks noGrp="1"/>
          </p:cNvSpPr>
          <p:nvPr>
            <p:ph type="sldNum" sz="quarter" idx="4"/>
          </p:nvPr>
        </p:nvSpPr>
        <p:spPr>
          <a:xfrm>
            <a:off x="11505459" y="6407955"/>
            <a:ext cx="51416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BBB69-78CC-4007-AD8B-593DE32245CC}" type="slidenum">
              <a:rPr lang="nl-BE" smtClean="0"/>
              <a:t>‹nr.›</a:t>
            </a:fld>
            <a:endParaRPr lang="nl-BE"/>
          </a:p>
        </p:txBody>
      </p:sp>
      <p:pic>
        <p:nvPicPr>
          <p:cNvPr id="5" name="Afbeelding 4"/>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322580" y="78920"/>
            <a:ext cx="1772808" cy="897624"/>
          </a:xfrm>
          <a:prstGeom prst="rect">
            <a:avLst/>
          </a:prstGeom>
        </p:spPr>
      </p:pic>
      <p:sp>
        <p:nvSpPr>
          <p:cNvPr id="7" name="Titel 1"/>
          <p:cNvSpPr txBox="1">
            <a:spLocks/>
          </p:cNvSpPr>
          <p:nvPr userDrawn="1"/>
        </p:nvSpPr>
        <p:spPr>
          <a:xfrm>
            <a:off x="179295" y="158936"/>
            <a:ext cx="10076330" cy="737535"/>
          </a:xfrm>
          <a:prstGeom prst="rect">
            <a:avLst/>
          </a:prstGeom>
        </p:spPr>
        <p:txBody>
          <a:bodyPr>
            <a:normAutofit/>
          </a:bodyPr>
          <a:lstStyle>
            <a:lvl1pPr algn="l" defTabSz="914400" rtl="0" eaLnBrk="1" latinLnBrk="0" hangingPunct="1">
              <a:lnSpc>
                <a:spcPct val="90000"/>
              </a:lnSpc>
              <a:spcBef>
                <a:spcPct val="0"/>
              </a:spcBef>
              <a:buNone/>
              <a:defRPr sz="3600" kern="1200">
                <a:solidFill>
                  <a:srgbClr val="006EBA"/>
                </a:solidFill>
                <a:latin typeface="Verdana" panose="020B0604030504040204" pitchFamily="34" charset="0"/>
                <a:ea typeface="Verdana" panose="020B0604030504040204" pitchFamily="34" charset="0"/>
                <a:cs typeface="Verdana" panose="020B0604030504040204" pitchFamily="34" charset="0"/>
              </a:defRPr>
            </a:lvl1pPr>
          </a:lstStyle>
          <a:p>
            <a:endParaRPr lang="nl-BE" dirty="0"/>
          </a:p>
        </p:txBody>
      </p:sp>
      <p:cxnSp>
        <p:nvCxnSpPr>
          <p:cNvPr id="8" name="Rechte verbindingslijn 7"/>
          <p:cNvCxnSpPr/>
          <p:nvPr userDrawn="1"/>
        </p:nvCxnSpPr>
        <p:spPr>
          <a:xfrm flipV="1">
            <a:off x="179295" y="896471"/>
            <a:ext cx="9975151" cy="1"/>
          </a:xfrm>
          <a:prstGeom prst="line">
            <a:avLst/>
          </a:prstGeom>
          <a:ln w="15875">
            <a:solidFill>
              <a:srgbClr val="D02023"/>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798038289"/>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60" r:id="rId3"/>
    <p:sldLayoutId id="2147483661" r:id="rId4"/>
    <p:sldLayoutId id="2147483662"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D02023"/>
        </a:buClr>
        <a:buSzPct val="120000"/>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41338" indent="-274638" algn="l" defTabSz="914400" rtl="0" eaLnBrk="1" latinLnBrk="0" hangingPunct="1">
        <a:lnSpc>
          <a:spcPct val="90000"/>
        </a:lnSpc>
        <a:spcBef>
          <a:spcPts val="500"/>
        </a:spcBef>
        <a:buClr>
          <a:srgbClr val="006EBA"/>
        </a:buClr>
        <a:buSzPct val="120000"/>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7.xml"/><Relationship Id="rId1" Type="http://schemas.openxmlformats.org/officeDocument/2006/relationships/slideLayout" Target="../slideLayouts/slideLayout1.xml"/><Relationship Id="rId5" Type="http://schemas.openxmlformats.org/officeDocument/2006/relationships/slide" Target="slide30.xml"/><Relationship Id="rId4" Type="http://schemas.openxmlformats.org/officeDocument/2006/relationships/slide" Target="slide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55.xml"/><Relationship Id="rId2"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slide" Target="slide51.xml"/><Relationship Id="rId5" Type="http://schemas.openxmlformats.org/officeDocument/2006/relationships/slide" Target="slide19.xml"/><Relationship Id="rId4" Type="http://schemas.openxmlformats.org/officeDocument/2006/relationships/slide" Target="slide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2.png"/><Relationship Id="rId10" Type="http://schemas.openxmlformats.org/officeDocument/2006/relationships/image" Target="../media/image14.png"/><Relationship Id="rId4" Type="http://schemas.openxmlformats.org/officeDocument/2006/relationships/image" Target="../media/image21.png"/><Relationship Id="rId9"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slide" Target="slide57.xml"/><Relationship Id="rId1" Type="http://schemas.openxmlformats.org/officeDocument/2006/relationships/slideLayout" Target="../slideLayouts/slideLayout1.xml"/><Relationship Id="rId5" Type="http://schemas.openxmlformats.org/officeDocument/2006/relationships/slide" Target="slide61.xml"/><Relationship Id="rId4" Type="http://schemas.openxmlformats.org/officeDocument/2006/relationships/slide" Target="slide59.xml"/></Relationships>
</file>

<file path=ppt/slides/_rels/slide57.xml.rels><?xml version="1.0" encoding="UTF-8" standalone="yes"?>
<Relationships xmlns="http://schemas.openxmlformats.org/package/2006/relationships"><Relationship Id="rId2" Type="http://schemas.openxmlformats.org/officeDocument/2006/relationships/hyperlink" Target="http://docs.oracle.com/javaee/7/api/javax/persistence/package-summary.html" TargetMode="Externa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www.w3schools.com/java/java_enums.asp" TargetMode="External"/><Relationship Id="rId2" Type="http://schemas.openxmlformats.org/officeDocument/2006/relationships/hyperlink" Target="https://docs.oracle.com/javase/tutorial/java/javaOO/enum.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0.xml"/><Relationship Id="rId1" Type="http://schemas.openxmlformats.org/officeDocument/2006/relationships/slideLayout" Target="../slideLayouts/slideLayout1.xml"/><Relationship Id="rId5" Type="http://schemas.openxmlformats.org/officeDocument/2006/relationships/slide" Target="slide19.xml"/><Relationship Id="rId4" Type="http://schemas.openxmlformats.org/officeDocument/2006/relationships/slide" Target="slide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slide" Target="slide19.xml"/><Relationship Id="rId4" Type="http://schemas.openxmlformats.org/officeDocument/2006/relationships/slide" Target="slid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9"/>
          <p:cNvSpPr>
            <a:spLocks noChangeArrowheads="1"/>
          </p:cNvSpPr>
          <p:nvPr/>
        </p:nvSpPr>
        <p:spPr bwMode="auto">
          <a:xfrm>
            <a:off x="216000" y="2636838"/>
            <a:ext cx="11976000" cy="1439862"/>
          </a:xfrm>
          <a:prstGeom prst="rect">
            <a:avLst/>
          </a:prstGeom>
          <a:noFill/>
          <a:ln w="9525">
            <a:noFill/>
            <a:miter lim="800000"/>
            <a:headEnd/>
            <a:tailEnd/>
          </a:ln>
        </p:spPr>
        <p:txBody>
          <a:bodyPr wrap="none" anchor="ctr"/>
          <a:lstStyle/>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Associations</a:t>
            </a:r>
          </a:p>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and </a:t>
            </a:r>
            <a:b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b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Additional annotations</a:t>
            </a:r>
            <a:endParaRPr lang="nl-NL" sz="5400" dirty="0">
              <a:solidFill>
                <a:srgbClr val="D02023"/>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793" y="4187613"/>
            <a:ext cx="1569229" cy="2353843"/>
          </a:xfrm>
          <a:prstGeom prst="rect">
            <a:avLst/>
          </a:prstGeom>
        </p:spPr>
      </p:pic>
      <p:sp>
        <p:nvSpPr>
          <p:cNvPr id="6" name="Rechthoek 5"/>
          <p:cNvSpPr/>
          <p:nvPr/>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11" name="Rechthoek 10"/>
          <p:cNvSpPr/>
          <p:nvPr/>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p>
        </p:txBody>
      </p:sp>
      <p:pic>
        <p:nvPicPr>
          <p:cNvPr id="3" name="Afbeelding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54472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9"/>
          <p:cNvSpPr>
            <a:spLocks noChangeArrowheads="1"/>
          </p:cNvSpPr>
          <p:nvPr/>
        </p:nvSpPr>
        <p:spPr bwMode="auto">
          <a:xfrm>
            <a:off x="216000" y="2636838"/>
            <a:ext cx="11976000" cy="1439862"/>
          </a:xfrm>
          <a:prstGeom prst="rect">
            <a:avLst/>
          </a:prstGeom>
          <a:noFill/>
          <a:ln w="9525">
            <a:noFill/>
            <a:miter lim="800000"/>
            <a:headEnd/>
            <a:tailEnd/>
          </a:ln>
        </p:spPr>
        <p:txBody>
          <a:bodyPr wrap="none" anchor="ctr"/>
          <a:lstStyle/>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1 - 1:</a:t>
            </a:r>
          </a:p>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@OneToOne</a:t>
            </a:r>
            <a:endParaRPr lang="nl-NL" sz="5400" dirty="0">
              <a:solidFill>
                <a:srgbClr val="D02023"/>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793" y="4187613"/>
            <a:ext cx="1569229" cy="2353843"/>
          </a:xfrm>
          <a:prstGeom prst="rect">
            <a:avLst/>
          </a:prstGeom>
        </p:spPr>
      </p:pic>
      <p:sp>
        <p:nvSpPr>
          <p:cNvPr id="6" name="Rechthoek 5"/>
          <p:cNvSpPr/>
          <p:nvPr/>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11" name="Rechthoek 10"/>
          <p:cNvSpPr/>
          <p:nvPr/>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p>
        </p:txBody>
      </p:sp>
      <p:pic>
        <p:nvPicPr>
          <p:cNvPr id="3" name="Afbeelding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23745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fontScale="85000" lnSpcReduction="20000"/>
          </a:bodyPr>
          <a:lstStyle/>
          <a:p>
            <a:pPr marL="344487" lvl="1" indent="0">
              <a:buNone/>
            </a:pPr>
            <a:r>
              <a:rPr lang="nl-BE" dirty="0"/>
              <a:t>@Entity </a:t>
            </a:r>
          </a:p>
          <a:p>
            <a:pPr marL="344487" lvl="1" indent="0">
              <a:buNone/>
            </a:pPr>
            <a:r>
              <a:rPr lang="nl-BE" dirty="0"/>
              <a:t>public class Person{ </a:t>
            </a:r>
          </a:p>
          <a:p>
            <a:pPr marL="639762" lvl="2" indent="0">
              <a:buNone/>
            </a:pPr>
            <a:r>
              <a:rPr lang="nl-BE" dirty="0"/>
              <a:t>@Id </a:t>
            </a:r>
          </a:p>
          <a:p>
            <a:pPr marL="639762" lvl="2" indent="0">
              <a:buNone/>
            </a:pPr>
            <a:r>
              <a:rPr lang="nl-BE" dirty="0"/>
              <a:t>@GeneratedValue(</a:t>
            </a:r>
            <a:r>
              <a:rPr lang="nl-BE" dirty="0" err="1"/>
              <a:t>strategy </a:t>
            </a:r>
            <a:r>
              <a:rPr lang="nl-BE" dirty="0"/>
              <a:t>= </a:t>
            </a:r>
            <a:r>
              <a:rPr lang="nl-BE" dirty="0" err="1"/>
              <a:t>GenerationType.AUTO</a:t>
            </a:r>
            <a:r>
              <a:rPr lang="nl-BE" dirty="0"/>
              <a:t>)</a:t>
            </a:r>
          </a:p>
          <a:p>
            <a:pPr marL="639762" lvl="2" indent="0">
              <a:buNone/>
            </a:pPr>
            <a:r>
              <a:rPr lang="nl-BE" dirty="0"/>
              <a:t>private Long </a:t>
            </a:r>
            <a:r>
              <a:rPr lang="nl-BE" dirty="0" err="1"/>
              <a:t>id</a:t>
            </a:r>
            <a:r>
              <a:rPr lang="nl-BE" dirty="0"/>
              <a:t>; </a:t>
            </a:r>
          </a:p>
          <a:p>
            <a:pPr marL="639762" lvl="2" indent="0">
              <a:buNone/>
            </a:pPr>
            <a:r>
              <a:rPr lang="nl-BE" dirty="0"/>
              <a:t>private String name;</a:t>
            </a:r>
          </a:p>
          <a:p>
            <a:pPr marL="639762" lvl="2" indent="0">
              <a:buNone/>
            </a:pPr>
            <a:endParaRPr lang="nl-BE" dirty="0"/>
          </a:p>
          <a:p>
            <a:pPr marL="639762" lvl="2" indent="0">
              <a:buNone/>
            </a:pPr>
            <a:r>
              <a:rPr lang="nl-BE" b="1" dirty="0">
                <a:solidFill>
                  <a:srgbClr val="FF0000"/>
                </a:solidFill>
              </a:rPr>
              <a:t>@OneToOne (cascade={</a:t>
            </a:r>
            <a:r>
              <a:rPr lang="nl-BE" b="1" dirty="0" err="1">
                <a:solidFill>
                  <a:srgbClr val="FF0000"/>
                </a:solidFill>
              </a:rPr>
              <a:t>CascadeType.ALL</a:t>
            </a:r>
            <a:r>
              <a:rPr lang="nl-BE" b="1" dirty="0">
                <a:solidFill>
                  <a:srgbClr val="FF0000"/>
                </a:solidFill>
              </a:rPr>
              <a:t>})</a:t>
            </a:r>
          </a:p>
          <a:p>
            <a:pPr marL="639762" lvl="2" indent="0">
              <a:buNone/>
            </a:pPr>
            <a:r>
              <a:rPr lang="nl-BE" b="1" dirty="0">
                <a:solidFill>
                  <a:srgbClr val="FF0000"/>
                </a:solidFill>
              </a:rPr>
              <a:t>private Passport; </a:t>
            </a:r>
          </a:p>
          <a:p>
            <a:pPr marL="639762" lvl="2" indent="0">
              <a:buNone/>
            </a:pPr>
            <a:endParaRPr lang="nl-BE" b="1" dirty="0">
              <a:solidFill>
                <a:srgbClr val="FF0000"/>
              </a:solidFill>
            </a:endParaRPr>
          </a:p>
          <a:p>
            <a:pPr marL="639762" lvl="2" indent="0">
              <a:buNone/>
            </a:pPr>
            <a:r>
              <a:rPr lang="nl-BE" dirty="0"/>
              <a:t>...</a:t>
            </a:r>
          </a:p>
          <a:p>
            <a:pPr marL="639762" lvl="2" indent="0">
              <a:buNone/>
            </a:pPr>
            <a:r>
              <a:rPr lang="en-US" dirty="0"/>
              <a:t>@Override</a:t>
            </a:r>
          </a:p>
          <a:p>
            <a:pPr marL="639762" lvl="2" indent="0">
              <a:buNone/>
            </a:pPr>
            <a:r>
              <a:rPr lang="en-US" dirty="0"/>
              <a:t>public String </a:t>
            </a:r>
            <a:r>
              <a:rPr lang="en-US" dirty="0" err="1"/>
              <a:t>toString</a:t>
            </a:r>
            <a:r>
              <a:rPr lang="en-US" dirty="0"/>
              <a:t>() {</a:t>
            </a:r>
          </a:p>
          <a:p>
            <a:pPr marL="639762" lvl="2" indent="0">
              <a:buNone/>
            </a:pPr>
            <a:r>
              <a:rPr lang="en-US" dirty="0"/>
              <a:t>     return name;</a:t>
            </a:r>
          </a:p>
          <a:p>
            <a:pPr marL="639762" lvl="2" indent="0">
              <a:buNone/>
            </a:pPr>
            <a:r>
              <a:rPr lang="en-US" dirty="0"/>
              <a:t>} </a:t>
            </a:r>
            <a:endParaRPr lang="nl-BE" dirty="0"/>
          </a:p>
          <a:p>
            <a:pPr marL="344487" lvl="1" indent="0">
              <a:buNone/>
            </a:pPr>
            <a:r>
              <a:rPr lang="nl-BE" dirty="0"/>
              <a:t>}</a:t>
            </a:r>
          </a:p>
          <a:p>
            <a:pPr marL="344487" lvl="1" indent="0">
              <a:buNone/>
            </a:pPr>
            <a:endParaRPr lang="nl-BE" dirty="0"/>
          </a:p>
          <a:p>
            <a:pPr marL="344487" lvl="1" indent="0">
              <a:buNone/>
            </a:pPr>
            <a:endParaRPr lang="nl-BE" dirty="0"/>
          </a:p>
          <a:p>
            <a:pPr marL="0" indent="0">
              <a:buNone/>
            </a:pPr>
            <a:r>
              <a:rPr lang="nl-BE" sz="2000" b="1" dirty="0">
                <a:solidFill>
                  <a:srgbClr val="FF0000"/>
                </a:solidFill>
              </a:rPr>
              <a:t>  Also generate the </a:t>
            </a:r>
            <a:r>
              <a:rPr lang="nl-BE" sz="2000" b="1" dirty="0" err="1">
                <a:solidFill>
                  <a:srgbClr val="FF0000"/>
                </a:solidFill>
              </a:rPr>
              <a:t>getter </a:t>
            </a:r>
            <a:r>
              <a:rPr lang="nl-BE" sz="2000" b="1" dirty="0">
                <a:solidFill>
                  <a:srgbClr val="FF0000"/>
                </a:solidFill>
              </a:rPr>
              <a:t>and setter for passport!</a:t>
            </a:r>
          </a:p>
        </p:txBody>
      </p:sp>
      <p:sp>
        <p:nvSpPr>
          <p:cNvPr id="2" name="Titel 1"/>
          <p:cNvSpPr>
            <a:spLocks noGrp="1"/>
          </p:cNvSpPr>
          <p:nvPr>
            <p:ph type="title"/>
          </p:nvPr>
        </p:nvSpPr>
        <p:spPr/>
        <p:txBody>
          <a:bodyPr>
            <a:normAutofit/>
          </a:bodyPr>
          <a:lstStyle/>
          <a:p>
            <a:r>
              <a:rPr lang="nl-BE" sz="2800" dirty="0"/>
              <a:t>Edit Person.java for @OneToOne implementation</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11</a:t>
            </a:fld>
            <a:endParaRPr lang="nl-NL"/>
          </a:p>
        </p:txBody>
      </p:sp>
      <p:grpSp>
        <p:nvGrpSpPr>
          <p:cNvPr id="9" name="Groep 8">
            <a:extLst>
              <a:ext uri="{FF2B5EF4-FFF2-40B4-BE49-F238E27FC236}">
                <a16:creationId xmlns:a16="http://schemas.microsoft.com/office/drawing/2014/main" id="{3041668E-CD17-4584-AE78-C6038F12E5FC}"/>
              </a:ext>
            </a:extLst>
          </p:cNvPr>
          <p:cNvGrpSpPr/>
          <p:nvPr/>
        </p:nvGrpSpPr>
        <p:grpSpPr>
          <a:xfrm>
            <a:off x="6366808" y="2115793"/>
            <a:ext cx="5491856" cy="2510899"/>
            <a:chOff x="5881609" y="2115793"/>
            <a:chExt cx="5491856" cy="2510899"/>
          </a:xfrm>
        </p:grpSpPr>
        <p:pic>
          <p:nvPicPr>
            <p:cNvPr id="8" name="Afbeelding 7">
              <a:extLst>
                <a:ext uri="{FF2B5EF4-FFF2-40B4-BE49-F238E27FC236}">
                  <a16:creationId xmlns:a16="http://schemas.microsoft.com/office/drawing/2014/main" id="{1F512AC9-678F-46C1-B5BE-4189596530D5}"/>
                </a:ext>
              </a:extLst>
            </p:cNvPr>
            <p:cNvPicPr>
              <a:picLocks noChangeAspect="1"/>
            </p:cNvPicPr>
            <p:nvPr/>
          </p:nvPicPr>
          <p:blipFill>
            <a:blip r:embed="rId3"/>
            <a:stretch>
              <a:fillRect/>
            </a:stretch>
          </p:blipFill>
          <p:spPr>
            <a:xfrm>
              <a:off x="5881609" y="2231308"/>
              <a:ext cx="5491856" cy="2395384"/>
            </a:xfrm>
            <a:prstGeom prst="rect">
              <a:avLst/>
            </a:prstGeom>
          </p:spPr>
        </p:pic>
        <p:sp>
          <p:nvSpPr>
            <p:cNvPr id="6" name="Ovaal 5">
              <a:extLst>
                <a:ext uri="{FF2B5EF4-FFF2-40B4-BE49-F238E27FC236}">
                  <a16:creationId xmlns:a16="http://schemas.microsoft.com/office/drawing/2014/main" id="{FA83E327-A9E3-42A0-A7DE-A66F8F1706A7}"/>
                </a:ext>
              </a:extLst>
            </p:cNvPr>
            <p:cNvSpPr/>
            <p:nvPr/>
          </p:nvSpPr>
          <p:spPr>
            <a:xfrm>
              <a:off x="8775290" y="2115793"/>
              <a:ext cx="2598175" cy="12025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extLst>
      <p:ext uri="{BB962C8B-B14F-4D97-AF65-F5344CB8AC3E}">
        <p14:creationId xmlns:p14="http://schemas.microsoft.com/office/powerpoint/2010/main" val="154523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sz="2800" dirty="0"/>
              <a:t>Modify Passport.java for @OneToOne implementation</a:t>
            </a:r>
          </a:p>
        </p:txBody>
      </p:sp>
      <p:sp>
        <p:nvSpPr>
          <p:cNvPr id="3" name="Tijdelijke aanduiding voor inhoud 2"/>
          <p:cNvSpPr>
            <a:spLocks noGrp="1"/>
          </p:cNvSpPr>
          <p:nvPr>
            <p:ph idx="1"/>
          </p:nvPr>
        </p:nvSpPr>
        <p:spPr/>
        <p:txBody>
          <a:bodyPr>
            <a:normAutofit lnSpcReduction="10000"/>
          </a:bodyPr>
          <a:lstStyle/>
          <a:p>
            <a:pPr marL="344487" lvl="1" indent="0">
              <a:buNone/>
            </a:pPr>
            <a:r>
              <a:rPr lang="nl-BE" dirty="0"/>
              <a:t>@Entity </a:t>
            </a:r>
          </a:p>
          <a:p>
            <a:pPr marL="344487" lvl="1" indent="0">
              <a:buNone/>
            </a:pPr>
            <a:r>
              <a:rPr lang="nl-BE" dirty="0"/>
              <a:t>public class Passport{ </a:t>
            </a:r>
          </a:p>
          <a:p>
            <a:pPr marL="639762" lvl="2" indent="0">
              <a:buNone/>
            </a:pPr>
            <a:r>
              <a:rPr lang="nl-BE" dirty="0"/>
              <a:t>@Id </a:t>
            </a:r>
          </a:p>
          <a:p>
            <a:pPr marL="639762" lvl="2" indent="0">
              <a:buNone/>
            </a:pPr>
            <a:r>
              <a:rPr lang="nl-BE" dirty="0"/>
              <a:t>@GeneratedValue(</a:t>
            </a:r>
            <a:r>
              <a:rPr lang="nl-BE" dirty="0" err="1"/>
              <a:t>strategy </a:t>
            </a:r>
            <a:r>
              <a:rPr lang="nl-BE" dirty="0"/>
              <a:t>= </a:t>
            </a:r>
            <a:r>
              <a:rPr lang="nl-BE" dirty="0" err="1"/>
              <a:t>GenerationType.AUTO</a:t>
            </a:r>
            <a:r>
              <a:rPr lang="nl-BE" dirty="0"/>
              <a:t>)</a:t>
            </a:r>
          </a:p>
          <a:p>
            <a:pPr marL="639762" lvl="2" indent="0">
              <a:buNone/>
            </a:pPr>
            <a:r>
              <a:rPr lang="nl-BE" dirty="0"/>
              <a:t>private Long </a:t>
            </a:r>
            <a:r>
              <a:rPr lang="nl-BE" dirty="0" err="1"/>
              <a:t>id; </a:t>
            </a:r>
          </a:p>
          <a:p>
            <a:pPr marL="639762" lvl="2" indent="0">
              <a:buNone/>
            </a:pPr>
            <a:endParaRPr lang="nl-BE" dirty="0"/>
          </a:p>
          <a:p>
            <a:pPr marL="639762" lvl="2" indent="0">
              <a:buNone/>
            </a:pPr>
            <a:r>
              <a:rPr lang="nl-BE" b="1" dirty="0">
                <a:solidFill>
                  <a:srgbClr val="FF0000"/>
                </a:solidFill>
              </a:rPr>
              <a:t>@OneToOne(</a:t>
            </a:r>
            <a:r>
              <a:rPr lang="nl-BE" b="1" dirty="0" err="1">
                <a:solidFill>
                  <a:srgbClr val="FF0000"/>
                </a:solidFill>
              </a:rPr>
              <a:t>mappedBy= </a:t>
            </a:r>
            <a:r>
              <a:rPr lang="nl-BE" b="1" dirty="0">
                <a:solidFill>
                  <a:srgbClr val="FF0000"/>
                </a:solidFill>
              </a:rPr>
              <a:t>"passport")</a:t>
            </a:r>
          </a:p>
          <a:p>
            <a:pPr marL="639762" lvl="2" indent="0">
              <a:buNone/>
            </a:pPr>
            <a:r>
              <a:rPr lang="nl-BE" b="1" dirty="0">
                <a:solidFill>
                  <a:srgbClr val="FF0000"/>
                </a:solidFill>
              </a:rPr>
              <a:t>private Person </a:t>
            </a:r>
            <a:r>
              <a:rPr lang="nl-BE" b="1" dirty="0" err="1">
                <a:solidFill>
                  <a:srgbClr val="FF0000"/>
                </a:solidFill>
              </a:rPr>
              <a:t>person; </a:t>
            </a:r>
          </a:p>
          <a:p>
            <a:pPr marL="639762" lvl="2" indent="0">
              <a:buNone/>
            </a:pPr>
            <a:r>
              <a:rPr lang="nl-BE" dirty="0"/>
              <a:t>... </a:t>
            </a:r>
          </a:p>
          <a:p>
            <a:pPr marL="639762" lvl="2" indent="0">
              <a:buNone/>
            </a:pPr>
            <a:r>
              <a:rPr lang="nl-BE" dirty="0"/>
              <a:t>private String </a:t>
            </a:r>
            <a:r>
              <a:rPr lang="nl-BE" dirty="0" err="1"/>
              <a:t>passportnbr</a:t>
            </a:r>
            <a:r>
              <a:rPr lang="nl-BE" dirty="0"/>
              <a:t>;</a:t>
            </a:r>
          </a:p>
          <a:p>
            <a:pPr marL="639762" lvl="2" indent="0">
              <a:buNone/>
            </a:pPr>
            <a:endParaRPr lang="nl-BE" dirty="0"/>
          </a:p>
          <a:p>
            <a:pPr marL="344487" lvl="1" indent="0">
              <a:buNone/>
            </a:pPr>
            <a:r>
              <a:rPr lang="nl-BE" dirty="0"/>
              <a:t>}</a:t>
            </a:r>
          </a:p>
          <a:p>
            <a:pPr marL="344487" lvl="1" indent="0">
              <a:buNone/>
            </a:pPr>
            <a:endParaRPr lang="nl-BE" dirty="0"/>
          </a:p>
          <a:p>
            <a:pPr marL="344487" lvl="1" indent="0">
              <a:buNone/>
            </a:pPr>
            <a:r>
              <a:rPr lang="nl-BE" b="1" dirty="0">
                <a:solidFill>
                  <a:srgbClr val="FF0000"/>
                </a:solidFill>
              </a:rPr>
              <a:t>Also generate the </a:t>
            </a:r>
            <a:r>
              <a:rPr lang="nl-BE" b="1" dirty="0" err="1">
                <a:solidFill>
                  <a:srgbClr val="FF0000"/>
                </a:solidFill>
              </a:rPr>
              <a:t>getter </a:t>
            </a:r>
            <a:r>
              <a:rPr lang="nl-BE" b="1" dirty="0">
                <a:solidFill>
                  <a:srgbClr val="FF0000"/>
                </a:solidFill>
              </a:rPr>
              <a:t>and setter for person!</a:t>
            </a:r>
            <a:endParaRPr lang="nl-BE" dirty="0"/>
          </a:p>
          <a:p>
            <a:pPr marL="0" indent="0">
              <a:buNone/>
            </a:pPr>
            <a:r>
              <a:rPr lang="nl-BE" sz="2000" dirty="0"/>
              <a:t>  </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12</a:t>
            </a:fld>
            <a:endParaRPr lang="nl-NL"/>
          </a:p>
        </p:txBody>
      </p:sp>
      <p:grpSp>
        <p:nvGrpSpPr>
          <p:cNvPr id="9" name="Groep 8">
            <a:extLst>
              <a:ext uri="{FF2B5EF4-FFF2-40B4-BE49-F238E27FC236}">
                <a16:creationId xmlns:a16="http://schemas.microsoft.com/office/drawing/2014/main" id="{AD7B78DF-F972-4475-AD44-F694E4E41278}"/>
              </a:ext>
            </a:extLst>
          </p:cNvPr>
          <p:cNvGrpSpPr/>
          <p:nvPr/>
        </p:nvGrpSpPr>
        <p:grpSpPr>
          <a:xfrm>
            <a:off x="6875813" y="2683823"/>
            <a:ext cx="4497652" cy="1942869"/>
            <a:chOff x="5881609" y="2115793"/>
            <a:chExt cx="5491856" cy="2510899"/>
          </a:xfrm>
        </p:grpSpPr>
        <p:pic>
          <p:nvPicPr>
            <p:cNvPr id="10" name="Afbeelding 9">
              <a:extLst>
                <a:ext uri="{FF2B5EF4-FFF2-40B4-BE49-F238E27FC236}">
                  <a16:creationId xmlns:a16="http://schemas.microsoft.com/office/drawing/2014/main" id="{DBB35880-93F9-4B7B-AFD8-7469AD5E8FF4}"/>
                </a:ext>
              </a:extLst>
            </p:cNvPr>
            <p:cNvPicPr>
              <a:picLocks noChangeAspect="1"/>
            </p:cNvPicPr>
            <p:nvPr/>
          </p:nvPicPr>
          <p:blipFill>
            <a:blip r:embed="rId3"/>
            <a:stretch>
              <a:fillRect/>
            </a:stretch>
          </p:blipFill>
          <p:spPr>
            <a:xfrm>
              <a:off x="5881609" y="2231308"/>
              <a:ext cx="5491856" cy="2395384"/>
            </a:xfrm>
            <a:prstGeom prst="rect">
              <a:avLst/>
            </a:prstGeom>
          </p:spPr>
        </p:pic>
        <p:sp>
          <p:nvSpPr>
            <p:cNvPr id="11" name="Ovaal 10">
              <a:extLst>
                <a:ext uri="{FF2B5EF4-FFF2-40B4-BE49-F238E27FC236}">
                  <a16:creationId xmlns:a16="http://schemas.microsoft.com/office/drawing/2014/main" id="{A8485A50-72B9-4F87-8B65-C3249E1736CD}"/>
                </a:ext>
              </a:extLst>
            </p:cNvPr>
            <p:cNvSpPr/>
            <p:nvPr/>
          </p:nvSpPr>
          <p:spPr>
            <a:xfrm>
              <a:off x="8775290" y="2115793"/>
              <a:ext cx="2598175" cy="12025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extLst>
      <p:ext uri="{BB962C8B-B14F-4D97-AF65-F5344CB8AC3E}">
        <p14:creationId xmlns:p14="http://schemas.microsoft.com/office/powerpoint/2010/main" val="3254057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9"/>
          <p:cNvSpPr>
            <a:spLocks noChangeArrowheads="1"/>
          </p:cNvSpPr>
          <p:nvPr/>
        </p:nvSpPr>
        <p:spPr bwMode="auto">
          <a:xfrm>
            <a:off x="216000" y="2636838"/>
            <a:ext cx="11976000" cy="1439862"/>
          </a:xfrm>
          <a:prstGeom prst="rect">
            <a:avLst/>
          </a:prstGeom>
          <a:noFill/>
          <a:ln w="9525">
            <a:noFill/>
            <a:miter lim="800000"/>
            <a:headEnd/>
            <a:tailEnd/>
          </a:ln>
        </p:spPr>
        <p:txBody>
          <a:bodyPr wrap="none" anchor="ctr"/>
          <a:lstStyle/>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 - 1:</a:t>
            </a:r>
          </a:p>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@ManyToOne</a:t>
            </a:r>
            <a:endParaRPr lang="nl-NL" sz="5400" dirty="0">
              <a:solidFill>
                <a:srgbClr val="D02023"/>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793" y="4187613"/>
            <a:ext cx="1569229" cy="2353843"/>
          </a:xfrm>
          <a:prstGeom prst="rect">
            <a:avLst/>
          </a:prstGeom>
        </p:spPr>
      </p:pic>
      <p:sp>
        <p:nvSpPr>
          <p:cNvPr id="6" name="Rechthoek 5"/>
          <p:cNvSpPr/>
          <p:nvPr/>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11" name="Rechthoek 10"/>
          <p:cNvSpPr/>
          <p:nvPr/>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p>
        </p:txBody>
      </p:sp>
      <p:pic>
        <p:nvPicPr>
          <p:cNvPr id="3" name="Afbeelding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256273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Person.java</a:t>
            </a: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BE" sz="2000" dirty="0"/>
              <a:t>@Entity</a:t>
            </a:r>
          </a:p>
          <a:p>
            <a:pPr marL="0" indent="0">
              <a:buNone/>
            </a:pPr>
            <a:r>
              <a:rPr lang="nl-BE" sz="2000" dirty="0"/>
              <a:t>public class Person {</a:t>
            </a:r>
          </a:p>
          <a:p>
            <a:pPr marL="0" indent="0">
              <a:buNone/>
            </a:pPr>
            <a:r>
              <a:rPr lang="nl-BE" sz="2000" dirty="0"/>
              <a:t>  @Id</a:t>
            </a:r>
          </a:p>
          <a:p>
            <a:pPr marL="0" indent="0">
              <a:buNone/>
            </a:pPr>
            <a:r>
              <a:rPr lang="nl-BE" sz="2000" dirty="0"/>
              <a:t>  @GeneratedValue(</a:t>
            </a:r>
            <a:r>
              <a:rPr lang="nl-BE" sz="2000" dirty="0" err="1"/>
              <a:t>strategy </a:t>
            </a:r>
            <a:r>
              <a:rPr lang="nl-BE" sz="2000" dirty="0"/>
              <a:t>= </a:t>
            </a:r>
            <a:r>
              <a:rPr lang="nl-BE" sz="2000" dirty="0" err="1"/>
              <a:t>GenerationType.AUTO</a:t>
            </a:r>
            <a:r>
              <a:rPr lang="nl-BE" sz="2000" dirty="0"/>
              <a:t>)</a:t>
            </a:r>
          </a:p>
          <a:p>
            <a:pPr marL="0" indent="0">
              <a:buNone/>
            </a:pPr>
            <a:r>
              <a:rPr lang="nl-BE" sz="2000" dirty="0"/>
              <a:t>  private Long </a:t>
            </a:r>
            <a:r>
              <a:rPr lang="nl-BE" sz="2000" dirty="0" err="1"/>
              <a:t>id</a:t>
            </a:r>
            <a:r>
              <a:rPr lang="nl-BE" sz="2000" dirty="0"/>
              <a:t>;</a:t>
            </a:r>
          </a:p>
          <a:p>
            <a:pPr marL="0" indent="0">
              <a:buNone/>
            </a:pPr>
            <a:r>
              <a:rPr lang="nl-BE" sz="2000" dirty="0"/>
              <a:t>  private String name;</a:t>
            </a:r>
          </a:p>
          <a:p>
            <a:pPr marL="0" indent="0">
              <a:buNone/>
            </a:pPr>
            <a:r>
              <a:rPr lang="nl-BE" sz="2000" dirty="0"/>
              <a:t>  @OneToOne(cascade={CascadeType.ALL})</a:t>
            </a:r>
          </a:p>
          <a:p>
            <a:pPr marL="0" indent="0">
              <a:buNone/>
            </a:pPr>
            <a:r>
              <a:rPr lang="nl-BE" sz="2100" dirty="0"/>
              <a:t>  private </a:t>
            </a:r>
            <a:r>
              <a:rPr lang="nl-BE" sz="2100" dirty="0" err="1"/>
              <a:t>Passport; </a:t>
            </a:r>
            <a:endParaRPr lang="nl-BE" sz="2000" dirty="0"/>
          </a:p>
          <a:p>
            <a:pPr marL="0" indent="0">
              <a:buNone/>
            </a:pPr>
            <a:r>
              <a:rPr lang="nl-BE" sz="2000" b="1" dirty="0">
                <a:solidFill>
                  <a:srgbClr val="FF0000"/>
                </a:solidFill>
              </a:rPr>
              <a:t>  @ManyToOne</a:t>
            </a:r>
          </a:p>
          <a:p>
            <a:pPr marL="0" indent="0">
              <a:buNone/>
            </a:pPr>
            <a:r>
              <a:rPr lang="nl-BE" sz="2000" b="1" dirty="0">
                <a:solidFill>
                  <a:srgbClr val="FF0000"/>
                </a:solidFill>
              </a:rPr>
              <a:t>  private Team </a:t>
            </a:r>
            <a:r>
              <a:rPr lang="nl-BE" sz="2000" b="1" dirty="0" err="1">
                <a:solidFill>
                  <a:srgbClr val="FF0000"/>
                </a:solidFill>
              </a:rPr>
              <a:t>team</a:t>
            </a:r>
            <a:r>
              <a:rPr lang="nl-BE" sz="2000" b="1" dirty="0">
                <a:solidFill>
                  <a:srgbClr val="FF0000"/>
                </a:solidFill>
              </a:rPr>
              <a:t>;</a:t>
            </a:r>
          </a:p>
          <a:p>
            <a:pPr marL="0" indent="0">
              <a:buNone/>
            </a:pPr>
            <a:r>
              <a:rPr lang="nl-BE" sz="2000" dirty="0"/>
              <a:t>  . . .</a:t>
            </a:r>
          </a:p>
          <a:p>
            <a:pPr marL="0" indent="0">
              <a:buNone/>
            </a:pPr>
            <a:r>
              <a:rPr lang="nl-BE" sz="2000" dirty="0"/>
              <a:t>}</a:t>
            </a:r>
          </a:p>
          <a:p>
            <a:pPr marL="0" indent="0">
              <a:buNone/>
            </a:pPr>
            <a:endParaRPr lang="nl-BE" sz="2000" dirty="0"/>
          </a:p>
          <a:p>
            <a:pPr marL="0" indent="0">
              <a:buNone/>
            </a:pPr>
            <a:r>
              <a:rPr lang="nl-BE" sz="2000" b="1" dirty="0">
                <a:solidFill>
                  <a:srgbClr val="FF0000"/>
                </a:solidFill>
              </a:rPr>
              <a:t>Also generate the </a:t>
            </a:r>
            <a:r>
              <a:rPr lang="nl-BE" sz="2000" b="1" dirty="0" err="1">
                <a:solidFill>
                  <a:srgbClr val="FF0000"/>
                </a:solidFill>
              </a:rPr>
              <a:t>getter </a:t>
            </a:r>
            <a:r>
              <a:rPr lang="nl-BE" sz="2000" b="1" dirty="0">
                <a:solidFill>
                  <a:srgbClr val="FF0000"/>
                </a:solidFill>
              </a:rPr>
              <a:t>and setter for team!</a:t>
            </a:r>
            <a:endParaRPr lang="nl-BE" sz="2000" dirty="0"/>
          </a:p>
          <a:p>
            <a:pPr marL="0" indent="0">
              <a:buNone/>
            </a:pPr>
            <a:endParaRPr lang="nl-BE" sz="2000" dirty="0"/>
          </a:p>
        </p:txBody>
      </p:sp>
      <p:pic>
        <p:nvPicPr>
          <p:cNvPr id="7" name="Afbeelding 6">
            <a:extLst>
              <a:ext uri="{FF2B5EF4-FFF2-40B4-BE49-F238E27FC236}">
                <a16:creationId xmlns:a16="http://schemas.microsoft.com/office/drawing/2014/main" id="{83151588-DF43-4D6A-BC83-A4509A40E04D}"/>
              </a:ext>
            </a:extLst>
          </p:cNvPr>
          <p:cNvPicPr>
            <a:picLocks noChangeAspect="1"/>
          </p:cNvPicPr>
          <p:nvPr/>
        </p:nvPicPr>
        <p:blipFill>
          <a:blip r:embed="rId2"/>
          <a:stretch>
            <a:fillRect/>
          </a:stretch>
        </p:blipFill>
        <p:spPr>
          <a:xfrm>
            <a:off x="6670674" y="2779508"/>
            <a:ext cx="5089765" cy="2220004"/>
          </a:xfrm>
          <a:prstGeom prst="rect">
            <a:avLst/>
          </a:prstGeom>
        </p:spPr>
      </p:pic>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14</a:t>
            </a:fld>
            <a:endParaRPr lang="nl-NL"/>
          </a:p>
        </p:txBody>
      </p:sp>
      <p:sp>
        <p:nvSpPr>
          <p:cNvPr id="10" name="Ovaal 9">
            <a:extLst>
              <a:ext uri="{FF2B5EF4-FFF2-40B4-BE49-F238E27FC236}">
                <a16:creationId xmlns:a16="http://schemas.microsoft.com/office/drawing/2014/main" id="{9337AFC4-9BF0-46F3-AEB8-8EA524CBAF45}"/>
              </a:ext>
            </a:extLst>
          </p:cNvPr>
          <p:cNvSpPr/>
          <p:nvPr/>
        </p:nvSpPr>
        <p:spPr>
          <a:xfrm rot="5400000">
            <a:off x="8241727" y="3313470"/>
            <a:ext cx="1041140" cy="1048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9340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Team.java</a:t>
            </a:r>
          </a:p>
        </p:txBody>
      </p:sp>
      <p:sp>
        <p:nvSpPr>
          <p:cNvPr id="3" name="Tijdelijke aanduiding voor inhoud 2"/>
          <p:cNvSpPr>
            <a:spLocks noGrp="1"/>
          </p:cNvSpPr>
          <p:nvPr>
            <p:ph idx="1"/>
          </p:nvPr>
        </p:nvSpPr>
        <p:spPr/>
        <p:txBody>
          <a:bodyPr>
            <a:normAutofit fontScale="85000" lnSpcReduction="20000"/>
          </a:bodyPr>
          <a:lstStyle/>
          <a:p>
            <a:pPr marL="0" indent="0">
              <a:buNone/>
            </a:pPr>
            <a:r>
              <a:rPr lang="nl-BE" sz="2000" dirty="0"/>
              <a:t>@Entity</a:t>
            </a:r>
          </a:p>
          <a:p>
            <a:pPr marL="0" indent="0">
              <a:buNone/>
            </a:pPr>
            <a:r>
              <a:rPr lang="nl-BE" sz="2000" dirty="0"/>
              <a:t>public class Team{</a:t>
            </a:r>
          </a:p>
          <a:p>
            <a:pPr marL="0" indent="0">
              <a:buNone/>
            </a:pPr>
            <a:r>
              <a:rPr lang="nl-BE" sz="2000" dirty="0"/>
              <a:t>  @Id</a:t>
            </a:r>
          </a:p>
          <a:p>
            <a:pPr marL="0" indent="0">
              <a:buNone/>
            </a:pPr>
            <a:r>
              <a:rPr lang="nl-BE" sz="2000" dirty="0"/>
              <a:t>  @GeneratedValue(</a:t>
            </a:r>
            <a:r>
              <a:rPr lang="nl-BE" sz="2000" dirty="0" err="1"/>
              <a:t>strategy </a:t>
            </a:r>
            <a:r>
              <a:rPr lang="nl-BE" sz="2000" dirty="0"/>
              <a:t>= </a:t>
            </a:r>
            <a:r>
              <a:rPr lang="nl-BE" sz="2000" dirty="0" err="1"/>
              <a:t>GenerationType.AUTO</a:t>
            </a:r>
            <a:r>
              <a:rPr lang="nl-BE" sz="2000" dirty="0"/>
              <a:t>)</a:t>
            </a:r>
          </a:p>
          <a:p>
            <a:pPr marL="0" indent="0">
              <a:buNone/>
            </a:pPr>
            <a:r>
              <a:rPr lang="nl-BE" sz="2000" dirty="0"/>
              <a:t>  private Long </a:t>
            </a:r>
            <a:r>
              <a:rPr lang="nl-BE" sz="2000" dirty="0" err="1"/>
              <a:t>id</a:t>
            </a:r>
            <a:r>
              <a:rPr lang="nl-BE" sz="2000" dirty="0"/>
              <a:t>;</a:t>
            </a:r>
          </a:p>
          <a:p>
            <a:pPr marL="0" indent="0">
              <a:buNone/>
            </a:pPr>
            <a:r>
              <a:rPr lang="nl-BE" sz="2000" dirty="0"/>
              <a:t>  private String assignment;</a:t>
            </a:r>
          </a:p>
          <a:p>
            <a:pPr marL="0" indent="0">
              <a:buNone/>
            </a:pPr>
            <a:r>
              <a:rPr lang="nl-BE" sz="2000" dirty="0"/>
              <a:t>  private String number;</a:t>
            </a:r>
          </a:p>
          <a:p>
            <a:pPr marL="0" indent="0">
              <a:buNone/>
            </a:pPr>
            <a:r>
              <a:rPr lang="nl-BE" sz="2000" b="1" dirty="0">
                <a:solidFill>
                  <a:srgbClr val="FF0000"/>
                </a:solidFill>
              </a:rPr>
              <a:t>  @OneToMany(</a:t>
            </a:r>
            <a:r>
              <a:rPr lang="nl-BE" sz="2000" b="1" dirty="0" err="1">
                <a:solidFill>
                  <a:srgbClr val="FF0000"/>
                </a:solidFill>
              </a:rPr>
              <a:t>mappedBy=</a:t>
            </a:r>
            <a:r>
              <a:rPr lang="nl-BE" sz="2000" b="1" dirty="0">
                <a:solidFill>
                  <a:srgbClr val="FF0000"/>
                </a:solidFill>
              </a:rPr>
              <a:t>"team")</a:t>
            </a:r>
          </a:p>
          <a:p>
            <a:pPr marL="0" indent="0">
              <a:buNone/>
            </a:pPr>
            <a:r>
              <a:rPr lang="nl-BE" sz="2000" b="1" dirty="0">
                <a:solidFill>
                  <a:srgbClr val="FF0000"/>
                </a:solidFill>
              </a:rPr>
              <a:t>  private List&lt;Person&gt; members = new </a:t>
            </a:r>
            <a:r>
              <a:rPr lang="nl-BE" sz="2000" b="1" dirty="0" err="1">
                <a:solidFill>
                  <a:srgbClr val="FF0000"/>
                </a:solidFill>
              </a:rPr>
              <a:t>ArrayList</a:t>
            </a:r>
            <a:r>
              <a:rPr lang="nl-BE" sz="2000" b="1" dirty="0">
                <a:solidFill>
                  <a:srgbClr val="FF0000"/>
                </a:solidFill>
              </a:rPr>
              <a:t>&lt;&gt;();</a:t>
            </a:r>
          </a:p>
          <a:p>
            <a:pPr marL="0" indent="0">
              <a:buNone/>
            </a:pPr>
            <a:r>
              <a:rPr lang="nl-BE" sz="2000" dirty="0"/>
              <a:t>. . . </a:t>
            </a:r>
            <a:r>
              <a:rPr lang="nl-BE" sz="1800" i="1" dirty="0">
                <a:solidFill>
                  <a:srgbClr val="FF0000"/>
                </a:solidFill>
              </a:rPr>
              <a:t>//</a:t>
            </a:r>
            <a:r>
              <a:rPr lang="nl-BE" sz="1800" i="1" dirty="0" err="1">
                <a:solidFill>
                  <a:srgbClr val="FF0000"/>
                </a:solidFill>
              </a:rPr>
              <a:t>instantiate</a:t>
            </a:r>
            <a:r>
              <a:rPr lang="nl-BE" sz="1800" i="1" dirty="0">
                <a:solidFill>
                  <a:srgbClr val="FF0000"/>
                </a:solidFill>
              </a:rPr>
              <a:t> that collection immediately</a:t>
            </a:r>
          </a:p>
          <a:p>
            <a:pPr marL="0" indent="0">
              <a:buNone/>
            </a:pPr>
            <a:r>
              <a:rPr lang="nl-BE" sz="2000" dirty="0"/>
              <a:t>  public String </a:t>
            </a:r>
            <a:r>
              <a:rPr lang="nl-BE" sz="2000" dirty="0" err="1"/>
              <a:t>toString</a:t>
            </a:r>
            <a:r>
              <a:rPr lang="nl-BE" sz="2000" dirty="0"/>
              <a:t>() {</a:t>
            </a:r>
          </a:p>
          <a:p>
            <a:pPr marL="0" indent="0">
              <a:buNone/>
            </a:pPr>
            <a:r>
              <a:rPr lang="nl-BE" sz="2000" dirty="0"/>
              <a:t>    return </a:t>
            </a:r>
            <a:r>
              <a:rPr lang="nl-BE" sz="2000" dirty="0" err="1"/>
              <a:t>assignment</a:t>
            </a:r>
            <a:r>
              <a:rPr lang="nl-BE" sz="2000" dirty="0"/>
              <a:t> + " ("+number+")";</a:t>
            </a:r>
          </a:p>
          <a:p>
            <a:pPr marL="0" indent="0">
              <a:buNone/>
            </a:pPr>
            <a:r>
              <a:rPr lang="nl-BE" sz="2000" dirty="0"/>
              <a:t>  } </a:t>
            </a:r>
          </a:p>
          <a:p>
            <a:pPr marL="0" indent="0">
              <a:buNone/>
            </a:pPr>
            <a:r>
              <a:rPr lang="nl-BE" sz="2000" dirty="0"/>
              <a:t>}</a:t>
            </a:r>
          </a:p>
          <a:p>
            <a:pPr marL="0" indent="0">
              <a:buNone/>
            </a:pPr>
            <a:endParaRPr lang="nl-BE" sz="2000" dirty="0"/>
          </a:p>
          <a:p>
            <a:pPr marL="0" indent="0">
              <a:buNone/>
            </a:pPr>
            <a:r>
              <a:rPr lang="nl-BE" sz="2000" b="1" dirty="0">
                <a:solidFill>
                  <a:srgbClr val="FF0000"/>
                </a:solidFill>
              </a:rPr>
              <a:t>Also generate the </a:t>
            </a:r>
            <a:r>
              <a:rPr lang="nl-BE" sz="2000" b="1" dirty="0" err="1">
                <a:solidFill>
                  <a:srgbClr val="FF0000"/>
                </a:solidFill>
              </a:rPr>
              <a:t>getter </a:t>
            </a:r>
            <a:r>
              <a:rPr lang="nl-BE" sz="2000" b="1" dirty="0">
                <a:solidFill>
                  <a:srgbClr val="FF0000"/>
                </a:solidFill>
              </a:rPr>
              <a:t>and setter for members!</a:t>
            </a:r>
            <a:endParaRPr lang="nl-BE" sz="2000" dirty="0"/>
          </a:p>
          <a:p>
            <a:pPr marL="0" indent="0">
              <a:buNone/>
            </a:pPr>
            <a:endParaRPr lang="nl-BE" sz="2000" dirty="0"/>
          </a:p>
          <a:p>
            <a:pPr marL="0" indent="0">
              <a:buNone/>
            </a:pPr>
            <a:endParaRPr lang="nl-BE" sz="20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15</a:t>
            </a:fld>
            <a:endParaRPr lang="nl-NL"/>
          </a:p>
        </p:txBody>
      </p:sp>
      <p:pic>
        <p:nvPicPr>
          <p:cNvPr id="7" name="Afbeelding 6">
            <a:extLst>
              <a:ext uri="{FF2B5EF4-FFF2-40B4-BE49-F238E27FC236}">
                <a16:creationId xmlns:a16="http://schemas.microsoft.com/office/drawing/2014/main" id="{F20503C9-B9AC-40A2-BE0C-AC658B2B4DFA}"/>
              </a:ext>
            </a:extLst>
          </p:cNvPr>
          <p:cNvPicPr>
            <a:picLocks noChangeAspect="1"/>
          </p:cNvPicPr>
          <p:nvPr/>
        </p:nvPicPr>
        <p:blipFill>
          <a:blip r:embed="rId2"/>
          <a:stretch>
            <a:fillRect/>
          </a:stretch>
        </p:blipFill>
        <p:spPr>
          <a:xfrm>
            <a:off x="6699813" y="1138518"/>
            <a:ext cx="5036875" cy="2196935"/>
          </a:xfrm>
          <a:prstGeom prst="rect">
            <a:avLst/>
          </a:prstGeom>
        </p:spPr>
      </p:pic>
      <p:sp>
        <p:nvSpPr>
          <p:cNvPr id="8" name="Ovaal 7">
            <a:extLst>
              <a:ext uri="{FF2B5EF4-FFF2-40B4-BE49-F238E27FC236}">
                <a16:creationId xmlns:a16="http://schemas.microsoft.com/office/drawing/2014/main" id="{B7F97C34-D463-4E9F-B8F0-90497D058A75}"/>
              </a:ext>
            </a:extLst>
          </p:cNvPr>
          <p:cNvSpPr/>
          <p:nvPr/>
        </p:nvSpPr>
        <p:spPr>
          <a:xfrm rot="5400000">
            <a:off x="8232283" y="1663719"/>
            <a:ext cx="1030319" cy="10306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78820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9"/>
          <p:cNvSpPr>
            <a:spLocks noChangeArrowheads="1"/>
          </p:cNvSpPr>
          <p:nvPr/>
        </p:nvSpPr>
        <p:spPr bwMode="auto">
          <a:xfrm>
            <a:off x="216000" y="2636838"/>
            <a:ext cx="11976000" cy="1439862"/>
          </a:xfrm>
          <a:prstGeom prst="rect">
            <a:avLst/>
          </a:prstGeom>
          <a:noFill/>
          <a:ln w="9525">
            <a:noFill/>
            <a:miter lim="800000"/>
            <a:headEnd/>
            <a:tailEnd/>
          </a:ln>
        </p:spPr>
        <p:txBody>
          <a:bodyPr wrap="none" anchor="ctr"/>
          <a:lstStyle/>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1 - *:</a:t>
            </a:r>
          </a:p>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@OneToMany</a:t>
            </a:r>
            <a:endParaRPr lang="nl-NL" sz="5400" dirty="0">
              <a:solidFill>
                <a:srgbClr val="D02023"/>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793" y="4187613"/>
            <a:ext cx="1569229" cy="2353843"/>
          </a:xfrm>
          <a:prstGeom prst="rect">
            <a:avLst/>
          </a:prstGeom>
        </p:spPr>
      </p:pic>
      <p:sp>
        <p:nvSpPr>
          <p:cNvPr id="6" name="Rechthoek 5"/>
          <p:cNvSpPr/>
          <p:nvPr/>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11" name="Rechthoek 10"/>
          <p:cNvSpPr/>
          <p:nvPr/>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p>
        </p:txBody>
      </p:sp>
      <p:pic>
        <p:nvPicPr>
          <p:cNvPr id="3" name="Afbeelding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365093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Person.java</a:t>
            </a:r>
          </a:p>
        </p:txBody>
      </p:sp>
      <p:sp>
        <p:nvSpPr>
          <p:cNvPr id="3" name="Tijdelijke aanduiding voor inhoud 2"/>
          <p:cNvSpPr>
            <a:spLocks noGrp="1"/>
          </p:cNvSpPr>
          <p:nvPr>
            <p:ph idx="1"/>
          </p:nvPr>
        </p:nvSpPr>
        <p:spPr>
          <a:xfrm>
            <a:off x="179295" y="1041992"/>
            <a:ext cx="12012704" cy="5528930"/>
          </a:xfrm>
        </p:spPr>
        <p:txBody>
          <a:bodyPr>
            <a:normAutofit lnSpcReduction="10000"/>
          </a:bodyPr>
          <a:lstStyle/>
          <a:p>
            <a:pPr marL="0" indent="0">
              <a:buNone/>
            </a:pPr>
            <a:r>
              <a:rPr lang="nl-BE" sz="1000" dirty="0"/>
              <a:t>@Entity</a:t>
            </a:r>
          </a:p>
          <a:p>
            <a:pPr marL="0" indent="0">
              <a:buNone/>
            </a:pPr>
            <a:r>
              <a:rPr lang="nl-BE" sz="1000" dirty="0"/>
              <a:t>public class Person{</a:t>
            </a:r>
          </a:p>
          <a:p>
            <a:pPr marL="0" indent="0">
              <a:buNone/>
            </a:pPr>
            <a:r>
              <a:rPr lang="nl-BE" sz="1000" dirty="0"/>
              <a:t>    @Id</a:t>
            </a:r>
          </a:p>
          <a:p>
            <a:pPr marL="0" indent="0">
              <a:buNone/>
            </a:pPr>
            <a:r>
              <a:rPr lang="nl-BE" sz="1000" dirty="0"/>
              <a:t>    @GeneratedValue(</a:t>
            </a:r>
            <a:r>
              <a:rPr lang="nl-BE" sz="1000" dirty="0" err="1"/>
              <a:t>strategy </a:t>
            </a:r>
            <a:r>
              <a:rPr lang="nl-BE" sz="1000" dirty="0"/>
              <a:t>= </a:t>
            </a:r>
            <a:r>
              <a:rPr lang="nl-BE" sz="1000" dirty="0" err="1"/>
              <a:t>GenerationType.AUTO</a:t>
            </a:r>
            <a:r>
              <a:rPr lang="nl-BE" sz="1000" dirty="0"/>
              <a:t>)</a:t>
            </a:r>
          </a:p>
          <a:p>
            <a:pPr marL="0" indent="0">
              <a:buNone/>
            </a:pPr>
            <a:r>
              <a:rPr lang="nl-BE" sz="1000" dirty="0"/>
              <a:t>    private Long </a:t>
            </a:r>
            <a:r>
              <a:rPr lang="nl-BE" sz="1000" dirty="0" err="1"/>
              <a:t>id</a:t>
            </a:r>
            <a:r>
              <a:rPr lang="nl-BE" sz="1000" dirty="0"/>
              <a:t>;</a:t>
            </a:r>
          </a:p>
          <a:p>
            <a:pPr marL="0" indent="0">
              <a:buNone/>
            </a:pPr>
            <a:r>
              <a:rPr lang="nl-BE" sz="1000" dirty="0"/>
              <a:t>    private String name;</a:t>
            </a:r>
          </a:p>
          <a:p>
            <a:pPr marL="0" indent="0">
              <a:buNone/>
            </a:pPr>
            <a:r>
              <a:rPr lang="nl-BE" sz="1000" dirty="0"/>
              <a:t>    @OneToOne (cascade={</a:t>
            </a:r>
            <a:r>
              <a:rPr lang="nl-BE" sz="1000" dirty="0" err="1"/>
              <a:t>CascadeType.ALL</a:t>
            </a:r>
            <a:r>
              <a:rPr lang="nl-BE" sz="1000" dirty="0"/>
              <a:t>})</a:t>
            </a:r>
          </a:p>
          <a:p>
            <a:pPr marL="0" indent="0">
              <a:buNone/>
            </a:pPr>
            <a:r>
              <a:rPr lang="nl-BE" sz="1000" dirty="0"/>
              <a:t>    private Passport </a:t>
            </a:r>
            <a:r>
              <a:rPr lang="nl-BE" sz="1000" dirty="0" err="1"/>
              <a:t>passport</a:t>
            </a:r>
            <a:r>
              <a:rPr lang="nl-BE" sz="1000" dirty="0"/>
              <a:t>; </a:t>
            </a:r>
          </a:p>
          <a:p>
            <a:pPr marL="0" indent="0">
              <a:buNone/>
            </a:pPr>
            <a:r>
              <a:rPr lang="nl-BE" sz="1000" dirty="0"/>
              <a:t>    @ManyToOne</a:t>
            </a:r>
          </a:p>
          <a:p>
            <a:pPr marL="0" indent="0">
              <a:buNone/>
            </a:pPr>
            <a:r>
              <a:rPr lang="nl-BE" sz="1000" dirty="0"/>
              <a:t>    private Team </a:t>
            </a:r>
            <a:r>
              <a:rPr lang="nl-BE" sz="1000" dirty="0" err="1"/>
              <a:t>team</a:t>
            </a:r>
            <a:r>
              <a:rPr lang="nl-BE" sz="1000" dirty="0"/>
              <a:t>;</a:t>
            </a:r>
          </a:p>
          <a:p>
            <a:pPr marL="0" indent="0">
              <a:buNone/>
            </a:pPr>
            <a:r>
              <a:rPr lang="nl-BE" sz="1000" b="1" dirty="0">
                <a:solidFill>
                  <a:srgbClr val="FF0000"/>
                </a:solidFill>
              </a:rPr>
              <a:t>    @OneToMany</a:t>
            </a:r>
          </a:p>
          <a:p>
            <a:pPr marL="0" indent="0">
              <a:buNone/>
            </a:pPr>
            <a:r>
              <a:rPr lang="nl-BE" sz="1000" b="1" dirty="0">
                <a:solidFill>
                  <a:srgbClr val="FF0000"/>
                </a:solidFill>
              </a:rPr>
              <a:t>    private List&lt;Phone&gt; </a:t>
            </a:r>
            <a:r>
              <a:rPr lang="nl-BE" sz="1000" b="1" dirty="0" err="1">
                <a:solidFill>
                  <a:srgbClr val="FF0000"/>
                </a:solidFill>
              </a:rPr>
              <a:t>phonenbrs</a:t>
            </a:r>
            <a:r>
              <a:rPr lang="nl-BE" sz="1000" b="1" dirty="0">
                <a:solidFill>
                  <a:srgbClr val="FF0000"/>
                </a:solidFill>
              </a:rPr>
              <a:t> = new </a:t>
            </a:r>
            <a:r>
              <a:rPr lang="nl-BE" sz="1000" b="1" dirty="0" err="1">
                <a:solidFill>
                  <a:srgbClr val="FF0000"/>
                </a:solidFill>
              </a:rPr>
              <a:t>ArrayList</a:t>
            </a:r>
            <a:r>
              <a:rPr lang="nl-BE" sz="1000" b="1" dirty="0">
                <a:solidFill>
                  <a:srgbClr val="FF0000"/>
                </a:solidFill>
              </a:rPr>
              <a:t>&lt;&gt;();</a:t>
            </a:r>
          </a:p>
          <a:p>
            <a:pPr marL="0" indent="0">
              <a:buNone/>
            </a:pPr>
            <a:r>
              <a:rPr lang="nl-BE" sz="1000" i="1" dirty="0">
                <a:solidFill>
                  <a:srgbClr val="FF0000"/>
                </a:solidFill>
              </a:rPr>
              <a:t>	// Always </a:t>
            </a:r>
            <a:r>
              <a:rPr lang="nl-BE" sz="1000" i="1" dirty="0" err="1">
                <a:solidFill>
                  <a:srgbClr val="FF0000"/>
                </a:solidFill>
              </a:rPr>
              <a:t>instantiate</a:t>
            </a:r>
            <a:r>
              <a:rPr lang="nl-BE" sz="1000" i="1" dirty="0">
                <a:solidFill>
                  <a:srgbClr val="FF0000"/>
                </a:solidFill>
              </a:rPr>
              <a:t> that collection immediately!</a:t>
            </a:r>
          </a:p>
          <a:p>
            <a:pPr marL="0" indent="0">
              <a:buNone/>
            </a:pPr>
            <a:r>
              <a:rPr lang="nl-BE" sz="1000" dirty="0"/>
              <a:t>...</a:t>
            </a:r>
          </a:p>
          <a:p>
            <a:pPr marL="0" indent="0">
              <a:buNone/>
            </a:pPr>
            <a:r>
              <a:rPr lang="nl-BE" sz="1000" b="1" dirty="0">
                <a:solidFill>
                  <a:srgbClr val="FF0000"/>
                </a:solidFill>
              </a:rPr>
              <a:t>    public </a:t>
            </a:r>
            <a:r>
              <a:rPr lang="nl-BE" sz="1000" b="1" dirty="0" err="1">
                <a:solidFill>
                  <a:srgbClr val="FF0000"/>
                </a:solidFill>
              </a:rPr>
              <a:t>void</a:t>
            </a:r>
            <a:r>
              <a:rPr lang="nl-BE" sz="1000" b="1" dirty="0">
                <a:solidFill>
                  <a:srgbClr val="FF0000"/>
                </a:solidFill>
              </a:rPr>
              <a:t> </a:t>
            </a:r>
            <a:r>
              <a:rPr lang="nl-BE" sz="1000" b="1" dirty="0" err="1">
                <a:solidFill>
                  <a:srgbClr val="FF0000"/>
                </a:solidFill>
              </a:rPr>
              <a:t>addPhonenbr</a:t>
            </a:r>
            <a:r>
              <a:rPr lang="nl-BE" sz="1000" b="1" dirty="0">
                <a:solidFill>
                  <a:srgbClr val="FF0000"/>
                </a:solidFill>
              </a:rPr>
              <a:t>(String type, String number){</a:t>
            </a:r>
          </a:p>
          <a:p>
            <a:pPr marL="0" indent="0">
              <a:buNone/>
            </a:pPr>
            <a:r>
              <a:rPr lang="nl-BE" sz="1000" b="1" dirty="0">
                <a:solidFill>
                  <a:srgbClr val="FF0000"/>
                </a:solidFill>
              </a:rPr>
              <a:t>        Phone </a:t>
            </a:r>
            <a:r>
              <a:rPr lang="nl-BE" sz="1000" b="1" dirty="0" err="1">
                <a:solidFill>
                  <a:srgbClr val="FF0000"/>
                </a:solidFill>
              </a:rPr>
              <a:t>phone</a:t>
            </a:r>
            <a:r>
              <a:rPr lang="nl-BE" sz="1000" b="1" dirty="0">
                <a:solidFill>
                  <a:srgbClr val="FF0000"/>
                </a:solidFill>
              </a:rPr>
              <a:t> = new Phone();</a:t>
            </a:r>
          </a:p>
          <a:p>
            <a:pPr marL="0" indent="0">
              <a:buNone/>
            </a:pPr>
            <a:r>
              <a:rPr lang="nl-BE" sz="1000" b="1" dirty="0">
                <a:solidFill>
                  <a:srgbClr val="FF0000"/>
                </a:solidFill>
              </a:rPr>
              <a:t>        </a:t>
            </a:r>
            <a:r>
              <a:rPr lang="nl-BE" sz="1000" b="1" dirty="0" err="1">
                <a:solidFill>
                  <a:srgbClr val="FF0000"/>
                </a:solidFill>
              </a:rPr>
              <a:t>phone.setType</a:t>
            </a:r>
            <a:r>
              <a:rPr lang="nl-BE" sz="1000" b="1" dirty="0">
                <a:solidFill>
                  <a:srgbClr val="FF0000"/>
                </a:solidFill>
              </a:rPr>
              <a:t>(type);</a:t>
            </a:r>
          </a:p>
          <a:p>
            <a:pPr marL="0" indent="0">
              <a:buNone/>
            </a:pPr>
            <a:r>
              <a:rPr lang="nl-BE" sz="1000" b="1" dirty="0">
                <a:solidFill>
                  <a:srgbClr val="FF0000"/>
                </a:solidFill>
              </a:rPr>
              <a:t>        </a:t>
            </a:r>
            <a:r>
              <a:rPr lang="nl-BE" sz="1000" b="1" dirty="0" err="1">
                <a:solidFill>
                  <a:srgbClr val="FF0000"/>
                </a:solidFill>
              </a:rPr>
              <a:t>phone.setNumber</a:t>
            </a:r>
            <a:r>
              <a:rPr lang="nl-BE" sz="1000" b="1" dirty="0">
                <a:solidFill>
                  <a:srgbClr val="FF0000"/>
                </a:solidFill>
              </a:rPr>
              <a:t>(number);</a:t>
            </a:r>
          </a:p>
          <a:p>
            <a:pPr marL="0" indent="0">
              <a:buNone/>
            </a:pPr>
            <a:r>
              <a:rPr lang="nl-BE" sz="1000" b="1" dirty="0">
                <a:solidFill>
                  <a:srgbClr val="FF0000"/>
                </a:solidFill>
              </a:rPr>
              <a:t>        </a:t>
            </a:r>
            <a:r>
              <a:rPr lang="nl-BE" sz="1000" b="1" dirty="0" err="1">
                <a:solidFill>
                  <a:srgbClr val="FF0000"/>
                </a:solidFill>
              </a:rPr>
              <a:t>this</a:t>
            </a:r>
            <a:r>
              <a:rPr lang="nl-BE" sz="1000" b="1" dirty="0">
                <a:solidFill>
                  <a:srgbClr val="FF0000"/>
                </a:solidFill>
              </a:rPr>
              <a:t>. </a:t>
            </a:r>
            <a:r>
              <a:rPr lang="nl-BE" sz="1000" b="1" dirty="0" err="1">
                <a:solidFill>
                  <a:srgbClr val="FF0000"/>
                </a:solidFill>
              </a:rPr>
              <a:t>phonenbrs.add</a:t>
            </a:r>
            <a:r>
              <a:rPr lang="nl-BE" sz="1000" b="1" dirty="0">
                <a:solidFill>
                  <a:srgbClr val="FF0000"/>
                </a:solidFill>
              </a:rPr>
              <a:t>(</a:t>
            </a:r>
            <a:r>
              <a:rPr lang="nl-BE" sz="1000" b="1" dirty="0" err="1">
                <a:solidFill>
                  <a:srgbClr val="FF0000"/>
                </a:solidFill>
              </a:rPr>
              <a:t>phone</a:t>
            </a:r>
            <a:r>
              <a:rPr lang="nl-BE" sz="1000" b="1" dirty="0">
                <a:solidFill>
                  <a:srgbClr val="FF0000"/>
                </a:solidFill>
              </a:rPr>
              <a:t>);</a:t>
            </a:r>
          </a:p>
          <a:p>
            <a:pPr marL="0" indent="0">
              <a:buNone/>
            </a:pPr>
            <a:r>
              <a:rPr lang="nl-BE" sz="1000" b="1" dirty="0">
                <a:solidFill>
                  <a:srgbClr val="FF0000"/>
                </a:solidFill>
              </a:rPr>
              <a:t>     }</a:t>
            </a:r>
          </a:p>
          <a:p>
            <a:pPr marL="0" indent="0">
              <a:buNone/>
            </a:pPr>
            <a:r>
              <a:rPr lang="nl-BE" sz="1000" dirty="0"/>
              <a:t>}</a:t>
            </a:r>
          </a:p>
          <a:p>
            <a:pPr marL="0" indent="0">
              <a:buNone/>
            </a:pPr>
            <a:r>
              <a:rPr lang="nl-BE" sz="1000" b="1" dirty="0">
                <a:solidFill>
                  <a:srgbClr val="FF0000"/>
                </a:solidFill>
              </a:rPr>
              <a:t>Also generate the </a:t>
            </a:r>
            <a:r>
              <a:rPr lang="nl-BE" sz="1000" b="1" dirty="0" err="1">
                <a:solidFill>
                  <a:srgbClr val="FF0000"/>
                </a:solidFill>
              </a:rPr>
              <a:t>getter</a:t>
            </a:r>
            <a:r>
              <a:rPr lang="nl-BE" sz="1000" b="1" dirty="0">
                <a:solidFill>
                  <a:srgbClr val="FF0000"/>
                </a:solidFill>
              </a:rPr>
              <a:t> and setter </a:t>
            </a:r>
            <a:r>
              <a:rPr lang="nl-BE" sz="1000" b="1" dirty="0" err="1">
                <a:solidFill>
                  <a:srgbClr val="FF0000"/>
                </a:solidFill>
              </a:rPr>
              <a:t>for</a:t>
            </a:r>
            <a:r>
              <a:rPr lang="nl-BE" sz="1000" b="1" dirty="0">
                <a:solidFill>
                  <a:srgbClr val="FF0000"/>
                </a:solidFill>
              </a:rPr>
              <a:t> </a:t>
            </a:r>
            <a:r>
              <a:rPr lang="nl-BE" sz="1000" b="1" dirty="0" err="1">
                <a:solidFill>
                  <a:srgbClr val="FF0000"/>
                </a:solidFill>
              </a:rPr>
              <a:t>phonenbrs</a:t>
            </a:r>
            <a:r>
              <a:rPr lang="nl-BE" sz="1000" b="1" dirty="0">
                <a:solidFill>
                  <a:srgbClr val="FF0000"/>
                </a:solidFill>
              </a:rPr>
              <a:t>!</a:t>
            </a:r>
            <a:endParaRPr lang="nl-BE" sz="900" dirty="0"/>
          </a:p>
          <a:p>
            <a:pPr marL="0" indent="0">
              <a:buNone/>
            </a:pPr>
            <a:endParaRPr lang="nl-BE" sz="9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17</a:t>
            </a:fld>
            <a:endParaRPr lang="nl-NL"/>
          </a:p>
        </p:txBody>
      </p:sp>
      <p:pic>
        <p:nvPicPr>
          <p:cNvPr id="7" name="Afbeelding 6">
            <a:extLst>
              <a:ext uri="{FF2B5EF4-FFF2-40B4-BE49-F238E27FC236}">
                <a16:creationId xmlns:a16="http://schemas.microsoft.com/office/drawing/2014/main" id="{E3B544DA-E9AD-4347-A895-FF6FAA177EBD}"/>
              </a:ext>
            </a:extLst>
          </p:cNvPr>
          <p:cNvPicPr>
            <a:picLocks noChangeAspect="1"/>
          </p:cNvPicPr>
          <p:nvPr/>
        </p:nvPicPr>
        <p:blipFill>
          <a:blip r:embed="rId2"/>
          <a:stretch>
            <a:fillRect/>
          </a:stretch>
        </p:blipFill>
        <p:spPr>
          <a:xfrm>
            <a:off x="6670674" y="2779508"/>
            <a:ext cx="5089765" cy="2220004"/>
          </a:xfrm>
          <a:prstGeom prst="rect">
            <a:avLst/>
          </a:prstGeom>
        </p:spPr>
      </p:pic>
      <p:sp>
        <p:nvSpPr>
          <p:cNvPr id="9" name="Ovaal 8">
            <a:extLst>
              <a:ext uri="{FF2B5EF4-FFF2-40B4-BE49-F238E27FC236}">
                <a16:creationId xmlns:a16="http://schemas.microsoft.com/office/drawing/2014/main" id="{C8DBCD28-978B-4352-AE32-87A5E3C7CC2D}"/>
              </a:ext>
            </a:extLst>
          </p:cNvPr>
          <p:cNvSpPr/>
          <p:nvPr/>
        </p:nvSpPr>
        <p:spPr>
          <a:xfrm rot="2929927">
            <a:off x="8864279" y="3596679"/>
            <a:ext cx="1227708" cy="4195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4001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Phone.java</a:t>
            </a:r>
          </a:p>
        </p:txBody>
      </p:sp>
      <p:sp>
        <p:nvSpPr>
          <p:cNvPr id="3" name="Tijdelijke aanduiding voor inhoud 2"/>
          <p:cNvSpPr>
            <a:spLocks noGrp="1"/>
          </p:cNvSpPr>
          <p:nvPr>
            <p:ph idx="1"/>
          </p:nvPr>
        </p:nvSpPr>
        <p:spPr>
          <a:xfrm>
            <a:off x="179294" y="1138518"/>
            <a:ext cx="12012705" cy="5400505"/>
          </a:xfrm>
        </p:spPr>
        <p:txBody>
          <a:bodyPr>
            <a:normAutofit fontScale="92500" lnSpcReduction="10000"/>
          </a:bodyPr>
          <a:lstStyle/>
          <a:p>
            <a:pPr marL="0" indent="0">
              <a:buNone/>
            </a:pPr>
            <a:r>
              <a:rPr lang="nl-BE" sz="2000" dirty="0"/>
              <a:t>@Entity</a:t>
            </a:r>
          </a:p>
          <a:p>
            <a:pPr marL="0" indent="0">
              <a:buNone/>
            </a:pPr>
            <a:r>
              <a:rPr lang="nl-BE" sz="2000" dirty="0"/>
              <a:t>public class Phone{</a:t>
            </a:r>
          </a:p>
          <a:p>
            <a:pPr marL="0" indent="0">
              <a:buNone/>
            </a:pPr>
            <a:r>
              <a:rPr lang="nl-BE" sz="2000" dirty="0"/>
              <a:t>  @Id</a:t>
            </a:r>
          </a:p>
          <a:p>
            <a:pPr marL="0" indent="0">
              <a:buNone/>
            </a:pPr>
            <a:r>
              <a:rPr lang="nl-BE" sz="2000" dirty="0"/>
              <a:t>  @GeneratedValue(</a:t>
            </a:r>
            <a:r>
              <a:rPr lang="nl-BE" sz="2000" dirty="0" err="1"/>
              <a:t>strategy </a:t>
            </a:r>
            <a:r>
              <a:rPr lang="nl-BE" sz="2000" dirty="0"/>
              <a:t>= </a:t>
            </a:r>
            <a:r>
              <a:rPr lang="nl-BE" sz="2000" dirty="0" err="1"/>
              <a:t>GenerationType.AUTO</a:t>
            </a:r>
            <a:r>
              <a:rPr lang="nl-BE" sz="2000" dirty="0"/>
              <a:t>)</a:t>
            </a:r>
          </a:p>
          <a:p>
            <a:pPr marL="0" indent="0">
              <a:buNone/>
            </a:pPr>
            <a:r>
              <a:rPr lang="nl-BE" sz="2000" dirty="0"/>
              <a:t>  private Long </a:t>
            </a:r>
            <a:r>
              <a:rPr lang="nl-BE" sz="2000" dirty="0" err="1"/>
              <a:t>id</a:t>
            </a:r>
            <a:r>
              <a:rPr lang="nl-BE" sz="2000" dirty="0"/>
              <a:t>;</a:t>
            </a:r>
          </a:p>
          <a:p>
            <a:pPr marL="0" indent="0">
              <a:buNone/>
            </a:pPr>
            <a:r>
              <a:rPr lang="nl-BE" sz="2000" dirty="0"/>
              <a:t>  private String type;</a:t>
            </a:r>
          </a:p>
          <a:p>
            <a:pPr marL="0" indent="0">
              <a:buNone/>
            </a:pPr>
            <a:r>
              <a:rPr lang="nl-BE" sz="2000" dirty="0"/>
              <a:t>  private String number;</a:t>
            </a:r>
          </a:p>
          <a:p>
            <a:pPr marL="0" indent="0">
              <a:buNone/>
            </a:pPr>
            <a:r>
              <a:rPr lang="nl-BE" sz="2000" dirty="0">
                <a:solidFill>
                  <a:srgbClr val="FF0000"/>
                </a:solidFill>
              </a:rPr>
              <a:t>  //No need to add an extra attribute: the association is only drawn in one direction in the class diagram!</a:t>
            </a:r>
          </a:p>
          <a:p>
            <a:pPr marL="0" indent="0">
              <a:buNone/>
            </a:pPr>
            <a:endParaRPr lang="nl-BE" sz="2000" dirty="0"/>
          </a:p>
          <a:p>
            <a:pPr marL="0" indent="0">
              <a:buNone/>
            </a:pPr>
            <a:r>
              <a:rPr lang="nl-BE" sz="2000" dirty="0"/>
              <a:t>  public Phone() {</a:t>
            </a:r>
          </a:p>
          <a:p>
            <a:pPr marL="0" indent="0">
              <a:buNone/>
            </a:pPr>
            <a:r>
              <a:rPr lang="nl-BE" sz="2000" dirty="0"/>
              <a:t>  }</a:t>
            </a:r>
          </a:p>
          <a:p>
            <a:pPr marL="0" indent="0">
              <a:buNone/>
            </a:pPr>
            <a:r>
              <a:rPr lang="nl-BE" sz="2000" dirty="0"/>
              <a:t>. . . </a:t>
            </a:r>
          </a:p>
          <a:p>
            <a:pPr marL="0" indent="0">
              <a:buNone/>
            </a:pPr>
            <a:r>
              <a:rPr lang="nl-BE" sz="2000" b="1" dirty="0">
                <a:solidFill>
                  <a:srgbClr val="FFC000"/>
                </a:solidFill>
              </a:rPr>
              <a:t>  </a:t>
            </a:r>
            <a:r>
              <a:rPr lang="nl-BE" sz="2000" b="1" dirty="0">
                <a:solidFill>
                  <a:srgbClr val="FF0000"/>
                </a:solidFill>
              </a:rPr>
              <a:t>  </a:t>
            </a:r>
          </a:p>
          <a:p>
            <a:pPr marL="0" indent="0">
              <a:buNone/>
            </a:pPr>
            <a:r>
              <a:rPr lang="nl-BE" sz="2000" dirty="0"/>
              <a:t>}</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18</a:t>
            </a:fld>
            <a:endParaRPr lang="nl-NL"/>
          </a:p>
        </p:txBody>
      </p:sp>
      <p:pic>
        <p:nvPicPr>
          <p:cNvPr id="7" name="Afbeelding 6">
            <a:extLst>
              <a:ext uri="{FF2B5EF4-FFF2-40B4-BE49-F238E27FC236}">
                <a16:creationId xmlns:a16="http://schemas.microsoft.com/office/drawing/2014/main" id="{CB5ACF0C-00C6-4C51-BBB6-04818DD94A4F}"/>
              </a:ext>
            </a:extLst>
          </p:cNvPr>
          <p:cNvPicPr>
            <a:picLocks noChangeAspect="1"/>
          </p:cNvPicPr>
          <p:nvPr/>
        </p:nvPicPr>
        <p:blipFill>
          <a:blip r:embed="rId2"/>
          <a:stretch>
            <a:fillRect/>
          </a:stretch>
        </p:blipFill>
        <p:spPr>
          <a:xfrm>
            <a:off x="6922941" y="1138518"/>
            <a:ext cx="5089765" cy="2220004"/>
          </a:xfrm>
          <a:prstGeom prst="rect">
            <a:avLst/>
          </a:prstGeom>
        </p:spPr>
      </p:pic>
      <p:sp>
        <p:nvSpPr>
          <p:cNvPr id="8" name="Ovaal 7">
            <a:extLst>
              <a:ext uri="{FF2B5EF4-FFF2-40B4-BE49-F238E27FC236}">
                <a16:creationId xmlns:a16="http://schemas.microsoft.com/office/drawing/2014/main" id="{FE052CA7-E1F6-4787-88A7-C74C2751601E}"/>
              </a:ext>
            </a:extLst>
          </p:cNvPr>
          <p:cNvSpPr/>
          <p:nvPr/>
        </p:nvSpPr>
        <p:spPr>
          <a:xfrm rot="2929927">
            <a:off x="9116546" y="1955689"/>
            <a:ext cx="1227708" cy="4195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05517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9"/>
          <p:cNvSpPr>
            <a:spLocks noChangeArrowheads="1"/>
          </p:cNvSpPr>
          <p:nvPr/>
        </p:nvSpPr>
        <p:spPr bwMode="auto">
          <a:xfrm>
            <a:off x="216000" y="2636838"/>
            <a:ext cx="11976000" cy="1439862"/>
          </a:xfrm>
          <a:prstGeom prst="rect">
            <a:avLst/>
          </a:prstGeom>
          <a:noFill/>
          <a:ln w="9525">
            <a:noFill/>
            <a:miter lim="800000"/>
            <a:headEnd/>
            <a:tailEnd/>
          </a:ln>
        </p:spPr>
        <p:txBody>
          <a:bodyPr wrap="none" anchor="ctr"/>
          <a:lstStyle/>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 - *:</a:t>
            </a:r>
          </a:p>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@ManyToMany</a:t>
            </a:r>
            <a:endParaRPr lang="nl-NL" sz="5400" dirty="0">
              <a:solidFill>
                <a:srgbClr val="D02023"/>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793" y="4187613"/>
            <a:ext cx="1569229" cy="2353843"/>
          </a:xfrm>
          <a:prstGeom prst="rect">
            <a:avLst/>
          </a:prstGeom>
        </p:spPr>
      </p:pic>
      <p:sp>
        <p:nvSpPr>
          <p:cNvPr id="6" name="Rechthoek 5"/>
          <p:cNvSpPr/>
          <p:nvPr/>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11" name="Rechthoek 10"/>
          <p:cNvSpPr/>
          <p:nvPr/>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p>
        </p:txBody>
      </p:sp>
      <p:pic>
        <p:nvPicPr>
          <p:cNvPr id="3" name="Afbeelding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66665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Problem statement</a:t>
            </a:r>
          </a:p>
        </p:txBody>
      </p:sp>
      <p:sp>
        <p:nvSpPr>
          <p:cNvPr id="3" name="Tijdelijke aanduiding voor inhoud 2"/>
          <p:cNvSpPr>
            <a:spLocks noGrp="1"/>
          </p:cNvSpPr>
          <p:nvPr>
            <p:ph idx="1"/>
          </p:nvPr>
        </p:nvSpPr>
        <p:spPr/>
        <p:txBody>
          <a:bodyPr/>
          <a:lstStyle/>
          <a:p>
            <a:r>
              <a:rPr lang="nl-BE" dirty="0"/>
              <a:t>How does JPA deal with associations that may occur in a class diagram?</a:t>
            </a:r>
          </a:p>
          <a:p>
            <a:r>
              <a:rPr lang="nl-BE" dirty="0"/>
              <a:t>How do you "map" the </a:t>
            </a:r>
            <a:r>
              <a:rPr lang="nl-BE" dirty="0" err="1"/>
              <a:t>entities </a:t>
            </a:r>
            <a:r>
              <a:rPr lang="nl-BE" dirty="0"/>
              <a:t>that have associations with corresponding tables in the database?</a:t>
            </a:r>
          </a:p>
          <a:p>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2</a:t>
            </a:fld>
            <a:endParaRPr lang="nl-NL"/>
          </a:p>
        </p:txBody>
      </p:sp>
      <p:pic>
        <p:nvPicPr>
          <p:cNvPr id="7" name="Afbeelding 6">
            <a:extLst>
              <a:ext uri="{FF2B5EF4-FFF2-40B4-BE49-F238E27FC236}">
                <a16:creationId xmlns:a16="http://schemas.microsoft.com/office/drawing/2014/main" id="{48360836-A9B5-4364-B4F4-51BDFA67ADFF}"/>
              </a:ext>
            </a:extLst>
          </p:cNvPr>
          <p:cNvPicPr>
            <a:picLocks noChangeAspect="1"/>
          </p:cNvPicPr>
          <p:nvPr/>
        </p:nvPicPr>
        <p:blipFill>
          <a:blip r:embed="rId2"/>
          <a:stretch>
            <a:fillRect/>
          </a:stretch>
        </p:blipFill>
        <p:spPr>
          <a:xfrm>
            <a:off x="2204049" y="2884817"/>
            <a:ext cx="7162800" cy="3124200"/>
          </a:xfrm>
          <a:prstGeom prst="rect">
            <a:avLst/>
          </a:prstGeom>
        </p:spPr>
      </p:pic>
    </p:spTree>
    <p:extLst>
      <p:ext uri="{BB962C8B-B14F-4D97-AF65-F5344CB8AC3E}">
        <p14:creationId xmlns:p14="http://schemas.microsoft.com/office/powerpoint/2010/main" val="1289033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Person.java</a:t>
            </a:r>
          </a:p>
        </p:txBody>
      </p:sp>
      <p:pic>
        <p:nvPicPr>
          <p:cNvPr id="7" name="Afbeelding 6">
            <a:extLst>
              <a:ext uri="{FF2B5EF4-FFF2-40B4-BE49-F238E27FC236}">
                <a16:creationId xmlns:a16="http://schemas.microsoft.com/office/drawing/2014/main" id="{0ED23729-CD9A-4E17-A591-A23860E5E31E}"/>
              </a:ext>
            </a:extLst>
          </p:cNvPr>
          <p:cNvPicPr>
            <a:picLocks noChangeAspect="1"/>
          </p:cNvPicPr>
          <p:nvPr/>
        </p:nvPicPr>
        <p:blipFill>
          <a:blip r:embed="rId2"/>
          <a:stretch>
            <a:fillRect/>
          </a:stretch>
        </p:blipFill>
        <p:spPr>
          <a:xfrm>
            <a:off x="6670674" y="2779508"/>
            <a:ext cx="5089765" cy="2220004"/>
          </a:xfrm>
          <a:prstGeom prst="rect">
            <a:avLst/>
          </a:prstGeom>
        </p:spPr>
      </p:pic>
      <p:sp>
        <p:nvSpPr>
          <p:cNvPr id="3" name="Tijdelijke aanduiding voor inhoud 2"/>
          <p:cNvSpPr>
            <a:spLocks noGrp="1"/>
          </p:cNvSpPr>
          <p:nvPr>
            <p:ph idx="1"/>
          </p:nvPr>
        </p:nvSpPr>
        <p:spPr/>
        <p:txBody>
          <a:bodyPr>
            <a:normAutofit fontScale="85000" lnSpcReduction="20000"/>
          </a:bodyPr>
          <a:lstStyle/>
          <a:p>
            <a:pPr marL="0" indent="0">
              <a:buNone/>
            </a:pPr>
            <a:r>
              <a:rPr lang="nl-BE" sz="2000" dirty="0"/>
              <a:t>@Entity</a:t>
            </a:r>
          </a:p>
          <a:p>
            <a:pPr marL="0" indent="0">
              <a:buNone/>
            </a:pPr>
            <a:r>
              <a:rPr lang="nl-BE" sz="2000" dirty="0"/>
              <a:t>public class Person{</a:t>
            </a:r>
          </a:p>
          <a:p>
            <a:pPr marL="0" indent="0">
              <a:buNone/>
            </a:pPr>
            <a:r>
              <a:rPr lang="nl-BE" sz="2000" dirty="0"/>
              <a:t>    @Id</a:t>
            </a:r>
          </a:p>
          <a:p>
            <a:pPr marL="0" indent="0">
              <a:buNone/>
            </a:pPr>
            <a:r>
              <a:rPr lang="nl-BE" sz="2000" dirty="0"/>
              <a:t>    @GeneratedValue(</a:t>
            </a:r>
            <a:r>
              <a:rPr lang="nl-BE" sz="2000" dirty="0" err="1"/>
              <a:t>strategy </a:t>
            </a:r>
            <a:r>
              <a:rPr lang="nl-BE" sz="2000" dirty="0"/>
              <a:t>= </a:t>
            </a:r>
            <a:r>
              <a:rPr lang="nl-BE" sz="2000" dirty="0" err="1"/>
              <a:t>GenerationType.AUTO</a:t>
            </a:r>
            <a:r>
              <a:rPr lang="nl-BE" sz="2000" dirty="0"/>
              <a:t>)</a:t>
            </a:r>
          </a:p>
          <a:p>
            <a:pPr marL="0" indent="0">
              <a:buNone/>
            </a:pPr>
            <a:r>
              <a:rPr lang="nl-BE" sz="2000" dirty="0"/>
              <a:t>    private Long </a:t>
            </a:r>
            <a:r>
              <a:rPr lang="nl-BE" sz="2000" dirty="0" err="1"/>
              <a:t>id</a:t>
            </a:r>
            <a:r>
              <a:rPr lang="nl-BE" sz="2000" dirty="0"/>
              <a:t>;</a:t>
            </a:r>
          </a:p>
          <a:p>
            <a:pPr marL="0" indent="0">
              <a:buNone/>
            </a:pPr>
            <a:r>
              <a:rPr lang="nl-BE" sz="2000" dirty="0"/>
              <a:t>    private String name;</a:t>
            </a:r>
          </a:p>
          <a:p>
            <a:pPr marL="0" indent="0">
              <a:buNone/>
            </a:pPr>
            <a:r>
              <a:rPr lang="nl-BE" sz="2000" dirty="0"/>
              <a:t>    @OneToOne </a:t>
            </a:r>
            <a:r>
              <a:rPr kumimoji="0" lang="nl-BE" altLang="nl-BE" sz="2000" b="0" i="0" u="none" strike="noStrike" cap="none" normalizeH="0" baseline="0" dirty="0">
                <a:ln>
                  <a:noFill/>
                </a:ln>
                <a:solidFill>
                  <a:srgbClr val="000000"/>
                </a:solidFill>
                <a:effectLst/>
                <a:latin typeface="JetBrains Mono"/>
              </a:rPr>
              <a:t>(cascade={</a:t>
            </a:r>
            <a:r>
              <a:rPr kumimoji="0" lang="nl-BE" altLang="nl-BE" sz="2000" b="0" i="0" u="none" strike="noStrike" cap="none" normalizeH="0" baseline="0" dirty="0" err="1">
                <a:ln>
                  <a:noFill/>
                </a:ln>
                <a:solidFill>
                  <a:srgbClr val="000000"/>
                </a:solidFill>
                <a:effectLst/>
                <a:latin typeface="JetBrains Mono"/>
              </a:rPr>
              <a:t>CascadeType.</a:t>
            </a:r>
            <a:r>
              <a:rPr kumimoji="0" lang="nl-BE" altLang="nl-BE" sz="2000" b="1" i="1" u="none" strike="noStrike" cap="none" normalizeH="0" baseline="0" dirty="0" err="1">
                <a:ln>
                  <a:noFill/>
                </a:ln>
                <a:solidFill>
                  <a:srgbClr val="660E7A"/>
                </a:solidFill>
                <a:effectLst/>
                <a:latin typeface="JetBrains Mono"/>
              </a:rPr>
              <a:t>ALL</a:t>
            </a:r>
            <a:r>
              <a:rPr kumimoji="0" lang="nl-BE" altLang="nl-BE" sz="2000" b="0" i="0" u="none" strike="noStrike" cap="none" normalizeH="0" baseline="0" dirty="0">
                <a:ln>
                  <a:noFill/>
                </a:ln>
                <a:solidFill>
                  <a:srgbClr val="000000"/>
                </a:solidFill>
                <a:effectLst/>
                <a:latin typeface="JetBrains Mono"/>
              </a:rPr>
              <a:t>})</a:t>
            </a:r>
            <a:endParaRPr lang="nl-BE" sz="2000" dirty="0"/>
          </a:p>
          <a:p>
            <a:pPr marL="0" indent="0">
              <a:buNone/>
            </a:pPr>
            <a:r>
              <a:rPr lang="nl-BE" sz="2000" dirty="0"/>
              <a:t>    private Passport </a:t>
            </a:r>
            <a:r>
              <a:rPr lang="nl-BE" sz="2000" dirty="0" err="1"/>
              <a:t>passport</a:t>
            </a:r>
            <a:r>
              <a:rPr lang="nl-BE" sz="2000" dirty="0"/>
              <a:t>;    </a:t>
            </a:r>
          </a:p>
          <a:p>
            <a:pPr marL="0" indent="0">
              <a:buNone/>
            </a:pPr>
            <a:r>
              <a:rPr lang="nl-BE" sz="2000" dirty="0"/>
              <a:t>    @ManyToOne</a:t>
            </a:r>
          </a:p>
          <a:p>
            <a:pPr marL="0" indent="0">
              <a:buNone/>
            </a:pPr>
            <a:r>
              <a:rPr lang="nl-BE" sz="2000" dirty="0"/>
              <a:t>    private Team </a:t>
            </a:r>
            <a:r>
              <a:rPr lang="nl-BE" sz="2000" dirty="0" err="1"/>
              <a:t>team</a:t>
            </a:r>
            <a:r>
              <a:rPr lang="nl-BE" sz="2000" dirty="0"/>
              <a:t>;   </a:t>
            </a:r>
          </a:p>
          <a:p>
            <a:pPr marL="0" indent="0">
              <a:buNone/>
            </a:pPr>
            <a:r>
              <a:rPr lang="nl-BE" sz="2000" dirty="0"/>
              <a:t>    @OneToMany</a:t>
            </a:r>
          </a:p>
          <a:p>
            <a:pPr marL="0" indent="0">
              <a:buNone/>
            </a:pPr>
            <a:r>
              <a:rPr lang="nl-BE" sz="2000" dirty="0"/>
              <a:t>    private List&lt;Telephone&gt; </a:t>
            </a:r>
            <a:r>
              <a:rPr lang="nl-BE" sz="2000" dirty="0" err="1"/>
              <a:t>phonenrs</a:t>
            </a:r>
            <a:r>
              <a:rPr lang="nl-BE" sz="2000" dirty="0"/>
              <a:t> = new </a:t>
            </a:r>
            <a:r>
              <a:rPr lang="nl-BE" sz="2000" dirty="0" err="1"/>
              <a:t>ArrayList</a:t>
            </a:r>
            <a:r>
              <a:rPr lang="nl-BE" sz="2000" dirty="0"/>
              <a:t>&lt;&gt;();</a:t>
            </a:r>
          </a:p>
          <a:p>
            <a:pPr marL="0" indent="0">
              <a:buNone/>
            </a:pPr>
            <a:r>
              <a:rPr lang="nb-NO" sz="2000" b="1" dirty="0">
                <a:solidFill>
                  <a:srgbClr val="FF0000"/>
                </a:solidFill>
              </a:rPr>
              <a:t>    @ManyToMany</a:t>
            </a:r>
          </a:p>
          <a:p>
            <a:pPr marL="0" indent="0">
              <a:buNone/>
            </a:pPr>
            <a:r>
              <a:rPr lang="nb-NO" sz="2000" b="1" dirty="0">
                <a:solidFill>
                  <a:srgbClr val="FF0000"/>
                </a:solidFill>
              </a:rPr>
              <a:t>    private List&lt;Course&gt; courses = new ArrayList&lt;&gt;(); </a:t>
            </a:r>
            <a:r>
              <a:rPr lang="nl-BE" sz="2000" dirty="0"/>
              <a:t>...</a:t>
            </a:r>
          </a:p>
          <a:p>
            <a:pPr marL="0" indent="0">
              <a:buNone/>
            </a:pPr>
            <a:r>
              <a:rPr lang="nl-BE" sz="2000" dirty="0"/>
              <a:t>}</a:t>
            </a:r>
          </a:p>
          <a:p>
            <a:pPr marL="0" indent="0">
              <a:buNone/>
            </a:pPr>
            <a:r>
              <a:rPr lang="nl-BE" sz="2000" b="1" dirty="0">
                <a:solidFill>
                  <a:srgbClr val="FF0000"/>
                </a:solidFill>
              </a:rPr>
              <a:t>Also generate the </a:t>
            </a:r>
            <a:r>
              <a:rPr lang="nl-BE" sz="2000" b="1" dirty="0" err="1">
                <a:solidFill>
                  <a:srgbClr val="FF0000"/>
                </a:solidFill>
              </a:rPr>
              <a:t>getter </a:t>
            </a:r>
            <a:r>
              <a:rPr lang="nl-BE" sz="2000" b="1" dirty="0">
                <a:solidFill>
                  <a:srgbClr val="FF0000"/>
                </a:solidFill>
              </a:rPr>
              <a:t>and setter for boxes!</a:t>
            </a:r>
            <a:endParaRPr lang="nl-BE" sz="2000" dirty="0"/>
          </a:p>
          <a:p>
            <a:pPr marL="0" indent="0">
              <a:buNone/>
            </a:pPr>
            <a:endParaRPr lang="nl-BE" sz="20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20</a:t>
            </a:fld>
            <a:endParaRPr lang="nl-NL"/>
          </a:p>
        </p:txBody>
      </p:sp>
      <p:sp>
        <p:nvSpPr>
          <p:cNvPr id="6" name="Ovaal 5">
            <a:extLst>
              <a:ext uri="{FF2B5EF4-FFF2-40B4-BE49-F238E27FC236}">
                <a16:creationId xmlns:a16="http://schemas.microsoft.com/office/drawing/2014/main" id="{79F00BF2-71BE-4EB3-B61F-60BECBE92C15}"/>
              </a:ext>
            </a:extLst>
          </p:cNvPr>
          <p:cNvSpPr/>
          <p:nvPr/>
        </p:nvSpPr>
        <p:spPr>
          <a:xfrm rot="7994880">
            <a:off x="6691252" y="2653241"/>
            <a:ext cx="2209549" cy="15269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0074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Course.java</a:t>
            </a:r>
          </a:p>
        </p:txBody>
      </p:sp>
      <p:sp>
        <p:nvSpPr>
          <p:cNvPr id="3" name="Tijdelijke aanduiding voor inhoud 2"/>
          <p:cNvSpPr>
            <a:spLocks noGrp="1"/>
          </p:cNvSpPr>
          <p:nvPr>
            <p:ph idx="1"/>
          </p:nvPr>
        </p:nvSpPr>
        <p:spPr/>
        <p:txBody>
          <a:bodyPr>
            <a:normAutofit/>
          </a:bodyPr>
          <a:lstStyle/>
          <a:p>
            <a:pPr marL="0" indent="0">
              <a:buNone/>
            </a:pPr>
            <a:r>
              <a:rPr lang="nl-BE" sz="1600" dirty="0"/>
              <a:t>@Entity</a:t>
            </a:r>
          </a:p>
          <a:p>
            <a:pPr marL="0" indent="0">
              <a:buNone/>
            </a:pPr>
            <a:r>
              <a:rPr lang="nl-BE" sz="1600" dirty="0"/>
              <a:t>public class Course{</a:t>
            </a:r>
          </a:p>
          <a:p>
            <a:pPr marL="0" indent="0">
              <a:buNone/>
            </a:pPr>
            <a:r>
              <a:rPr lang="nl-BE" sz="1600" dirty="0"/>
              <a:t>    @Id</a:t>
            </a:r>
          </a:p>
          <a:p>
            <a:pPr marL="0" indent="0">
              <a:buNone/>
            </a:pPr>
            <a:r>
              <a:rPr lang="nl-BE" sz="1600" dirty="0"/>
              <a:t>    @GeneratedValue(</a:t>
            </a:r>
            <a:r>
              <a:rPr lang="nl-BE" sz="1600" dirty="0" err="1"/>
              <a:t>strategy </a:t>
            </a:r>
            <a:r>
              <a:rPr lang="nl-BE" sz="1600" dirty="0"/>
              <a:t>= </a:t>
            </a:r>
            <a:r>
              <a:rPr lang="nl-BE" sz="1600" dirty="0" err="1"/>
              <a:t>GenerationType.AUTO</a:t>
            </a:r>
            <a:r>
              <a:rPr lang="nl-BE" sz="1600" dirty="0"/>
              <a:t>)</a:t>
            </a:r>
          </a:p>
          <a:p>
            <a:pPr marL="0" indent="0">
              <a:buNone/>
            </a:pPr>
            <a:r>
              <a:rPr lang="nl-BE" sz="1600" dirty="0"/>
              <a:t>    private Long </a:t>
            </a:r>
            <a:r>
              <a:rPr lang="nl-BE" sz="1600" dirty="0" err="1"/>
              <a:t>id</a:t>
            </a:r>
            <a:r>
              <a:rPr lang="nl-BE" sz="1600" dirty="0"/>
              <a:t>;</a:t>
            </a:r>
          </a:p>
          <a:p>
            <a:pPr marL="0" indent="0">
              <a:buNone/>
            </a:pPr>
            <a:r>
              <a:rPr lang="nl-BE" sz="1600" dirty="0"/>
              <a:t>    private String name;</a:t>
            </a:r>
          </a:p>
          <a:p>
            <a:pPr marL="0" indent="0">
              <a:buNone/>
            </a:pPr>
            <a:r>
              <a:rPr lang="nl-BE" sz="1600" b="1" dirty="0">
                <a:solidFill>
                  <a:srgbClr val="FF0000"/>
                </a:solidFill>
              </a:rPr>
              <a:t>    @ManyToMany(mappedBy="courses")</a:t>
            </a:r>
          </a:p>
          <a:p>
            <a:pPr marL="0" indent="0">
              <a:buNone/>
            </a:pPr>
            <a:r>
              <a:rPr lang="nl-BE" sz="1600" b="1" dirty="0">
                <a:solidFill>
                  <a:srgbClr val="FF0000"/>
                </a:solidFill>
              </a:rPr>
              <a:t>    private List&lt;Person&gt; students = new </a:t>
            </a:r>
            <a:r>
              <a:rPr lang="nl-BE" sz="1600" b="1" dirty="0" err="1">
                <a:solidFill>
                  <a:srgbClr val="FF0000"/>
                </a:solidFill>
              </a:rPr>
              <a:t>ArrayList</a:t>
            </a:r>
            <a:r>
              <a:rPr lang="nl-BE" sz="1600" b="1" dirty="0">
                <a:solidFill>
                  <a:srgbClr val="FF0000"/>
                </a:solidFill>
              </a:rPr>
              <a:t>&lt;&gt;();</a:t>
            </a:r>
          </a:p>
          <a:p>
            <a:pPr marL="0" indent="0">
              <a:buNone/>
            </a:pPr>
            <a:r>
              <a:rPr lang="nl-BE" sz="1600" dirty="0">
                <a:solidFill>
                  <a:srgbClr val="FF0000"/>
                </a:solidFill>
              </a:rPr>
              <a:t>	// Always </a:t>
            </a:r>
            <a:r>
              <a:rPr lang="nl-BE" sz="1600" dirty="0" err="1">
                <a:solidFill>
                  <a:srgbClr val="FF0000"/>
                </a:solidFill>
              </a:rPr>
              <a:t>instantiate</a:t>
            </a:r>
            <a:r>
              <a:rPr lang="nl-BE" sz="1600" dirty="0">
                <a:solidFill>
                  <a:srgbClr val="FF0000"/>
                </a:solidFill>
              </a:rPr>
              <a:t> that collection immediately!</a:t>
            </a:r>
          </a:p>
          <a:p>
            <a:pPr marL="0" indent="0">
              <a:buNone/>
            </a:pPr>
            <a:endParaRPr lang="nl-BE" sz="1600" dirty="0"/>
          </a:p>
          <a:p>
            <a:pPr marL="0" indent="0">
              <a:buNone/>
            </a:pPr>
            <a:r>
              <a:rPr lang="nl-BE" sz="1600" dirty="0"/>
              <a:t>...</a:t>
            </a:r>
          </a:p>
          <a:p>
            <a:pPr marL="0" indent="0">
              <a:buNone/>
            </a:pPr>
            <a:r>
              <a:rPr lang="nl-BE" sz="1600" dirty="0"/>
              <a:t>}</a:t>
            </a:r>
          </a:p>
          <a:p>
            <a:pPr marL="0" indent="0">
              <a:buNone/>
            </a:pPr>
            <a:r>
              <a:rPr lang="nl-BE" sz="1600" b="1" dirty="0">
                <a:solidFill>
                  <a:srgbClr val="FF0000"/>
                </a:solidFill>
              </a:rPr>
              <a:t>Also generate the </a:t>
            </a:r>
            <a:r>
              <a:rPr lang="nl-BE" sz="1600" b="1" dirty="0" err="1">
                <a:solidFill>
                  <a:srgbClr val="FF0000"/>
                </a:solidFill>
              </a:rPr>
              <a:t>getter </a:t>
            </a:r>
            <a:r>
              <a:rPr lang="nl-BE" sz="1600" b="1" dirty="0">
                <a:solidFill>
                  <a:srgbClr val="FF0000"/>
                </a:solidFill>
              </a:rPr>
              <a:t>and setter for students!</a:t>
            </a:r>
            <a:endParaRPr lang="nl-BE" sz="1600" dirty="0"/>
          </a:p>
          <a:p>
            <a:pPr marL="0" indent="0">
              <a:buNone/>
            </a:pPr>
            <a:endParaRPr lang="nl-BE" sz="16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21</a:t>
            </a:fld>
            <a:endParaRPr lang="nl-NL"/>
          </a:p>
        </p:txBody>
      </p:sp>
      <p:pic>
        <p:nvPicPr>
          <p:cNvPr id="7" name="Afbeelding 6">
            <a:extLst>
              <a:ext uri="{FF2B5EF4-FFF2-40B4-BE49-F238E27FC236}">
                <a16:creationId xmlns:a16="http://schemas.microsoft.com/office/drawing/2014/main" id="{DE88367D-FC57-4C31-B416-C2037ECB3FC3}"/>
              </a:ext>
            </a:extLst>
          </p:cNvPr>
          <p:cNvPicPr>
            <a:picLocks noChangeAspect="1"/>
          </p:cNvPicPr>
          <p:nvPr/>
        </p:nvPicPr>
        <p:blipFill>
          <a:blip r:embed="rId2"/>
          <a:stretch>
            <a:fillRect/>
          </a:stretch>
        </p:blipFill>
        <p:spPr>
          <a:xfrm>
            <a:off x="6714169" y="1587079"/>
            <a:ext cx="5089765" cy="2220004"/>
          </a:xfrm>
          <a:prstGeom prst="rect">
            <a:avLst/>
          </a:prstGeom>
        </p:spPr>
      </p:pic>
      <p:sp>
        <p:nvSpPr>
          <p:cNvPr id="8" name="Ovaal 7">
            <a:extLst>
              <a:ext uri="{FF2B5EF4-FFF2-40B4-BE49-F238E27FC236}">
                <a16:creationId xmlns:a16="http://schemas.microsoft.com/office/drawing/2014/main" id="{E953A01C-8E53-4FC4-B60B-C55824AB7BF5}"/>
              </a:ext>
            </a:extLst>
          </p:cNvPr>
          <p:cNvSpPr/>
          <p:nvPr/>
        </p:nvSpPr>
        <p:spPr>
          <a:xfrm rot="7994880">
            <a:off x="6841230" y="1460813"/>
            <a:ext cx="2209549" cy="15269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263754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1263A2E-00EA-4942-BCC4-324C51A72544}"/>
              </a:ext>
            </a:extLst>
          </p:cNvPr>
          <p:cNvSpPr>
            <a:spLocks noGrp="1"/>
          </p:cNvSpPr>
          <p:nvPr>
            <p:ph type="title"/>
          </p:nvPr>
        </p:nvSpPr>
        <p:spPr/>
        <p:txBody>
          <a:bodyPr/>
          <a:lstStyle/>
          <a:p>
            <a:r>
              <a:rPr lang="nl-BE" dirty="0"/>
              <a:t>Making a lesson example: Associations</a:t>
            </a:r>
          </a:p>
        </p:txBody>
      </p:sp>
      <p:sp>
        <p:nvSpPr>
          <p:cNvPr id="8" name="Tijdelijke aanduiding voor inhoud 7">
            <a:extLst>
              <a:ext uri="{FF2B5EF4-FFF2-40B4-BE49-F238E27FC236}">
                <a16:creationId xmlns:a16="http://schemas.microsoft.com/office/drawing/2014/main" id="{853124FD-25FA-460C-A3CD-0987C577A6EC}"/>
              </a:ext>
            </a:extLst>
          </p:cNvPr>
          <p:cNvSpPr>
            <a:spLocks noGrp="1"/>
          </p:cNvSpPr>
          <p:nvPr>
            <p:ph idx="1"/>
          </p:nvPr>
        </p:nvSpPr>
        <p:spPr/>
        <p:txBody>
          <a:bodyPr>
            <a:normAutofit/>
          </a:bodyPr>
          <a:lstStyle/>
          <a:p>
            <a:r>
              <a:rPr lang="nl-BE" u="sng" dirty="0"/>
              <a:t>Step 3</a:t>
            </a:r>
            <a:r>
              <a:rPr lang="nl-BE" dirty="0"/>
              <a:t>: Create </a:t>
            </a:r>
            <a:r>
              <a:rPr lang="nl-BE" dirty="0" err="1"/>
              <a:t>repository </a:t>
            </a:r>
            <a:r>
              <a:rPr lang="nl-BE" dirty="0"/>
              <a:t>for </a:t>
            </a:r>
            <a:r>
              <a:rPr lang="nl-BE" dirty="0" err="1"/>
              <a:t>entities </a:t>
            </a:r>
            <a:r>
              <a:rPr lang="nl-BE" dirty="0"/>
              <a:t>"Person" and "Team</a:t>
            </a:r>
          </a:p>
          <a:p>
            <a:pPr lvl="1"/>
            <a:r>
              <a:rPr lang="nl-BE" dirty="0"/>
              <a:t>See presentation </a:t>
            </a:r>
            <a:r>
              <a:rPr lang="nl-BE" i="1" dirty="0"/>
              <a:t>Lesson 3 JPA </a:t>
            </a:r>
            <a:r>
              <a:rPr lang="nl-BE" dirty="0"/>
              <a:t>to know how to do this</a:t>
            </a:r>
          </a:p>
          <a:p>
            <a:pPr lvl="1"/>
            <a:r>
              <a:rPr lang="nl-BE" dirty="0"/>
              <a:t>=&gt; </a:t>
            </a:r>
            <a:r>
              <a:rPr lang="nl-BE" dirty="0" err="1"/>
              <a:t>PersonRepository </a:t>
            </a:r>
            <a:r>
              <a:rPr lang="nl-BE" dirty="0"/>
              <a:t>and </a:t>
            </a:r>
            <a:r>
              <a:rPr lang="nl-BE" dirty="0" err="1"/>
              <a:t>TeamRepository</a:t>
            </a:r>
            <a:endParaRPr lang="nl-BE" dirty="0"/>
          </a:p>
          <a:p>
            <a:endParaRPr lang="nl-BE" dirty="0"/>
          </a:p>
        </p:txBody>
      </p:sp>
      <p:sp>
        <p:nvSpPr>
          <p:cNvPr id="6" name="Tijdelijke aanduiding voor dianummer 5">
            <a:extLst>
              <a:ext uri="{FF2B5EF4-FFF2-40B4-BE49-F238E27FC236}">
                <a16:creationId xmlns:a16="http://schemas.microsoft.com/office/drawing/2014/main" id="{EB386576-33E1-4638-9757-9FDC0D579A2A}"/>
              </a:ext>
            </a:extLst>
          </p:cNvPr>
          <p:cNvSpPr>
            <a:spLocks noGrp="1"/>
          </p:cNvSpPr>
          <p:nvPr>
            <p:ph type="sldNum" sz="quarter" idx="12"/>
          </p:nvPr>
        </p:nvSpPr>
        <p:spPr/>
        <p:txBody>
          <a:bodyPr/>
          <a:lstStyle/>
          <a:p>
            <a:fld id="{A48BBB69-78CC-4007-AD8B-593DE32245CC}" type="slidenum">
              <a:rPr lang="nl-BE" smtClean="0"/>
              <a:t>22</a:t>
            </a:fld>
            <a:endParaRPr lang="nl-BE"/>
          </a:p>
        </p:txBody>
      </p:sp>
    </p:spTree>
    <p:extLst>
      <p:ext uri="{BB962C8B-B14F-4D97-AF65-F5344CB8AC3E}">
        <p14:creationId xmlns:p14="http://schemas.microsoft.com/office/powerpoint/2010/main" val="857743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294" y="158936"/>
            <a:ext cx="10793505" cy="737535"/>
          </a:xfrm>
        </p:spPr>
        <p:txBody>
          <a:bodyPr>
            <a:normAutofit/>
          </a:bodyPr>
          <a:lstStyle/>
          <a:p>
            <a:r>
              <a:rPr lang="nl-BE" dirty="0"/>
              <a:t>Step 4: Create </a:t>
            </a:r>
            <a:r>
              <a:rPr lang="nl-BE" dirty="0" err="1"/>
              <a:t>MainController</a:t>
            </a:r>
            <a:endParaRPr lang="nl-BE" dirty="0"/>
          </a:p>
        </p:txBody>
      </p:sp>
      <p:sp>
        <p:nvSpPr>
          <p:cNvPr id="3" name="Tijdelijke aanduiding voor inhoud 2"/>
          <p:cNvSpPr>
            <a:spLocks noGrp="1"/>
          </p:cNvSpPr>
          <p:nvPr>
            <p:ph idx="1"/>
          </p:nvPr>
        </p:nvSpPr>
        <p:spPr/>
        <p:txBody>
          <a:bodyPr>
            <a:normAutofit fontScale="92500" lnSpcReduction="10000"/>
          </a:bodyPr>
          <a:lstStyle/>
          <a:p>
            <a:r>
              <a:rPr lang="nl-BE" dirty="0"/>
              <a:t>Now create the </a:t>
            </a:r>
            <a:r>
              <a:rPr lang="nl-BE" dirty="0" err="1"/>
              <a:t>MainController</a:t>
            </a:r>
            <a:r>
              <a:rPr lang="nl-BE" dirty="0"/>
              <a:t>:</a:t>
            </a:r>
          </a:p>
          <a:p>
            <a:pPr lvl="1"/>
            <a:r>
              <a:rPr lang="nl-BE" dirty="0"/>
              <a:t>See presentation </a:t>
            </a:r>
            <a:r>
              <a:rPr lang="nl-BE" i="1" dirty="0" err="1"/>
              <a:t>Lesson</a:t>
            </a:r>
            <a:r>
              <a:rPr lang="nl-BE" i="1" dirty="0"/>
              <a:t> 0 MVC </a:t>
            </a:r>
            <a:r>
              <a:rPr lang="nl-BE" dirty="0"/>
              <a:t>to know how to create a controller</a:t>
            </a:r>
          </a:p>
          <a:p>
            <a:pPr lvl="1"/>
            <a:r>
              <a:rPr lang="nl-BE" dirty="0"/>
              <a:t>Create association with </a:t>
            </a:r>
            <a:r>
              <a:rPr lang="nl-BE" dirty="0" err="1"/>
              <a:t>PersonRepository </a:t>
            </a:r>
            <a:r>
              <a:rPr lang="nl-BE" dirty="0"/>
              <a:t>and </a:t>
            </a:r>
            <a:r>
              <a:rPr lang="nl-BE" dirty="0" err="1"/>
              <a:t>TeamRepository</a:t>
            </a:r>
            <a:endParaRPr lang="nl-BE" dirty="0"/>
          </a:p>
          <a:p>
            <a:pPr lvl="1"/>
            <a:r>
              <a:rPr lang="nl-BE" dirty="0"/>
              <a:t>Use the following methods:</a:t>
            </a:r>
          </a:p>
          <a:p>
            <a:pPr lvl="2"/>
            <a:r>
              <a:rPr lang="nl-BE" dirty="0"/>
              <a:t>Method to display the </a:t>
            </a:r>
            <a:r>
              <a:rPr lang="nl-BE" b="1" dirty="0"/>
              <a:t>index </a:t>
            </a:r>
            <a:r>
              <a:rPr lang="nl-BE" dirty="0"/>
              <a:t>page</a:t>
            </a:r>
          </a:p>
          <a:p>
            <a:pPr lvl="2"/>
            <a:r>
              <a:rPr lang="nl-NL" dirty="0"/>
              <a:t>Method to display the </a:t>
            </a:r>
            <a:r>
              <a:rPr lang="nl-NL" b="1" dirty="0" err="1"/>
              <a:t>addTeam </a:t>
            </a:r>
            <a:r>
              <a:rPr lang="nl-NL" dirty="0"/>
              <a:t>page where you can enter the details of a new Team</a:t>
            </a:r>
          </a:p>
          <a:p>
            <a:pPr lvl="2"/>
            <a:r>
              <a:rPr lang="nl-NL" dirty="0"/>
              <a:t>Method to create a new Team object with these data after passing the data from the </a:t>
            </a:r>
            <a:r>
              <a:rPr lang="nl-NL" dirty="0" err="1"/>
              <a:t>addTeam </a:t>
            </a:r>
            <a:r>
              <a:rPr lang="nl-NL" dirty="0"/>
              <a:t>page, store this team in the database and then display the index page </a:t>
            </a:r>
          </a:p>
          <a:p>
            <a:pPr lvl="2"/>
            <a:r>
              <a:rPr lang="nl-NL" dirty="0"/>
              <a:t>Method to display the </a:t>
            </a:r>
            <a:r>
              <a:rPr lang="nl-NL" b="1" dirty="0" err="1"/>
              <a:t>addPerson </a:t>
            </a:r>
            <a:r>
              <a:rPr lang="nl-NL" dirty="0"/>
              <a:t>page where you can enter the data of a new Person</a:t>
            </a:r>
          </a:p>
          <a:p>
            <a:pPr lvl="2"/>
            <a:r>
              <a:rPr lang="nl-NL" dirty="0"/>
              <a:t>Method, after passing the data from the </a:t>
            </a:r>
            <a:r>
              <a:rPr lang="nl-NL" dirty="0" err="1"/>
              <a:t>addPerson </a:t>
            </a:r>
            <a:r>
              <a:rPr lang="nl-NL" dirty="0"/>
              <a:t>page, to create a new Person object with this data, to store this person in the database and then to display the index page </a:t>
            </a:r>
          </a:p>
          <a:p>
            <a:pPr lvl="2"/>
            <a:r>
              <a:rPr lang="nl-NL" dirty="0"/>
              <a:t>Method to display </a:t>
            </a:r>
            <a:r>
              <a:rPr lang="nl-NL" dirty="0" err="1"/>
              <a:t>the</a:t>
            </a:r>
            <a:r>
              <a:rPr lang="nl-NL" dirty="0"/>
              <a:t> </a:t>
            </a:r>
            <a:r>
              <a:rPr lang="nl-NL" b="1" dirty="0" err="1"/>
              <a:t>addPhone</a:t>
            </a:r>
            <a:r>
              <a:rPr lang="nl-NL" b="1" dirty="0"/>
              <a:t> </a:t>
            </a:r>
            <a:r>
              <a:rPr lang="nl-NL" dirty="0"/>
              <a:t>page where you can enter a new </a:t>
            </a:r>
            <a:r>
              <a:rPr lang="nl-NL" dirty="0" err="1"/>
              <a:t>phone</a:t>
            </a:r>
            <a:r>
              <a:rPr lang="nl-NL" dirty="0"/>
              <a:t> </a:t>
            </a:r>
            <a:r>
              <a:rPr lang="nl-NL" dirty="0" err="1"/>
              <a:t>number</a:t>
            </a:r>
            <a:r>
              <a:rPr lang="nl-NL" dirty="0"/>
              <a:t> for a person</a:t>
            </a:r>
          </a:p>
          <a:p>
            <a:pPr lvl="2"/>
            <a:r>
              <a:rPr lang="nl-NL" dirty="0"/>
              <a:t>Method, after forwarding the data from </a:t>
            </a:r>
            <a:r>
              <a:rPr lang="nl-NL" dirty="0" err="1"/>
              <a:t>the</a:t>
            </a:r>
            <a:r>
              <a:rPr lang="nl-NL" dirty="0"/>
              <a:t> </a:t>
            </a:r>
            <a:r>
              <a:rPr lang="nl-NL" dirty="0" err="1"/>
              <a:t>addPhone</a:t>
            </a:r>
            <a:r>
              <a:rPr lang="nl-NL" dirty="0"/>
              <a:t> page, to associate a new </a:t>
            </a:r>
            <a:r>
              <a:rPr lang="nl-NL" dirty="0" err="1"/>
              <a:t>telephone</a:t>
            </a:r>
            <a:r>
              <a:rPr lang="nl-NL" dirty="0"/>
              <a:t> </a:t>
            </a:r>
            <a:r>
              <a:rPr lang="nl-NL" dirty="0" err="1"/>
              <a:t>number</a:t>
            </a:r>
            <a:r>
              <a:rPr lang="nl-NL" dirty="0"/>
              <a:t> with the selected person, to store this modified person in the database and then to display the index page </a:t>
            </a:r>
          </a:p>
          <a:p>
            <a:pPr lvl="2"/>
            <a:endParaRPr lang="nl-NL" dirty="0"/>
          </a:p>
        </p:txBody>
      </p:sp>
      <p:sp>
        <p:nvSpPr>
          <p:cNvPr id="4" name="Tijdelijke aanduiding voor dianummer 3"/>
          <p:cNvSpPr>
            <a:spLocks noGrp="1"/>
          </p:cNvSpPr>
          <p:nvPr>
            <p:ph type="sldNum" sz="quarter" idx="4294967295"/>
          </p:nvPr>
        </p:nvSpPr>
        <p:spPr bwMode="auto">
          <a:xfrm>
            <a:off x="11544300"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23</a:t>
            </a:fld>
            <a:endParaRPr lang="nl-NL"/>
          </a:p>
        </p:txBody>
      </p:sp>
    </p:spTree>
    <p:extLst>
      <p:ext uri="{BB962C8B-B14F-4D97-AF65-F5344CB8AC3E}">
        <p14:creationId xmlns:p14="http://schemas.microsoft.com/office/powerpoint/2010/main" val="3911569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2800" dirty="0"/>
              <a:t>Step 4: Create </a:t>
            </a:r>
            <a:r>
              <a:rPr lang="nl-BE" sz="2800" dirty="0" err="1"/>
              <a:t>MainController</a:t>
            </a:r>
            <a:endParaRPr lang="nl-BE" sz="2800" dirty="0"/>
          </a:p>
        </p:txBody>
      </p:sp>
      <p:sp>
        <p:nvSpPr>
          <p:cNvPr id="3" name="Tijdelijke aanduiding voor inhoud 2"/>
          <p:cNvSpPr>
            <a:spLocks noGrp="1"/>
          </p:cNvSpPr>
          <p:nvPr>
            <p:ph idx="1"/>
          </p:nvPr>
        </p:nvSpPr>
        <p:spPr>
          <a:xfrm>
            <a:off x="179295" y="896471"/>
            <a:ext cx="5784625" cy="5988517"/>
          </a:xfrm>
        </p:spPr>
        <p:txBody>
          <a:bodyPr>
            <a:normAutofit/>
          </a:bodyPr>
          <a:lstStyle/>
          <a:p>
            <a:pPr marL="0" indent="0">
              <a:buNone/>
            </a:pPr>
            <a:r>
              <a:rPr lang="nl-BE" sz="1300" dirty="0"/>
              <a:t>@Controller</a:t>
            </a:r>
          </a:p>
          <a:p>
            <a:pPr marL="0" indent="0">
              <a:buNone/>
            </a:pPr>
            <a:r>
              <a:rPr lang="nl-BE" sz="1300" dirty="0"/>
              <a:t>public class </a:t>
            </a:r>
            <a:r>
              <a:rPr lang="nl-BE" sz="1300" dirty="0" err="1"/>
              <a:t>MainController </a:t>
            </a:r>
            <a:r>
              <a:rPr lang="nl-BE" sz="1300" dirty="0"/>
              <a:t>{</a:t>
            </a:r>
          </a:p>
          <a:p>
            <a:pPr marL="0" indent="0">
              <a:buNone/>
            </a:pPr>
            <a:r>
              <a:rPr lang="nl-BE" sz="1300" dirty="0"/>
              <a:t>    private </a:t>
            </a:r>
            <a:r>
              <a:rPr lang="nl-BE" sz="1300" dirty="0" err="1"/>
              <a:t>PersonRepository personRepository</a:t>
            </a:r>
            <a:r>
              <a:rPr lang="nl-BE" sz="1300" dirty="0"/>
              <a:t>;</a:t>
            </a:r>
          </a:p>
          <a:p>
            <a:pPr marL="0" indent="0">
              <a:buNone/>
            </a:pPr>
            <a:r>
              <a:rPr lang="nl-BE" sz="1300" dirty="0"/>
              <a:t>    private </a:t>
            </a:r>
            <a:r>
              <a:rPr lang="nl-BE" sz="1300" dirty="0" err="1"/>
              <a:t>TeamRepository teamRepository</a:t>
            </a:r>
            <a:r>
              <a:rPr lang="nl-BE" sz="1300" dirty="0"/>
              <a:t>;</a:t>
            </a:r>
          </a:p>
          <a:p>
            <a:pPr marL="0" indent="0">
              <a:buNone/>
            </a:pPr>
            <a:endParaRPr lang="nl-BE" sz="1300" dirty="0"/>
          </a:p>
          <a:p>
            <a:pPr marL="0" indent="0">
              <a:buNone/>
            </a:pPr>
            <a:r>
              <a:rPr lang="nl-BE" sz="1300" dirty="0"/>
              <a:t>    public </a:t>
            </a:r>
            <a:r>
              <a:rPr lang="nl-BE" sz="1300" dirty="0" err="1"/>
              <a:t>MainController</a:t>
            </a:r>
            <a:r>
              <a:rPr lang="nl-BE" sz="1300" dirty="0"/>
              <a:t>(</a:t>
            </a:r>
            <a:r>
              <a:rPr lang="nl-BE" sz="1300" dirty="0" err="1"/>
              <a:t>PersonRepository personRepository</a:t>
            </a:r>
            <a:r>
              <a:rPr lang="nl-BE" sz="1300" dirty="0"/>
              <a:t>, </a:t>
            </a:r>
            <a:r>
              <a:rPr lang="nl-BE" sz="1300" dirty="0" err="1"/>
              <a:t>TeamRepository teamRepository</a:t>
            </a:r>
            <a:r>
              <a:rPr lang="nl-BE" sz="1300" dirty="0"/>
              <a:t>) {</a:t>
            </a:r>
          </a:p>
          <a:p>
            <a:pPr marL="0" indent="0">
              <a:buNone/>
            </a:pPr>
            <a:r>
              <a:rPr lang="nl-BE" sz="1300" dirty="0" err="1"/>
              <a:t>        this.personRepository </a:t>
            </a:r>
            <a:r>
              <a:rPr lang="nl-BE" sz="1300" dirty="0"/>
              <a:t>= </a:t>
            </a:r>
            <a:r>
              <a:rPr lang="nl-BE" sz="1300" dirty="0" err="1"/>
              <a:t>personRepository</a:t>
            </a:r>
            <a:r>
              <a:rPr lang="nl-BE" sz="1300" dirty="0"/>
              <a:t>;</a:t>
            </a:r>
          </a:p>
          <a:p>
            <a:pPr marL="0" indent="0">
              <a:buNone/>
            </a:pPr>
            <a:r>
              <a:rPr lang="nl-BE" sz="1300" dirty="0" err="1"/>
              <a:t>        this.teamRepository </a:t>
            </a:r>
            <a:r>
              <a:rPr lang="nl-BE" sz="1300" dirty="0"/>
              <a:t>= </a:t>
            </a:r>
            <a:r>
              <a:rPr lang="nl-BE" sz="1300" dirty="0" err="1"/>
              <a:t>teamRepository</a:t>
            </a:r>
            <a:r>
              <a:rPr lang="nl-BE" sz="1300" dirty="0"/>
              <a:t>;</a:t>
            </a:r>
          </a:p>
          <a:p>
            <a:pPr marL="0" indent="0">
              <a:buNone/>
            </a:pPr>
            <a:r>
              <a:rPr lang="nl-BE" sz="1300" dirty="0"/>
              <a:t>    }</a:t>
            </a:r>
          </a:p>
          <a:p>
            <a:pPr marL="0" indent="0">
              <a:buNone/>
            </a:pPr>
            <a:endParaRPr lang="nl-BE" sz="1300" dirty="0"/>
          </a:p>
          <a:p>
            <a:pPr marL="0" indent="0">
              <a:buNone/>
            </a:pPr>
            <a:r>
              <a:rPr lang="nl-BE" sz="1300" dirty="0"/>
              <a:t>    @RequestMapping("/")</a:t>
            </a:r>
          </a:p>
          <a:p>
            <a:pPr marL="0" indent="0">
              <a:buNone/>
            </a:pPr>
            <a:r>
              <a:rPr lang="nl-BE" sz="1300" dirty="0"/>
              <a:t>    public String index(Model model) {</a:t>
            </a:r>
          </a:p>
          <a:p>
            <a:pPr marL="0" indent="0">
              <a:buNone/>
            </a:pPr>
            <a:r>
              <a:rPr lang="nl-BE" sz="1300" dirty="0"/>
              <a:t>        List&lt;Team&gt; list = </a:t>
            </a:r>
            <a:r>
              <a:rPr lang="nl-BE" sz="1300" dirty="0" err="1"/>
              <a:t>teamRepository.findAll</a:t>
            </a:r>
            <a:r>
              <a:rPr lang="nl-BE" sz="1300" dirty="0"/>
              <a:t>();</a:t>
            </a:r>
          </a:p>
          <a:p>
            <a:pPr marL="0" indent="0">
              <a:buNone/>
            </a:pPr>
            <a:r>
              <a:rPr lang="nl-BE" sz="1300" dirty="0"/>
              <a:t>        </a:t>
            </a:r>
            <a:r>
              <a:rPr lang="nl-BE" sz="1300" dirty="0" err="1"/>
              <a:t>model.addAttribute</a:t>
            </a:r>
            <a:r>
              <a:rPr lang="nl-BE" sz="1300" dirty="0"/>
              <a:t>("</a:t>
            </a:r>
            <a:r>
              <a:rPr lang="nl-BE" sz="1300" dirty="0" err="1"/>
              <a:t>teamList</a:t>
            </a:r>
            <a:r>
              <a:rPr lang="nl-BE" sz="1300" dirty="0"/>
              <a:t>", list);</a:t>
            </a:r>
          </a:p>
          <a:p>
            <a:pPr marL="0" indent="0">
              <a:buNone/>
            </a:pPr>
            <a:r>
              <a:rPr lang="nl-BE" sz="1300" dirty="0"/>
              <a:t>        return "index";</a:t>
            </a:r>
          </a:p>
          <a:p>
            <a:pPr marL="0" indent="0">
              <a:buNone/>
            </a:pPr>
            <a:r>
              <a:rPr lang="nl-BE" sz="1300" dirty="0"/>
              <a:t>    }</a:t>
            </a:r>
          </a:p>
          <a:p>
            <a:pPr marL="0" indent="0">
              <a:buNone/>
            </a:pPr>
            <a:endParaRPr lang="nl-BE" sz="1300" dirty="0"/>
          </a:p>
          <a:p>
            <a:pPr marL="0" indent="0">
              <a:buNone/>
            </a:pPr>
            <a:endParaRPr lang="nl-BE" sz="1000" dirty="0"/>
          </a:p>
          <a:p>
            <a:pPr marL="0" indent="0">
              <a:buNone/>
            </a:pPr>
            <a:endParaRPr lang="nl-BE" sz="10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24</a:t>
            </a:fld>
            <a:endParaRPr lang="nl-NL"/>
          </a:p>
        </p:txBody>
      </p:sp>
      <p:sp>
        <p:nvSpPr>
          <p:cNvPr id="5" name="Tijdelijke aanduiding voor inhoud 2">
            <a:extLst>
              <a:ext uri="{FF2B5EF4-FFF2-40B4-BE49-F238E27FC236}">
                <a16:creationId xmlns:a16="http://schemas.microsoft.com/office/drawing/2014/main" id="{AA2BC10E-C88D-4B09-B390-DD3AA49A42AC}"/>
              </a:ext>
            </a:extLst>
          </p:cNvPr>
          <p:cNvSpPr txBox="1">
            <a:spLocks/>
          </p:cNvSpPr>
          <p:nvPr/>
        </p:nvSpPr>
        <p:spPr>
          <a:xfrm>
            <a:off x="5892912" y="1039309"/>
            <a:ext cx="5970537" cy="5511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D02023"/>
              </a:buClr>
              <a:buSzPct val="120000"/>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38163" indent="-269875" algn="l" defTabSz="914400" rtl="0" eaLnBrk="1" latinLnBrk="0" hangingPunct="1">
              <a:lnSpc>
                <a:spcPct val="90000"/>
              </a:lnSpc>
              <a:spcBef>
                <a:spcPts val="500"/>
              </a:spcBef>
              <a:buClr>
                <a:srgbClr val="006EBA"/>
              </a:buClr>
              <a:buSzPct val="120000"/>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1300" dirty="0"/>
              <a:t> @RequestMapping("/addTeam")</a:t>
            </a:r>
          </a:p>
          <a:p>
            <a:pPr marL="0" indent="0">
              <a:buNone/>
            </a:pPr>
            <a:r>
              <a:rPr lang="nl-BE" sz="1300" dirty="0"/>
              <a:t>    public String </a:t>
            </a:r>
            <a:r>
              <a:rPr lang="nl-BE" sz="1300" dirty="0" err="1"/>
              <a:t>addTeam</a:t>
            </a:r>
            <a:r>
              <a:rPr lang="nl-BE" sz="1300" dirty="0"/>
              <a:t>() {</a:t>
            </a:r>
          </a:p>
          <a:p>
            <a:pPr marL="0" indent="0">
              <a:buNone/>
            </a:pPr>
            <a:r>
              <a:rPr lang="nl-BE" sz="1300" dirty="0"/>
              <a:t>        return "</a:t>
            </a:r>
            <a:r>
              <a:rPr lang="nl-BE" sz="1300" dirty="0" err="1"/>
              <a:t>addteam</a:t>
            </a:r>
            <a:r>
              <a:rPr lang="nl-BE" sz="1300" dirty="0"/>
              <a:t>";</a:t>
            </a:r>
          </a:p>
          <a:p>
            <a:pPr marL="0" indent="0">
              <a:buNone/>
            </a:pPr>
            <a:r>
              <a:rPr lang="nl-BE" sz="1300" dirty="0"/>
              <a:t>    }</a:t>
            </a:r>
          </a:p>
          <a:p>
            <a:pPr marL="0" indent="0">
              <a:buNone/>
            </a:pPr>
            <a:endParaRPr lang="nl-BE" sz="1300" dirty="0"/>
          </a:p>
          <a:p>
            <a:pPr marL="0" indent="0">
              <a:buNone/>
            </a:pPr>
            <a:r>
              <a:rPr lang="nl-BE" sz="1300" dirty="0"/>
              <a:t>    @RequestMapping("/processAddTeam")</a:t>
            </a:r>
          </a:p>
          <a:p>
            <a:pPr marL="0" indent="0">
              <a:buNone/>
            </a:pPr>
            <a:r>
              <a:rPr lang="nl-BE" sz="1300" dirty="0"/>
              <a:t>    public String </a:t>
            </a:r>
            <a:r>
              <a:rPr lang="nl-BE" sz="1300" dirty="0" err="1"/>
              <a:t>processAddTeam</a:t>
            </a:r>
            <a:r>
              <a:rPr lang="nl-BE" sz="1300" dirty="0"/>
              <a:t>(Model </a:t>
            </a:r>
            <a:r>
              <a:rPr lang="nl-BE" sz="1300" dirty="0" err="1"/>
              <a:t>model</a:t>
            </a:r>
            <a:r>
              <a:rPr lang="nl-BE" sz="1300" dirty="0"/>
              <a:t>, </a:t>
            </a:r>
            <a:r>
              <a:rPr lang="nl-BE" sz="1300" dirty="0" err="1"/>
              <a:t>HttpServletRequest request</a:t>
            </a:r>
            <a:r>
              <a:rPr lang="nl-BE" sz="1300" dirty="0"/>
              <a:t>) {</a:t>
            </a:r>
          </a:p>
          <a:p>
            <a:pPr marL="0" indent="0">
              <a:buNone/>
            </a:pPr>
            <a:r>
              <a:rPr lang="nl-BE" sz="1300" dirty="0"/>
              <a:t>        String </a:t>
            </a:r>
            <a:r>
              <a:rPr lang="nl-BE" sz="1300" dirty="0" err="1"/>
              <a:t>assignment</a:t>
            </a:r>
            <a:r>
              <a:rPr lang="nl-BE" sz="1300" dirty="0"/>
              <a:t> = </a:t>
            </a:r>
            <a:r>
              <a:rPr lang="nl-BE" sz="1300" dirty="0" err="1"/>
              <a:t>request.getParameter</a:t>
            </a:r>
            <a:r>
              <a:rPr lang="nl-BE" sz="1300" dirty="0"/>
              <a:t>("</a:t>
            </a:r>
            <a:r>
              <a:rPr lang="nl-BE" sz="1300" dirty="0" err="1"/>
              <a:t>assignment</a:t>
            </a:r>
            <a:r>
              <a:rPr lang="nl-BE" sz="1300" dirty="0"/>
              <a:t>");</a:t>
            </a:r>
          </a:p>
          <a:p>
            <a:pPr marL="0" indent="0">
              <a:buNone/>
            </a:pPr>
            <a:r>
              <a:rPr lang="nl-BE" sz="1300" dirty="0"/>
              <a:t>        String number = </a:t>
            </a:r>
            <a:r>
              <a:rPr lang="nl-BE" sz="1300" dirty="0" err="1"/>
              <a:t>request.getParameter</a:t>
            </a:r>
            <a:r>
              <a:rPr lang="nl-BE" sz="1300" dirty="0"/>
              <a:t>("number");</a:t>
            </a:r>
          </a:p>
          <a:p>
            <a:pPr marL="0" indent="0">
              <a:buNone/>
            </a:pPr>
            <a:r>
              <a:rPr lang="nl-BE" sz="1300" dirty="0"/>
              <a:t>        Team </a:t>
            </a:r>
            <a:r>
              <a:rPr lang="nl-BE" sz="1300" dirty="0" err="1"/>
              <a:t>team </a:t>
            </a:r>
            <a:r>
              <a:rPr lang="nl-BE" sz="1300" dirty="0"/>
              <a:t>= new Team();</a:t>
            </a:r>
          </a:p>
          <a:p>
            <a:pPr marL="0" indent="0">
              <a:buNone/>
            </a:pPr>
            <a:r>
              <a:rPr lang="nl-BE" sz="1300" dirty="0" err="1"/>
              <a:t>        team.setAssignment</a:t>
            </a:r>
            <a:r>
              <a:rPr lang="nl-BE" sz="1300" dirty="0"/>
              <a:t>(assignment);</a:t>
            </a:r>
          </a:p>
          <a:p>
            <a:pPr marL="0" indent="0">
              <a:buNone/>
            </a:pPr>
            <a:r>
              <a:rPr lang="nl-BE" sz="1300" dirty="0" err="1"/>
              <a:t>        team.setNumber</a:t>
            </a:r>
            <a:r>
              <a:rPr lang="nl-BE" sz="1300" dirty="0"/>
              <a:t>(number);</a:t>
            </a:r>
          </a:p>
          <a:p>
            <a:pPr marL="0" indent="0">
              <a:buNone/>
            </a:pPr>
            <a:r>
              <a:rPr lang="nl-BE" sz="1300" dirty="0" err="1"/>
              <a:t>        teamRepository.save</a:t>
            </a:r>
            <a:r>
              <a:rPr lang="nl-BE" sz="1300" dirty="0"/>
              <a:t>(team);</a:t>
            </a:r>
          </a:p>
          <a:p>
            <a:pPr marL="0" indent="0">
              <a:buNone/>
            </a:pPr>
            <a:r>
              <a:rPr lang="nl-BE" sz="1300" dirty="0"/>
              <a:t>        List&lt;Team&gt; list = </a:t>
            </a:r>
            <a:r>
              <a:rPr lang="nl-BE" sz="1300" dirty="0" err="1"/>
              <a:t>teamRepository.findAll</a:t>
            </a:r>
            <a:r>
              <a:rPr lang="nl-BE" sz="1300" dirty="0"/>
              <a:t>();</a:t>
            </a:r>
          </a:p>
          <a:p>
            <a:pPr marL="0" indent="0">
              <a:buNone/>
            </a:pPr>
            <a:r>
              <a:rPr lang="nl-BE" sz="1300" dirty="0"/>
              <a:t>        </a:t>
            </a:r>
            <a:r>
              <a:rPr lang="nl-BE" sz="1300" dirty="0" err="1"/>
              <a:t>model.addAttribute</a:t>
            </a:r>
            <a:r>
              <a:rPr lang="nl-BE" sz="1300" dirty="0"/>
              <a:t>("</a:t>
            </a:r>
            <a:r>
              <a:rPr lang="nl-BE" sz="1300" dirty="0" err="1"/>
              <a:t>teamList</a:t>
            </a:r>
            <a:r>
              <a:rPr lang="nl-BE" sz="1300" dirty="0"/>
              <a:t>", list);</a:t>
            </a:r>
          </a:p>
          <a:p>
            <a:pPr marL="0" indent="0">
              <a:buNone/>
            </a:pPr>
            <a:r>
              <a:rPr lang="nl-BE" sz="1300" dirty="0"/>
              <a:t>        return "index";</a:t>
            </a:r>
          </a:p>
          <a:p>
            <a:pPr marL="0" indent="0">
              <a:buNone/>
            </a:pPr>
            <a:r>
              <a:rPr lang="nl-BE" sz="1300" dirty="0"/>
              <a:t>    }</a:t>
            </a:r>
          </a:p>
        </p:txBody>
      </p:sp>
    </p:spTree>
    <p:extLst>
      <p:ext uri="{BB962C8B-B14F-4D97-AF65-F5344CB8AC3E}">
        <p14:creationId xmlns:p14="http://schemas.microsoft.com/office/powerpoint/2010/main" val="1434112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2800" dirty="0"/>
              <a:t>Step 4: Create </a:t>
            </a:r>
            <a:r>
              <a:rPr lang="nl-BE" sz="2800" dirty="0" err="1"/>
              <a:t>MainController </a:t>
            </a:r>
            <a:r>
              <a:rPr lang="nl-BE" sz="2800" dirty="0"/>
              <a:t>(continued)</a:t>
            </a:r>
          </a:p>
        </p:txBody>
      </p:sp>
      <p:sp>
        <p:nvSpPr>
          <p:cNvPr id="3" name="Tijdelijke aanduiding voor inhoud 2"/>
          <p:cNvSpPr>
            <a:spLocks noGrp="1"/>
          </p:cNvSpPr>
          <p:nvPr>
            <p:ph idx="1"/>
          </p:nvPr>
        </p:nvSpPr>
        <p:spPr>
          <a:xfrm>
            <a:off x="179295" y="1008429"/>
            <a:ext cx="5784625" cy="5845679"/>
          </a:xfrm>
        </p:spPr>
        <p:txBody>
          <a:bodyPr>
            <a:normAutofit fontScale="92500" lnSpcReduction="20000"/>
          </a:bodyPr>
          <a:lstStyle/>
          <a:p>
            <a:pPr marL="0" indent="0">
              <a:buNone/>
            </a:pPr>
            <a:r>
              <a:rPr lang="nl-BE" sz="1400" dirty="0"/>
              <a:t>@RequestMapping("/addPerson")</a:t>
            </a:r>
          </a:p>
          <a:p>
            <a:pPr marL="0" indent="0">
              <a:buNone/>
            </a:pPr>
            <a:r>
              <a:rPr lang="nl-BE" sz="1400" dirty="0"/>
              <a:t>    public String </a:t>
            </a:r>
            <a:r>
              <a:rPr lang="nl-BE" sz="1400" dirty="0" err="1"/>
              <a:t>addPerson</a:t>
            </a:r>
            <a:r>
              <a:rPr lang="nl-BE" sz="1400" dirty="0"/>
              <a:t>(Model model) {</a:t>
            </a:r>
          </a:p>
          <a:p>
            <a:pPr marL="0" indent="0">
              <a:buNone/>
            </a:pPr>
            <a:r>
              <a:rPr lang="nl-BE" sz="1400" dirty="0"/>
              <a:t>        List&lt;Team&gt; list = </a:t>
            </a:r>
            <a:r>
              <a:rPr lang="nl-BE" sz="1400" dirty="0" err="1"/>
              <a:t>teamRepository.findAll</a:t>
            </a:r>
            <a:r>
              <a:rPr lang="nl-BE" sz="1400" dirty="0"/>
              <a:t>();</a:t>
            </a:r>
          </a:p>
          <a:p>
            <a:pPr marL="0" indent="0">
              <a:buNone/>
            </a:pPr>
            <a:r>
              <a:rPr lang="nl-BE" sz="1400" dirty="0"/>
              <a:t>        </a:t>
            </a:r>
            <a:r>
              <a:rPr lang="nl-BE" sz="1400" dirty="0" err="1"/>
              <a:t>model.addAttribute</a:t>
            </a:r>
            <a:r>
              <a:rPr lang="nl-BE" sz="1400" dirty="0"/>
              <a:t>("</a:t>
            </a:r>
            <a:r>
              <a:rPr lang="nl-BE" sz="1400" dirty="0" err="1"/>
              <a:t>teamList</a:t>
            </a:r>
            <a:r>
              <a:rPr lang="nl-BE" sz="1400" dirty="0"/>
              <a:t>", list);</a:t>
            </a:r>
          </a:p>
          <a:p>
            <a:pPr marL="0" indent="0">
              <a:buNone/>
            </a:pPr>
            <a:r>
              <a:rPr lang="nl-BE" sz="1400" dirty="0"/>
              <a:t>        return "</a:t>
            </a:r>
            <a:r>
              <a:rPr lang="nl-BE" sz="1400" dirty="0" err="1"/>
              <a:t>addPerson</a:t>
            </a:r>
            <a:r>
              <a:rPr lang="nl-BE" sz="1400" dirty="0"/>
              <a:t>";</a:t>
            </a:r>
          </a:p>
          <a:p>
            <a:pPr marL="0" indent="0">
              <a:buNone/>
            </a:pPr>
            <a:r>
              <a:rPr lang="nl-BE" sz="1400" dirty="0"/>
              <a:t>    }</a:t>
            </a:r>
          </a:p>
          <a:p>
            <a:pPr marL="0" indent="0">
              <a:buNone/>
            </a:pPr>
            <a:endParaRPr lang="nl-BE" sz="1400" dirty="0"/>
          </a:p>
          <a:p>
            <a:pPr marL="0" indent="0">
              <a:buNone/>
            </a:pPr>
            <a:r>
              <a:rPr lang="nl-BE" sz="1400" dirty="0"/>
              <a:t>    @RequestMapping("/processAddPerson")</a:t>
            </a:r>
          </a:p>
          <a:p>
            <a:pPr marL="0" indent="0">
              <a:buNone/>
            </a:pPr>
            <a:r>
              <a:rPr lang="nl-BE" sz="1400" dirty="0"/>
              <a:t>    public String </a:t>
            </a:r>
            <a:r>
              <a:rPr lang="nl-BE" sz="1400" dirty="0" err="1"/>
              <a:t>processAddPerson</a:t>
            </a:r>
            <a:r>
              <a:rPr lang="nl-BE" sz="1400" dirty="0"/>
              <a:t>(Model </a:t>
            </a:r>
            <a:r>
              <a:rPr lang="nl-BE" sz="1400" dirty="0" err="1"/>
              <a:t>model</a:t>
            </a:r>
            <a:r>
              <a:rPr lang="nl-BE" sz="1400" dirty="0"/>
              <a:t>, </a:t>
            </a:r>
            <a:r>
              <a:rPr lang="nl-BE" sz="1400" dirty="0" err="1"/>
              <a:t>HttpServletRequest request</a:t>
            </a:r>
            <a:r>
              <a:rPr lang="nl-BE" sz="1400" dirty="0"/>
              <a:t>) {</a:t>
            </a:r>
          </a:p>
          <a:p>
            <a:pPr marL="0" indent="0">
              <a:buNone/>
            </a:pPr>
            <a:r>
              <a:rPr lang="nl-BE" sz="1400" dirty="0"/>
              <a:t>        String name = </a:t>
            </a:r>
            <a:r>
              <a:rPr lang="nl-BE" sz="1400" dirty="0" err="1"/>
              <a:t>request.getParameter</a:t>
            </a:r>
            <a:r>
              <a:rPr lang="nl-BE" sz="1400" dirty="0"/>
              <a:t>("name");</a:t>
            </a:r>
          </a:p>
          <a:p>
            <a:pPr marL="0" indent="0">
              <a:buNone/>
            </a:pPr>
            <a:r>
              <a:rPr lang="nl-BE" sz="1400" dirty="0"/>
              <a:t>        long </a:t>
            </a:r>
            <a:r>
              <a:rPr lang="nl-BE" sz="1400" dirty="0" err="1"/>
              <a:t>teamId</a:t>
            </a:r>
            <a:r>
              <a:rPr lang="nl-BE" sz="1400" dirty="0"/>
              <a:t> = </a:t>
            </a:r>
            <a:r>
              <a:rPr lang="nl-BE" sz="1400" dirty="0" err="1"/>
              <a:t>Long.parseLong</a:t>
            </a:r>
            <a:r>
              <a:rPr lang="nl-BE" sz="1400" dirty="0"/>
              <a:t>(</a:t>
            </a:r>
            <a:r>
              <a:rPr lang="nl-BE" sz="1400" dirty="0" err="1"/>
              <a:t>request.getParameter</a:t>
            </a:r>
            <a:r>
              <a:rPr lang="nl-BE" sz="1400" dirty="0"/>
              <a:t>("</a:t>
            </a:r>
            <a:r>
              <a:rPr lang="nl-BE" sz="1400" dirty="0" err="1"/>
              <a:t>teamIndex</a:t>
            </a:r>
            <a:r>
              <a:rPr lang="nl-BE" sz="1400" dirty="0"/>
              <a:t>"));</a:t>
            </a:r>
          </a:p>
          <a:p>
            <a:pPr marL="0" indent="0">
              <a:buNone/>
            </a:pPr>
            <a:r>
              <a:rPr lang="nl-BE" sz="1400" dirty="0"/>
              <a:t>        </a:t>
            </a:r>
            <a:r>
              <a:rPr lang="en-US" sz="1400" dirty="0"/>
              <a:t>Optional&lt;Team&gt; team = </a:t>
            </a:r>
            <a:r>
              <a:rPr lang="en-US" sz="1400" dirty="0" err="1"/>
              <a:t>teamRepository.findById</a:t>
            </a:r>
            <a:r>
              <a:rPr lang="en-US" sz="1400" dirty="0"/>
              <a:t>(</a:t>
            </a:r>
            <a:r>
              <a:rPr lang="en-US" sz="1400" dirty="0" err="1"/>
              <a:t>teamId</a:t>
            </a:r>
            <a:r>
              <a:rPr lang="en-US" sz="1400" dirty="0"/>
              <a:t>);</a:t>
            </a:r>
            <a:endParaRPr lang="nl-BE" sz="1400" dirty="0"/>
          </a:p>
          <a:p>
            <a:pPr marL="0" indent="0">
              <a:buNone/>
            </a:pPr>
            <a:r>
              <a:rPr lang="nl-BE" sz="1400" dirty="0"/>
              <a:t>        Person </a:t>
            </a:r>
            <a:r>
              <a:rPr lang="nl-BE" sz="1400" dirty="0" err="1"/>
              <a:t>person </a:t>
            </a:r>
            <a:r>
              <a:rPr lang="nl-BE" sz="1400" dirty="0"/>
              <a:t>= new Person();</a:t>
            </a:r>
          </a:p>
          <a:p>
            <a:pPr marL="0" indent="0">
              <a:buNone/>
            </a:pPr>
            <a:r>
              <a:rPr lang="nl-BE" sz="1400" dirty="0" err="1"/>
              <a:t>        person.setName</a:t>
            </a:r>
            <a:r>
              <a:rPr lang="nl-BE" sz="1400" dirty="0"/>
              <a:t>(name);</a:t>
            </a:r>
          </a:p>
          <a:p>
            <a:pPr marL="0" indent="0">
              <a:buNone/>
            </a:pPr>
            <a:r>
              <a:rPr lang="nl-BE" sz="1400" dirty="0"/>
              <a:t>        </a:t>
            </a:r>
            <a:r>
              <a:rPr lang="en-US" sz="1400" dirty="0"/>
              <a:t>if (</a:t>
            </a:r>
            <a:r>
              <a:rPr lang="en-US" sz="1400" dirty="0" err="1"/>
              <a:t>team.isPresent</a:t>
            </a:r>
            <a:r>
              <a:rPr lang="en-US" sz="1400" dirty="0"/>
              <a:t>()) {</a:t>
            </a:r>
            <a:br>
              <a:rPr lang="en-US" sz="1400" dirty="0"/>
            </a:br>
            <a:r>
              <a:rPr lang="en-US" sz="1400" dirty="0"/>
              <a:t>            </a:t>
            </a:r>
            <a:r>
              <a:rPr lang="en-US" sz="1400" dirty="0" err="1"/>
              <a:t>person.setTeam</a:t>
            </a:r>
            <a:r>
              <a:rPr lang="en-US" sz="1400" dirty="0"/>
              <a:t>(</a:t>
            </a:r>
            <a:r>
              <a:rPr lang="en-US" sz="1400" dirty="0" err="1"/>
              <a:t>team.get</a:t>
            </a:r>
            <a:r>
              <a:rPr lang="en-US" sz="1400" dirty="0"/>
              <a:t>());</a:t>
            </a:r>
            <a:br>
              <a:rPr lang="en-US" sz="1400" dirty="0"/>
            </a:br>
            <a:r>
              <a:rPr lang="en-US" sz="1400" dirty="0"/>
              <a:t>        }</a:t>
            </a:r>
            <a:endParaRPr lang="nl-BE" sz="1400" dirty="0"/>
          </a:p>
          <a:p>
            <a:pPr marL="0" indent="0">
              <a:buNone/>
            </a:pPr>
            <a:r>
              <a:rPr lang="nl-BE" sz="1400" dirty="0" err="1"/>
              <a:t>        personRepository.save</a:t>
            </a:r>
            <a:r>
              <a:rPr lang="nl-BE" sz="1400" dirty="0"/>
              <a:t>(person);</a:t>
            </a:r>
          </a:p>
          <a:p>
            <a:pPr marL="0" indent="0">
              <a:buNone/>
            </a:pPr>
            <a:r>
              <a:rPr lang="nl-BE" sz="1400" dirty="0"/>
              <a:t>        List&lt;Team&gt; list = </a:t>
            </a:r>
            <a:r>
              <a:rPr lang="nl-BE" sz="1400" dirty="0" err="1"/>
              <a:t>teamRepository.findAll</a:t>
            </a:r>
            <a:r>
              <a:rPr lang="nl-BE" sz="1400" dirty="0"/>
              <a:t>();</a:t>
            </a:r>
          </a:p>
          <a:p>
            <a:pPr marL="0" indent="0">
              <a:buNone/>
            </a:pPr>
            <a:r>
              <a:rPr lang="nl-BE" sz="1400" dirty="0"/>
              <a:t>        </a:t>
            </a:r>
            <a:r>
              <a:rPr lang="nl-BE" sz="1400" dirty="0" err="1"/>
              <a:t>model.addAttribute</a:t>
            </a:r>
            <a:r>
              <a:rPr lang="nl-BE" sz="1400" dirty="0"/>
              <a:t>("</a:t>
            </a:r>
            <a:r>
              <a:rPr lang="nl-BE" sz="1400" dirty="0" err="1"/>
              <a:t>teamList</a:t>
            </a:r>
            <a:r>
              <a:rPr lang="nl-BE" sz="1400" dirty="0"/>
              <a:t>", list);</a:t>
            </a:r>
          </a:p>
          <a:p>
            <a:pPr marL="0" indent="0">
              <a:buNone/>
            </a:pPr>
            <a:r>
              <a:rPr lang="nl-BE" sz="1400" dirty="0"/>
              <a:t>        return "index";</a:t>
            </a:r>
          </a:p>
          <a:p>
            <a:pPr marL="0" indent="0">
              <a:buNone/>
            </a:pPr>
            <a:r>
              <a:rPr lang="nl-BE" sz="1400" dirty="0"/>
              <a:t>    }</a:t>
            </a:r>
          </a:p>
          <a:p>
            <a:pPr marL="0" indent="0">
              <a:buNone/>
            </a:pPr>
            <a:endParaRPr lang="nl-BE" sz="1000" dirty="0"/>
          </a:p>
          <a:p>
            <a:pPr marL="0" indent="0">
              <a:buNone/>
            </a:pPr>
            <a:endParaRPr lang="nl-BE" sz="10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25</a:t>
            </a:fld>
            <a:endParaRPr lang="nl-NL"/>
          </a:p>
        </p:txBody>
      </p:sp>
      <p:sp>
        <p:nvSpPr>
          <p:cNvPr id="5" name="Tijdelijke aanduiding voor inhoud 2">
            <a:extLst>
              <a:ext uri="{FF2B5EF4-FFF2-40B4-BE49-F238E27FC236}">
                <a16:creationId xmlns:a16="http://schemas.microsoft.com/office/drawing/2014/main" id="{AA2BC10E-C88D-4B09-B390-DD3AA49A42AC}"/>
              </a:ext>
            </a:extLst>
          </p:cNvPr>
          <p:cNvSpPr txBox="1">
            <a:spLocks/>
          </p:cNvSpPr>
          <p:nvPr/>
        </p:nvSpPr>
        <p:spPr>
          <a:xfrm>
            <a:off x="5892912" y="1039309"/>
            <a:ext cx="6119793" cy="5511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D02023"/>
              </a:buClr>
              <a:buSzPct val="120000"/>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38163" indent="-269875" algn="l" defTabSz="914400" rtl="0" eaLnBrk="1" latinLnBrk="0" hangingPunct="1">
              <a:lnSpc>
                <a:spcPct val="90000"/>
              </a:lnSpc>
              <a:spcBef>
                <a:spcPts val="500"/>
              </a:spcBef>
              <a:buClr>
                <a:srgbClr val="006EBA"/>
              </a:buClr>
              <a:buSzPct val="120000"/>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nl-BE" sz="1300" dirty="0"/>
              <a:t>    @RequestMapping("/addphone")</a:t>
            </a:r>
          </a:p>
          <a:p>
            <a:pPr marL="0" indent="0">
              <a:lnSpc>
                <a:spcPct val="70000"/>
              </a:lnSpc>
              <a:buNone/>
            </a:pPr>
            <a:r>
              <a:rPr lang="nl-BE" sz="1300" dirty="0"/>
              <a:t>    public String </a:t>
            </a:r>
            <a:r>
              <a:rPr lang="nl-BE" sz="1300" dirty="0" err="1"/>
              <a:t>addTelephone</a:t>
            </a:r>
            <a:r>
              <a:rPr lang="nl-BE" sz="1300" dirty="0"/>
              <a:t>(Model model) {</a:t>
            </a:r>
          </a:p>
          <a:p>
            <a:pPr marL="0" indent="0">
              <a:lnSpc>
                <a:spcPct val="70000"/>
              </a:lnSpc>
              <a:buNone/>
            </a:pPr>
            <a:r>
              <a:rPr lang="nl-BE" sz="1300" dirty="0"/>
              <a:t>        List&lt;Person&gt; list = </a:t>
            </a:r>
            <a:r>
              <a:rPr lang="nl-BE" sz="1300" dirty="0" err="1"/>
              <a:t>personRepository.findAll</a:t>
            </a:r>
            <a:r>
              <a:rPr lang="nl-BE" sz="1300" dirty="0"/>
              <a:t>();</a:t>
            </a:r>
          </a:p>
          <a:p>
            <a:pPr marL="0" indent="0">
              <a:lnSpc>
                <a:spcPct val="70000"/>
              </a:lnSpc>
              <a:buNone/>
            </a:pPr>
            <a:r>
              <a:rPr lang="nl-BE" sz="1300" dirty="0"/>
              <a:t>        </a:t>
            </a:r>
            <a:r>
              <a:rPr lang="nl-BE" sz="1300" dirty="0" err="1"/>
              <a:t>model.addAttribute</a:t>
            </a:r>
            <a:r>
              <a:rPr lang="nl-BE" sz="1300" dirty="0"/>
              <a:t>("</a:t>
            </a:r>
            <a:r>
              <a:rPr lang="nl-BE" sz="1300" dirty="0" err="1"/>
              <a:t>personList</a:t>
            </a:r>
            <a:r>
              <a:rPr lang="nl-BE" sz="1300" dirty="0"/>
              <a:t>", list);</a:t>
            </a:r>
          </a:p>
          <a:p>
            <a:pPr marL="0" indent="0">
              <a:lnSpc>
                <a:spcPct val="70000"/>
              </a:lnSpc>
              <a:buNone/>
            </a:pPr>
            <a:r>
              <a:rPr lang="nl-BE" sz="1300" dirty="0"/>
              <a:t>        return "</a:t>
            </a:r>
            <a:r>
              <a:rPr lang="nl-BE" sz="1300" dirty="0" err="1"/>
              <a:t>addPhone</a:t>
            </a:r>
            <a:r>
              <a:rPr lang="nl-BE" sz="1300" dirty="0"/>
              <a:t>";</a:t>
            </a:r>
          </a:p>
          <a:p>
            <a:pPr marL="0" indent="0">
              <a:lnSpc>
                <a:spcPct val="70000"/>
              </a:lnSpc>
              <a:buNone/>
            </a:pPr>
            <a:r>
              <a:rPr lang="nl-BE" sz="1300" dirty="0"/>
              <a:t>    }</a:t>
            </a:r>
          </a:p>
          <a:p>
            <a:pPr marL="0" indent="0">
              <a:lnSpc>
                <a:spcPct val="70000"/>
              </a:lnSpc>
              <a:buNone/>
            </a:pPr>
            <a:endParaRPr lang="nl-BE" sz="1300" dirty="0"/>
          </a:p>
          <a:p>
            <a:pPr marL="0" indent="0">
              <a:lnSpc>
                <a:spcPct val="70000"/>
              </a:lnSpc>
              <a:buNone/>
            </a:pPr>
            <a:r>
              <a:rPr lang="nl-BE" sz="1300" dirty="0"/>
              <a:t>    @RequestMapping("/processAddPhone")</a:t>
            </a:r>
          </a:p>
          <a:p>
            <a:pPr marL="0" indent="0">
              <a:lnSpc>
                <a:spcPct val="70000"/>
              </a:lnSpc>
              <a:buNone/>
            </a:pPr>
            <a:r>
              <a:rPr lang="nl-BE" sz="1300" dirty="0"/>
              <a:t>    public String </a:t>
            </a:r>
            <a:r>
              <a:rPr lang="nl-BE" sz="1300" dirty="0" err="1"/>
              <a:t>processAddTelephone</a:t>
            </a:r>
            <a:r>
              <a:rPr lang="nl-BE" sz="1300" dirty="0"/>
              <a:t>(Model </a:t>
            </a:r>
            <a:r>
              <a:rPr lang="nl-BE" sz="1300" dirty="0" err="1"/>
              <a:t>model</a:t>
            </a:r>
            <a:r>
              <a:rPr lang="nl-BE" sz="1300" dirty="0"/>
              <a:t>, </a:t>
            </a:r>
            <a:r>
              <a:rPr lang="nl-BE" sz="1300" dirty="0" err="1"/>
              <a:t>HttpServletRequest request</a:t>
            </a:r>
            <a:r>
              <a:rPr lang="nl-BE" sz="1300" dirty="0"/>
              <a:t>) {</a:t>
            </a:r>
          </a:p>
          <a:p>
            <a:pPr marL="0" indent="0">
              <a:lnSpc>
                <a:spcPct val="70000"/>
              </a:lnSpc>
              <a:buNone/>
            </a:pPr>
            <a:r>
              <a:rPr lang="nl-BE" sz="1300" dirty="0"/>
              <a:t>        String type = </a:t>
            </a:r>
            <a:r>
              <a:rPr lang="nl-BE" sz="1300" dirty="0" err="1"/>
              <a:t>request.getParameter</a:t>
            </a:r>
            <a:r>
              <a:rPr lang="nl-BE" sz="1300" dirty="0"/>
              <a:t>("type");</a:t>
            </a:r>
          </a:p>
          <a:p>
            <a:pPr marL="0" indent="0">
              <a:lnSpc>
                <a:spcPct val="70000"/>
              </a:lnSpc>
              <a:buNone/>
            </a:pPr>
            <a:r>
              <a:rPr lang="nl-BE" sz="1300" dirty="0"/>
              <a:t>        String number = </a:t>
            </a:r>
            <a:r>
              <a:rPr lang="nl-BE" sz="1300" dirty="0" err="1"/>
              <a:t>request.getParameter</a:t>
            </a:r>
            <a:r>
              <a:rPr lang="nl-BE" sz="1300" dirty="0"/>
              <a:t>("number");</a:t>
            </a:r>
          </a:p>
          <a:p>
            <a:pPr marL="0" indent="0">
              <a:lnSpc>
                <a:spcPct val="70000"/>
              </a:lnSpc>
              <a:buNone/>
            </a:pPr>
            <a:r>
              <a:rPr lang="nl-BE" sz="1300" dirty="0"/>
              <a:t>        long </a:t>
            </a:r>
            <a:r>
              <a:rPr lang="nl-BE" sz="1300" dirty="0" err="1"/>
              <a:t>personId </a:t>
            </a:r>
            <a:r>
              <a:rPr lang="nl-BE" sz="1300" dirty="0"/>
              <a:t>= </a:t>
            </a:r>
            <a:r>
              <a:rPr lang="nl-BE" sz="1300" dirty="0" err="1"/>
              <a:t>Long.parseLong</a:t>
            </a:r>
            <a:r>
              <a:rPr lang="nl-BE" sz="1300" dirty="0"/>
              <a:t>(</a:t>
            </a:r>
            <a:r>
              <a:rPr lang="nl-BE" sz="1300" dirty="0" err="1"/>
              <a:t>request.getParameter</a:t>
            </a:r>
            <a:r>
              <a:rPr lang="nl-BE" sz="1300" dirty="0"/>
              <a:t>("</a:t>
            </a:r>
            <a:r>
              <a:rPr lang="nl-BE" sz="1300" dirty="0" err="1"/>
              <a:t>personIndex</a:t>
            </a:r>
            <a:r>
              <a:rPr lang="nl-BE" sz="1300" dirty="0"/>
              <a:t>"));</a:t>
            </a:r>
          </a:p>
          <a:p>
            <a:pPr marL="0" indent="0">
              <a:lnSpc>
                <a:spcPct val="70000"/>
              </a:lnSpc>
              <a:buNone/>
            </a:pPr>
            <a:r>
              <a:rPr lang="nl-BE" sz="1300" dirty="0" err="1"/>
              <a:t>        Person </a:t>
            </a:r>
            <a:r>
              <a:rPr lang="nl-BE" sz="1300" dirty="0"/>
              <a:t>= </a:t>
            </a:r>
            <a:r>
              <a:rPr lang="nl-BE" sz="1300" dirty="0" err="1"/>
              <a:t>personRepository.findById</a:t>
            </a:r>
            <a:r>
              <a:rPr lang="nl-BE" sz="1300" dirty="0"/>
              <a:t>(</a:t>
            </a:r>
            <a:r>
              <a:rPr lang="nl-BE" sz="1300" dirty="0" err="1"/>
              <a:t>personId</a:t>
            </a:r>
            <a:r>
              <a:rPr lang="nl-BE" sz="1300" dirty="0"/>
              <a:t>).get();</a:t>
            </a:r>
          </a:p>
          <a:p>
            <a:pPr marL="0" indent="0">
              <a:lnSpc>
                <a:spcPct val="70000"/>
              </a:lnSpc>
              <a:buNone/>
            </a:pPr>
            <a:r>
              <a:rPr lang="nl-BE" sz="1300" dirty="0"/>
              <a:t>        </a:t>
            </a:r>
            <a:r>
              <a:rPr lang="nl-BE" sz="1300" dirty="0" err="1"/>
              <a:t>person.addPhonenbr</a:t>
            </a:r>
            <a:r>
              <a:rPr lang="nl-BE" sz="1300" dirty="0"/>
              <a:t>(type, number);</a:t>
            </a:r>
          </a:p>
          <a:p>
            <a:pPr marL="0" indent="0">
              <a:lnSpc>
                <a:spcPct val="70000"/>
              </a:lnSpc>
              <a:buNone/>
            </a:pPr>
            <a:r>
              <a:rPr lang="nl-BE" sz="1300" dirty="0" err="1"/>
              <a:t>        personRepository.save</a:t>
            </a:r>
            <a:r>
              <a:rPr lang="nl-BE" sz="1300" dirty="0"/>
              <a:t>(person);</a:t>
            </a:r>
          </a:p>
          <a:p>
            <a:pPr marL="0" indent="0">
              <a:lnSpc>
                <a:spcPct val="70000"/>
              </a:lnSpc>
              <a:buNone/>
            </a:pPr>
            <a:r>
              <a:rPr lang="nl-BE" sz="1300" dirty="0"/>
              <a:t>        List&lt;Team&gt; list = </a:t>
            </a:r>
            <a:r>
              <a:rPr lang="nl-BE" sz="1300" dirty="0" err="1"/>
              <a:t>teamRepository.findAll</a:t>
            </a:r>
            <a:r>
              <a:rPr lang="nl-BE" sz="1300" dirty="0"/>
              <a:t>();</a:t>
            </a:r>
          </a:p>
          <a:p>
            <a:pPr marL="0" indent="0">
              <a:lnSpc>
                <a:spcPct val="70000"/>
              </a:lnSpc>
              <a:buNone/>
            </a:pPr>
            <a:r>
              <a:rPr lang="nl-BE" sz="1300" dirty="0"/>
              <a:t>        </a:t>
            </a:r>
            <a:r>
              <a:rPr lang="nl-BE" sz="1300" dirty="0" err="1"/>
              <a:t>model.addAttribute</a:t>
            </a:r>
            <a:r>
              <a:rPr lang="nl-BE" sz="1300" dirty="0"/>
              <a:t>("</a:t>
            </a:r>
            <a:r>
              <a:rPr lang="nl-BE" sz="1300" dirty="0" err="1"/>
              <a:t>teamList</a:t>
            </a:r>
            <a:r>
              <a:rPr lang="nl-BE" sz="1300" dirty="0"/>
              <a:t>", list);</a:t>
            </a:r>
          </a:p>
          <a:p>
            <a:pPr marL="0" indent="0">
              <a:lnSpc>
                <a:spcPct val="70000"/>
              </a:lnSpc>
              <a:buNone/>
            </a:pPr>
            <a:r>
              <a:rPr lang="nl-BE" sz="1300" dirty="0"/>
              <a:t>        return "index";</a:t>
            </a:r>
          </a:p>
          <a:p>
            <a:pPr marL="0" indent="0">
              <a:lnSpc>
                <a:spcPct val="70000"/>
              </a:lnSpc>
              <a:buNone/>
            </a:pPr>
            <a:r>
              <a:rPr lang="nl-BE" sz="1300" dirty="0"/>
              <a:t>    }</a:t>
            </a:r>
          </a:p>
          <a:p>
            <a:pPr marL="0" indent="0">
              <a:lnSpc>
                <a:spcPct val="70000"/>
              </a:lnSpc>
              <a:buNone/>
            </a:pPr>
            <a:r>
              <a:rPr lang="nl-BE" sz="1300" dirty="0"/>
              <a:t>}</a:t>
            </a:r>
          </a:p>
          <a:p>
            <a:pPr marL="0" indent="0">
              <a:buFont typeface="Arial" panose="020B0604020202020204" pitchFamily="34" charset="0"/>
              <a:buNone/>
            </a:pPr>
            <a:endParaRPr lang="nl-BE" sz="1100" dirty="0"/>
          </a:p>
          <a:p>
            <a:pPr marL="0" indent="0">
              <a:buFont typeface="Arial" panose="020B0604020202020204" pitchFamily="34" charset="0"/>
              <a:buNone/>
            </a:pPr>
            <a:endParaRPr lang="nl-BE" sz="1100" dirty="0"/>
          </a:p>
        </p:txBody>
      </p:sp>
      <p:sp>
        <p:nvSpPr>
          <p:cNvPr id="6" name="Rectangle 1">
            <a:extLst>
              <a:ext uri="{FF2B5EF4-FFF2-40B4-BE49-F238E27FC236}">
                <a16:creationId xmlns:a16="http://schemas.microsoft.com/office/drawing/2014/main" id="{E47DC08F-B117-4768-815C-CA15974C2BB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B714719-807A-4095-A68D-BFE5C47BF825}"/>
              </a:ext>
            </a:extLst>
          </p:cNvPr>
          <p:cNvSpPr>
            <a:spLocks noChangeArrowheads="1"/>
          </p:cNvSpPr>
          <p:nvPr/>
        </p:nvSpPr>
        <p:spPr bwMode="auto">
          <a:xfrm>
            <a:off x="0" y="1305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046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1263A2E-00EA-4942-BCC4-324C51A72544}"/>
              </a:ext>
            </a:extLst>
          </p:cNvPr>
          <p:cNvSpPr>
            <a:spLocks noGrp="1"/>
          </p:cNvSpPr>
          <p:nvPr>
            <p:ph type="title"/>
          </p:nvPr>
        </p:nvSpPr>
        <p:spPr/>
        <p:txBody>
          <a:bodyPr/>
          <a:lstStyle/>
          <a:p>
            <a:r>
              <a:rPr lang="nl-BE" dirty="0"/>
              <a:t>Making a lesson example: Associations</a:t>
            </a:r>
          </a:p>
        </p:txBody>
      </p:sp>
      <p:sp>
        <p:nvSpPr>
          <p:cNvPr id="8" name="Tijdelijke aanduiding voor inhoud 7">
            <a:extLst>
              <a:ext uri="{FF2B5EF4-FFF2-40B4-BE49-F238E27FC236}">
                <a16:creationId xmlns:a16="http://schemas.microsoft.com/office/drawing/2014/main" id="{853124FD-25FA-460C-A3CD-0987C577A6EC}"/>
              </a:ext>
            </a:extLst>
          </p:cNvPr>
          <p:cNvSpPr>
            <a:spLocks noGrp="1"/>
          </p:cNvSpPr>
          <p:nvPr>
            <p:ph idx="1"/>
          </p:nvPr>
        </p:nvSpPr>
        <p:spPr/>
        <p:txBody>
          <a:bodyPr>
            <a:normAutofit/>
          </a:bodyPr>
          <a:lstStyle/>
          <a:p>
            <a:r>
              <a:rPr lang="nl-BE" dirty="0">
                <a:hlinkClick r:id="rId2" action="ppaction://hlinksldjump"/>
              </a:rPr>
              <a:t>Step 5</a:t>
            </a:r>
            <a:r>
              <a:rPr lang="nl-BE" dirty="0"/>
              <a:t>: Create user interface:</a:t>
            </a:r>
          </a:p>
          <a:p>
            <a:pPr lvl="1"/>
            <a:r>
              <a:rPr lang="nl-BE" dirty="0">
                <a:hlinkClick r:id="rId2" action="ppaction://hlinksldjump"/>
              </a:rPr>
              <a:t>index.html</a:t>
            </a:r>
            <a:endParaRPr lang="nl-BE" dirty="0"/>
          </a:p>
          <a:p>
            <a:pPr lvl="1"/>
            <a:r>
              <a:rPr lang="nl-BE" dirty="0">
                <a:hlinkClick r:id="rId3" action="ppaction://hlinksldjump"/>
              </a:rPr>
              <a:t>addTeam.html</a:t>
            </a:r>
            <a:endParaRPr lang="nl-BE" dirty="0"/>
          </a:p>
          <a:p>
            <a:pPr lvl="1"/>
            <a:r>
              <a:rPr lang="nl-BE" dirty="0">
                <a:hlinkClick r:id="rId4" action="ppaction://hlinksldjump"/>
              </a:rPr>
              <a:t>addPerson.html</a:t>
            </a:r>
            <a:endParaRPr lang="nl-BE" dirty="0"/>
          </a:p>
          <a:p>
            <a:pPr lvl="1"/>
            <a:r>
              <a:rPr lang="nl-BE" dirty="0">
                <a:hlinkClick r:id="rId5" action="ppaction://hlinksldjump"/>
              </a:rPr>
              <a:t>addPhone.html</a:t>
            </a:r>
            <a:endParaRPr lang="nl-BE" dirty="0"/>
          </a:p>
          <a:p>
            <a:pPr lvl="2"/>
            <a:endParaRPr lang="nl-BE" dirty="0"/>
          </a:p>
          <a:p>
            <a:endParaRPr lang="nl-BE" dirty="0"/>
          </a:p>
        </p:txBody>
      </p:sp>
      <p:sp>
        <p:nvSpPr>
          <p:cNvPr id="6" name="Tijdelijke aanduiding voor dianummer 5">
            <a:extLst>
              <a:ext uri="{FF2B5EF4-FFF2-40B4-BE49-F238E27FC236}">
                <a16:creationId xmlns:a16="http://schemas.microsoft.com/office/drawing/2014/main" id="{EB386576-33E1-4638-9757-9FDC0D579A2A}"/>
              </a:ext>
            </a:extLst>
          </p:cNvPr>
          <p:cNvSpPr>
            <a:spLocks noGrp="1"/>
          </p:cNvSpPr>
          <p:nvPr>
            <p:ph type="sldNum" sz="quarter" idx="12"/>
          </p:nvPr>
        </p:nvSpPr>
        <p:spPr/>
        <p:txBody>
          <a:bodyPr/>
          <a:lstStyle/>
          <a:p>
            <a:fld id="{A48BBB69-78CC-4007-AD8B-593DE32245CC}" type="slidenum">
              <a:rPr lang="nl-BE" smtClean="0"/>
              <a:t>26</a:t>
            </a:fld>
            <a:endParaRPr lang="nl-BE"/>
          </a:p>
        </p:txBody>
      </p:sp>
    </p:spTree>
    <p:extLst>
      <p:ext uri="{BB962C8B-B14F-4D97-AF65-F5344CB8AC3E}">
        <p14:creationId xmlns:p14="http://schemas.microsoft.com/office/powerpoint/2010/main" val="132260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2800" dirty="0"/>
              <a:t>Step 5: Create user interface index.html</a:t>
            </a:r>
          </a:p>
        </p:txBody>
      </p:sp>
      <p:sp>
        <p:nvSpPr>
          <p:cNvPr id="3" name="Tijdelijke aanduiding voor inhoud 2"/>
          <p:cNvSpPr>
            <a:spLocks noGrp="1"/>
          </p:cNvSpPr>
          <p:nvPr>
            <p:ph idx="1"/>
          </p:nvPr>
        </p:nvSpPr>
        <p:spPr>
          <a:xfrm>
            <a:off x="179295" y="1059503"/>
            <a:ext cx="11842376" cy="5560545"/>
          </a:xfrm>
        </p:spPr>
        <p:txBody>
          <a:bodyPr>
            <a:normAutofit fontScale="70000" lnSpcReduction="20000"/>
          </a:bodyPr>
          <a:lstStyle/>
          <a:p>
            <a:pPr marL="0" indent="0">
              <a:buNone/>
            </a:pPr>
            <a:r>
              <a:rPr lang="nl-BE" sz="2000" dirty="0"/>
              <a:t>Now it remains to create a user interface.  Adjust the body of index.html so that new teams and persons can be registered and so that an overview is given of already registered teams and their members with their </a:t>
            </a:r>
            <a:r>
              <a:rPr lang="nl-BE" sz="2000" dirty="0" err="1"/>
              <a:t>telephone numbers</a:t>
            </a:r>
            <a:r>
              <a:rPr lang="nl-BE" sz="2000" dirty="0"/>
              <a:t>:</a:t>
            </a:r>
          </a:p>
          <a:p>
            <a:pPr marL="0" indent="0">
              <a:buNone/>
            </a:pPr>
            <a:r>
              <a:rPr lang="nl-BE" sz="1400" i="1" dirty="0">
                <a:latin typeface="Courier New" panose="02070309020205020404" pitchFamily="49" charset="0"/>
                <a:cs typeface="Courier New" panose="02070309020205020404" pitchFamily="49" charset="0"/>
              </a:rPr>
              <a:t>&lt;body&gt;.</a:t>
            </a:r>
          </a:p>
          <a:p>
            <a:pPr marL="0" indent="0">
              <a:buNone/>
            </a:pPr>
            <a:r>
              <a:rPr lang="nl-BE" sz="1400" i="1" dirty="0">
                <a:latin typeface="Courier New" panose="02070309020205020404" pitchFamily="49" charset="0"/>
                <a:cs typeface="Courier New" panose="02070309020205020404" pitchFamily="49" charset="0"/>
              </a:rPr>
              <a:t>&lt; </a:t>
            </a:r>
            <a:r>
              <a:rPr lang="nl-BE" sz="1400" i="1" dirty="0" err="1">
                <a:latin typeface="Courier New" panose="02070309020205020404" pitchFamily="49" charset="0"/>
                <a:cs typeface="Courier New" panose="02070309020205020404" pitchFamily="49" charset="0"/>
              </a:rPr>
              <a:t>ol&gt;</a:t>
            </a:r>
          </a:p>
          <a:p>
            <a:pPr marL="0" indent="0">
              <a:buNone/>
            </a:pPr>
            <a:r>
              <a:rPr lang="nl-BE" sz="1400" i="1" dirty="0">
                <a:latin typeface="Courier New" panose="02070309020205020404" pitchFamily="49" charset="0"/>
                <a:cs typeface="Courier New" panose="02070309020205020404" pitchFamily="49" charset="0"/>
              </a:rPr>
              <a:t>    &lt;li </a:t>
            </a:r>
            <a:r>
              <a:rPr lang="nl-BE" sz="1400" i="1" dirty="0" err="1">
                <a:latin typeface="Courier New" panose="02070309020205020404" pitchFamily="49" charset="0"/>
                <a:cs typeface="Courier New" panose="02070309020205020404" pitchFamily="49" charset="0"/>
              </a:rPr>
              <a:t>th:each</a:t>
            </a:r>
            <a:r>
              <a:rPr lang="nl-BE" sz="1400" i="1" dirty="0">
                <a:latin typeface="Courier New" panose="02070309020205020404" pitchFamily="49" charset="0"/>
                <a:cs typeface="Courier New" panose="02070309020205020404" pitchFamily="49" charset="0"/>
              </a:rPr>
              <a:t>="team : ${teamlist}" &gt;&lt;span </a:t>
            </a:r>
            <a:r>
              <a:rPr lang="nl-BE" sz="1400" i="1" dirty="0" err="1">
                <a:latin typeface="Courier New" panose="02070309020205020404" pitchFamily="49" charset="0"/>
                <a:cs typeface="Courier New" panose="02070309020205020404" pitchFamily="49" charset="0"/>
              </a:rPr>
              <a:t>th:text</a:t>
            </a:r>
            <a:r>
              <a:rPr lang="nl-BE" sz="1400" i="1" dirty="0">
                <a:latin typeface="Courier New" panose="02070309020205020404" pitchFamily="49" charset="0"/>
                <a:cs typeface="Courier New" panose="02070309020205020404" pitchFamily="49" charset="0"/>
              </a:rPr>
              <a:t>="${</a:t>
            </a:r>
            <a:r>
              <a:rPr lang="nl-BE" sz="1400" i="1" dirty="0" err="1">
                <a:latin typeface="Courier New" panose="02070309020205020404" pitchFamily="49" charset="0"/>
                <a:cs typeface="Courier New" panose="02070309020205020404" pitchFamily="49" charset="0"/>
              </a:rPr>
              <a:t>team.get.getAssignment</a:t>
            </a:r>
            <a:r>
              <a:rPr lang="nl-BE" sz="1400" i="1" dirty="0">
                <a:latin typeface="Courier New" panose="02070309020205020404" pitchFamily="49" charset="0"/>
                <a:cs typeface="Courier New" panose="02070309020205020404" pitchFamily="49" charset="0"/>
              </a:rPr>
              <a:t>()}" /&gt;</a:t>
            </a:r>
          </a:p>
          <a:p>
            <a:pPr marL="0" indent="0">
              <a:buNone/>
            </a:pPr>
            <a:r>
              <a:rPr lang="nl-BE" sz="1400" i="1" dirty="0">
                <a:latin typeface="Courier New" panose="02070309020205020404" pitchFamily="49" charset="0"/>
                <a:cs typeface="Courier New" panose="02070309020205020404" pitchFamily="49" charset="0"/>
              </a:rPr>
              <a:t>        &lt; </a:t>
            </a:r>
            <a:r>
              <a:rPr lang="nl-BE" sz="1400" i="1" dirty="0" err="1">
                <a:latin typeface="Courier New" panose="02070309020205020404" pitchFamily="49" charset="0"/>
                <a:cs typeface="Courier New" panose="02070309020205020404" pitchFamily="49" charset="0"/>
              </a:rPr>
              <a:t>ol&gt;</a:t>
            </a:r>
          </a:p>
          <a:p>
            <a:pPr marL="0" indent="0">
              <a:buNone/>
            </a:pPr>
            <a:r>
              <a:rPr lang="nl-BE" sz="1400" i="1" dirty="0">
                <a:latin typeface="Courier New" panose="02070309020205020404" pitchFamily="49" charset="0"/>
                <a:cs typeface="Courier New" panose="02070309020205020404" pitchFamily="49" charset="0"/>
              </a:rPr>
              <a:t>            &lt;li </a:t>
            </a:r>
            <a:r>
              <a:rPr lang="nl-BE" sz="1400" i="1" dirty="0" err="1">
                <a:latin typeface="Courier New" panose="02070309020205020404" pitchFamily="49" charset="0"/>
                <a:cs typeface="Courier New" panose="02070309020205020404" pitchFamily="49" charset="0"/>
              </a:rPr>
              <a:t>th:each=</a:t>
            </a:r>
            <a:r>
              <a:rPr lang="nl-BE" sz="1400" i="1" dirty="0">
                <a:latin typeface="Courier New" panose="02070309020205020404" pitchFamily="49" charset="0"/>
                <a:cs typeface="Courier New" panose="02070309020205020404" pitchFamily="49" charset="0"/>
              </a:rPr>
              <a:t>"member : ${team</a:t>
            </a:r>
            <a:r>
              <a:rPr lang="nl-BE" sz="1400" i="1" dirty="0" err="1">
                <a:latin typeface="Courier New" panose="02070309020205020404" pitchFamily="49" charset="0"/>
                <a:cs typeface="Courier New" panose="02070309020205020404" pitchFamily="49" charset="0"/>
              </a:rPr>
              <a:t>.getMembers</a:t>
            </a:r>
            <a:r>
              <a:rPr lang="nl-BE" sz="1400" i="1" dirty="0">
                <a:latin typeface="Courier New" panose="02070309020205020404" pitchFamily="49" charset="0"/>
                <a:cs typeface="Courier New" panose="02070309020205020404" pitchFamily="49" charset="0"/>
              </a:rPr>
              <a:t>()}"&gt;</a:t>
            </a:r>
          </a:p>
          <a:p>
            <a:pPr marL="0" indent="0">
              <a:buNone/>
            </a:pPr>
            <a:r>
              <a:rPr lang="nl-BE" sz="1400" i="1" dirty="0">
                <a:latin typeface="Courier New" panose="02070309020205020404" pitchFamily="49" charset="0"/>
                <a:cs typeface="Courier New" panose="02070309020205020404" pitchFamily="49" charset="0"/>
              </a:rPr>
              <a:t>                &lt;span </a:t>
            </a:r>
            <a:r>
              <a:rPr lang="nl-BE" sz="1400" i="1" dirty="0" err="1">
                <a:latin typeface="Courier New" panose="02070309020205020404" pitchFamily="49" charset="0"/>
                <a:cs typeface="Courier New" panose="02070309020205020404" pitchFamily="49" charset="0"/>
              </a:rPr>
              <a:t>th:text</a:t>
            </a:r>
            <a:r>
              <a:rPr lang="nl-BE" sz="1400" i="1" dirty="0">
                <a:latin typeface="Courier New" panose="02070309020205020404" pitchFamily="49" charset="0"/>
                <a:cs typeface="Courier New" panose="02070309020205020404" pitchFamily="49" charset="0"/>
              </a:rPr>
              <a:t>="${</a:t>
            </a:r>
            <a:r>
              <a:rPr lang="nl-BE" sz="1400" i="1" dirty="0" err="1">
                <a:latin typeface="Courier New" panose="02070309020205020404" pitchFamily="49" charset="0"/>
                <a:cs typeface="Courier New" panose="02070309020205020404" pitchFamily="49" charset="0"/>
              </a:rPr>
              <a:t>member.getName</a:t>
            </a:r>
            <a:r>
              <a:rPr lang="nl-BE" sz="1400" i="1" dirty="0">
                <a:latin typeface="Courier New" panose="02070309020205020404" pitchFamily="49" charset="0"/>
                <a:cs typeface="Courier New" panose="02070309020205020404" pitchFamily="49" charset="0"/>
              </a:rPr>
              <a:t>()}" /&gt;</a:t>
            </a:r>
          </a:p>
          <a:p>
            <a:pPr marL="0" indent="0">
              <a:buNone/>
            </a:pPr>
            <a:r>
              <a:rPr lang="nl-BE" sz="1400" i="1" dirty="0">
                <a:latin typeface="Courier New" panose="02070309020205020404" pitchFamily="49" charset="0"/>
                <a:cs typeface="Courier New" panose="02070309020205020404" pitchFamily="49" charset="0"/>
              </a:rPr>
              <a:t>                &lt;span </a:t>
            </a:r>
            <a:r>
              <a:rPr lang="nl-BE" sz="1400" i="1" dirty="0" err="1">
                <a:latin typeface="Courier New" panose="02070309020205020404" pitchFamily="49" charset="0"/>
                <a:cs typeface="Courier New" panose="02070309020205020404" pitchFamily="49" charset="0"/>
              </a:rPr>
              <a:t>th:text</a:t>
            </a:r>
            <a:r>
              <a:rPr lang="nl-BE" sz="1400" i="1" dirty="0">
                <a:latin typeface="Courier New" panose="02070309020205020404" pitchFamily="49" charset="0"/>
                <a:cs typeface="Courier New" panose="02070309020205020404" pitchFamily="49" charset="0"/>
              </a:rPr>
              <a:t>="'(</a:t>
            </a:r>
            <a:r>
              <a:rPr lang="nl-BE" sz="1400" i="1" dirty="0" err="1">
                <a:latin typeface="Courier New" panose="02070309020205020404" pitchFamily="49" charset="0"/>
                <a:cs typeface="Courier New" panose="02070309020205020404" pitchFamily="49" charset="0"/>
              </a:rPr>
              <a:t>passportnbr</a:t>
            </a:r>
            <a:r>
              <a:rPr lang="nl-BE" sz="1400" i="1" dirty="0">
                <a:latin typeface="Courier New" panose="02070309020205020404" pitchFamily="49" charset="0"/>
                <a:cs typeface="Courier New" panose="02070309020205020404" pitchFamily="49" charset="0"/>
              </a:rPr>
              <a:t>: '+${</a:t>
            </a:r>
            <a:r>
              <a:rPr lang="nl-BE" sz="1400" i="1" dirty="0" err="1">
                <a:latin typeface="Courier New" panose="02070309020205020404" pitchFamily="49" charset="0"/>
                <a:cs typeface="Courier New" panose="02070309020205020404" pitchFamily="49" charset="0"/>
              </a:rPr>
              <a:t>member.getPassport</a:t>
            </a:r>
            <a:r>
              <a:rPr lang="nl-BE" sz="1400" i="1" dirty="0">
                <a:latin typeface="Courier New" panose="02070309020205020404" pitchFamily="49" charset="0"/>
                <a:cs typeface="Courier New" panose="02070309020205020404" pitchFamily="49" charset="0"/>
              </a:rPr>
              <a:t>().</a:t>
            </a:r>
            <a:r>
              <a:rPr lang="nl-BE" sz="1400" i="1" dirty="0" err="1">
                <a:latin typeface="Courier New" panose="02070309020205020404" pitchFamily="49" charset="0"/>
                <a:cs typeface="Courier New" panose="02070309020205020404" pitchFamily="49" charset="0"/>
              </a:rPr>
              <a:t>getPassportnbr</a:t>
            </a:r>
            <a:r>
              <a:rPr lang="nl-BE" sz="1400" i="1" dirty="0">
                <a:latin typeface="Courier New" panose="02070309020205020404" pitchFamily="49" charset="0"/>
                <a:cs typeface="Courier New" panose="02070309020205020404" pitchFamily="49" charset="0"/>
              </a:rPr>
              <a:t>()+')'}"&gt;&lt;/span&gt;</a:t>
            </a:r>
          </a:p>
          <a:p>
            <a:pPr marL="0" indent="0">
              <a:buNone/>
            </a:pPr>
            <a:r>
              <a:rPr lang="nl-BE" sz="1400" i="1" dirty="0">
                <a:latin typeface="Courier New" panose="02070309020205020404" pitchFamily="49" charset="0"/>
                <a:cs typeface="Courier New" panose="02070309020205020404" pitchFamily="49" charset="0"/>
              </a:rPr>
              <a:t>                &lt; </a:t>
            </a:r>
            <a:r>
              <a:rPr lang="nl-BE" sz="1400" i="1" dirty="0" err="1">
                <a:latin typeface="Courier New" panose="02070309020205020404" pitchFamily="49" charset="0"/>
                <a:cs typeface="Courier New" panose="02070309020205020404" pitchFamily="49" charset="0"/>
              </a:rPr>
              <a:t>ul</a:t>
            </a:r>
            <a:r>
              <a:rPr lang="nl-BE" sz="1400" i="1" dirty="0">
                <a:latin typeface="Courier New" panose="02070309020205020404" pitchFamily="49" charset="0"/>
                <a:cs typeface="Courier New" panose="02070309020205020404" pitchFamily="49" charset="0"/>
              </a:rPr>
              <a:t>&gt;</a:t>
            </a:r>
          </a:p>
          <a:p>
            <a:pPr marL="0" indent="0">
              <a:buNone/>
            </a:pPr>
            <a:r>
              <a:rPr lang="nl-BE" sz="1400" i="1" dirty="0">
                <a:latin typeface="Courier New" panose="02070309020205020404" pitchFamily="49" charset="0"/>
                <a:cs typeface="Courier New" panose="02070309020205020404" pitchFamily="49" charset="0"/>
              </a:rPr>
              <a:t>                    &lt;li </a:t>
            </a:r>
            <a:r>
              <a:rPr lang="nl-BE" sz="1400" i="1" dirty="0" err="1">
                <a:latin typeface="Courier New" panose="02070309020205020404" pitchFamily="49" charset="0"/>
                <a:cs typeface="Courier New" panose="02070309020205020404" pitchFamily="49" charset="0"/>
              </a:rPr>
              <a:t>th:each</a:t>
            </a:r>
            <a:r>
              <a:rPr lang="nl-BE" sz="1400" i="1" dirty="0">
                <a:latin typeface="Courier New" panose="02070309020205020404" pitchFamily="49" charset="0"/>
                <a:cs typeface="Courier New" panose="02070309020205020404" pitchFamily="49" charset="0"/>
              </a:rPr>
              <a:t>="tel : ${</a:t>
            </a:r>
            <a:r>
              <a:rPr lang="nl-BE" sz="1400" i="1" dirty="0" err="1">
                <a:latin typeface="Courier New" panose="02070309020205020404" pitchFamily="49" charset="0"/>
                <a:cs typeface="Courier New" panose="02070309020205020404" pitchFamily="49" charset="0"/>
              </a:rPr>
              <a:t>member.getPhonenrs</a:t>
            </a:r>
            <a:r>
              <a:rPr lang="nl-BE" sz="1400" i="1" dirty="0">
                <a:latin typeface="Courier New" panose="02070309020205020404" pitchFamily="49" charset="0"/>
                <a:cs typeface="Courier New" panose="02070309020205020404" pitchFamily="49" charset="0"/>
              </a:rPr>
              <a:t>()}"&gt;</a:t>
            </a:r>
          </a:p>
          <a:p>
            <a:pPr marL="0" indent="0">
              <a:buNone/>
            </a:pPr>
            <a:r>
              <a:rPr lang="nl-BE" sz="1400" i="1" dirty="0">
                <a:latin typeface="Courier New" panose="02070309020205020404" pitchFamily="49" charset="0"/>
                <a:cs typeface="Courier New" panose="02070309020205020404" pitchFamily="49" charset="0"/>
              </a:rPr>
              <a:t>                        &lt;span </a:t>
            </a:r>
            <a:r>
              <a:rPr lang="nl-BE" sz="1400" i="1" dirty="0" err="1">
                <a:latin typeface="Courier New" panose="02070309020205020404" pitchFamily="49" charset="0"/>
                <a:cs typeface="Courier New" panose="02070309020205020404" pitchFamily="49" charset="0"/>
              </a:rPr>
              <a:t>th:text</a:t>
            </a:r>
            <a:r>
              <a:rPr lang="nl-BE" sz="1400" i="1" dirty="0">
                <a:latin typeface="Courier New" panose="02070309020205020404" pitchFamily="49" charset="0"/>
                <a:cs typeface="Courier New" panose="02070309020205020404" pitchFamily="49" charset="0"/>
              </a:rPr>
              <a:t>="${</a:t>
            </a:r>
            <a:r>
              <a:rPr lang="nl-BE" sz="1400" i="1" dirty="0" err="1">
                <a:latin typeface="Courier New" panose="02070309020205020404" pitchFamily="49" charset="0"/>
                <a:cs typeface="Courier New" panose="02070309020205020404" pitchFamily="49" charset="0"/>
              </a:rPr>
              <a:t>tel.getType</a:t>
            </a:r>
            <a:r>
              <a:rPr lang="nl-BE" sz="1400" i="1" dirty="0">
                <a:latin typeface="Courier New" panose="02070309020205020404" pitchFamily="49" charset="0"/>
                <a:cs typeface="Courier New" panose="02070309020205020404" pitchFamily="49" charset="0"/>
              </a:rPr>
              <a:t>()} + ': ' + ${</a:t>
            </a:r>
            <a:r>
              <a:rPr lang="nl-BE" sz="1400" i="1" dirty="0" err="1">
                <a:latin typeface="Courier New" panose="02070309020205020404" pitchFamily="49" charset="0"/>
                <a:cs typeface="Courier New" panose="02070309020205020404" pitchFamily="49" charset="0"/>
              </a:rPr>
              <a:t>tel.getNumber</a:t>
            </a:r>
            <a:r>
              <a:rPr lang="nl-BE" sz="1400" i="1" dirty="0">
                <a:latin typeface="Courier New" panose="02070309020205020404" pitchFamily="49" charset="0"/>
                <a:cs typeface="Courier New" panose="02070309020205020404" pitchFamily="49" charset="0"/>
              </a:rPr>
              <a:t>()}" /&gt;</a:t>
            </a:r>
          </a:p>
          <a:p>
            <a:pPr marL="0" indent="0">
              <a:buNone/>
            </a:pPr>
            <a:r>
              <a:rPr lang="nl-BE" sz="1400" i="1" dirty="0">
                <a:latin typeface="Courier New" panose="02070309020205020404" pitchFamily="49" charset="0"/>
                <a:cs typeface="Courier New" panose="02070309020205020404" pitchFamily="49" charset="0"/>
              </a:rPr>
              <a:t>                    &lt;/li&gt;</a:t>
            </a:r>
          </a:p>
          <a:p>
            <a:pPr marL="0" indent="0">
              <a:buNone/>
            </a:pPr>
            <a:r>
              <a:rPr lang="nl-BE" sz="1400" i="1" dirty="0">
                <a:latin typeface="Courier New" panose="02070309020205020404" pitchFamily="49" charset="0"/>
                <a:cs typeface="Courier New" panose="02070309020205020404" pitchFamily="49" charset="0"/>
              </a:rPr>
              <a:t>                &lt;/ul&gt;</a:t>
            </a:r>
          </a:p>
          <a:p>
            <a:pPr marL="0" indent="0">
              <a:buNone/>
            </a:pPr>
            <a:r>
              <a:rPr lang="nl-BE" sz="1400" i="1" dirty="0">
                <a:latin typeface="Courier New" panose="02070309020205020404" pitchFamily="49" charset="0"/>
                <a:cs typeface="Courier New" panose="02070309020205020404" pitchFamily="49" charset="0"/>
              </a:rPr>
              <a:t>            &lt;/li&gt;</a:t>
            </a:r>
          </a:p>
          <a:p>
            <a:pPr marL="0" indent="0">
              <a:buNone/>
            </a:pPr>
            <a:r>
              <a:rPr lang="nl-BE" sz="1400" i="1" dirty="0">
                <a:latin typeface="Courier New" panose="02070309020205020404" pitchFamily="49" charset="0"/>
                <a:cs typeface="Courier New" panose="02070309020205020404" pitchFamily="49" charset="0"/>
              </a:rPr>
              <a:t>        &lt;/ol&gt;</a:t>
            </a:r>
          </a:p>
          <a:p>
            <a:pPr marL="0" indent="0">
              <a:buNone/>
            </a:pPr>
            <a:r>
              <a:rPr lang="nl-BE" sz="1400" i="1" dirty="0">
                <a:latin typeface="Courier New" panose="02070309020205020404" pitchFamily="49" charset="0"/>
                <a:cs typeface="Courier New" panose="02070309020205020404" pitchFamily="49" charset="0"/>
              </a:rPr>
              <a:t>    &lt;/li&gt;</a:t>
            </a:r>
          </a:p>
          <a:p>
            <a:pPr marL="0" indent="0">
              <a:buNone/>
            </a:pPr>
            <a:r>
              <a:rPr lang="nl-BE" sz="1400" i="1" dirty="0">
                <a:latin typeface="Courier New" panose="02070309020205020404" pitchFamily="49" charset="0"/>
                <a:cs typeface="Courier New" panose="02070309020205020404" pitchFamily="49" charset="0"/>
              </a:rPr>
              <a:t>&lt;/ol&gt;</a:t>
            </a:r>
          </a:p>
          <a:p>
            <a:pPr marL="0" indent="0">
              <a:buNone/>
            </a:pPr>
            <a:r>
              <a:rPr lang="nl-BE" sz="1400" i="1" dirty="0">
                <a:latin typeface="Courier New" panose="02070309020205020404" pitchFamily="49" charset="0"/>
                <a:cs typeface="Courier New" panose="02070309020205020404" pitchFamily="49" charset="0"/>
              </a:rPr>
              <a:t>&lt; </a:t>
            </a:r>
            <a:r>
              <a:rPr lang="nl-BE" sz="1400" i="1" dirty="0" err="1">
                <a:latin typeface="Courier New" panose="02070309020205020404" pitchFamily="49" charset="0"/>
                <a:cs typeface="Courier New" panose="02070309020205020404" pitchFamily="49" charset="0"/>
              </a:rPr>
              <a:t>br/&gt;</a:t>
            </a:r>
          </a:p>
          <a:p>
            <a:pPr marL="0" indent="0">
              <a:buNone/>
            </a:pPr>
            <a:r>
              <a:rPr lang="nl-BE" sz="1400" i="1" dirty="0">
                <a:latin typeface="Courier New" panose="02070309020205020404" pitchFamily="49" charset="0"/>
                <a:cs typeface="Courier New" panose="02070309020205020404" pitchFamily="49" charset="0"/>
              </a:rPr>
              <a:t>&lt;p&gt;&lt;a href="/addTeam"&gt;Add team&lt;/a&gt;&lt;/p&gt;</a:t>
            </a:r>
          </a:p>
          <a:p>
            <a:pPr marL="0" indent="0">
              <a:buNone/>
            </a:pPr>
            <a:r>
              <a:rPr lang="nl-BE" sz="1400" i="1" dirty="0">
                <a:latin typeface="Courier New" panose="02070309020205020404" pitchFamily="49" charset="0"/>
                <a:cs typeface="Courier New" panose="02070309020205020404" pitchFamily="49" charset="0"/>
              </a:rPr>
              <a:t>&lt;p&gt;&lt;a href="/addPerson"&gt;Add a person to a team&lt;/a&gt;&lt;/p&gt;</a:t>
            </a:r>
          </a:p>
          <a:p>
            <a:pPr marL="0" indent="0">
              <a:buNone/>
            </a:pPr>
            <a:r>
              <a:rPr lang="nl-BE" sz="1400" i="1" dirty="0">
                <a:latin typeface="Courier New" panose="02070309020205020404" pitchFamily="49" charset="0"/>
                <a:cs typeface="Courier New" panose="02070309020205020404" pitchFamily="49" charset="0"/>
              </a:rPr>
              <a:t>&lt;p&gt;&lt;a href="/</a:t>
            </a:r>
            <a:r>
              <a:rPr lang="nl-BE" sz="1400" i="1" dirty="0" err="1">
                <a:latin typeface="Courier New" panose="02070309020205020404" pitchFamily="49" charset="0"/>
                <a:cs typeface="Courier New" panose="02070309020205020404" pitchFamily="49" charset="0"/>
              </a:rPr>
              <a:t>addPhone</a:t>
            </a:r>
            <a:r>
              <a:rPr lang="nl-BE" sz="1400" i="1" dirty="0">
                <a:latin typeface="Courier New" panose="02070309020205020404" pitchFamily="49" charset="0"/>
                <a:cs typeface="Courier New" panose="02070309020205020404" pitchFamily="49" charset="0"/>
              </a:rPr>
              <a:t>"&gt;Add phone number&lt;/a&gt;&lt;/p&gt;</a:t>
            </a:r>
          </a:p>
          <a:p>
            <a:pPr marL="0" indent="0">
              <a:buNone/>
            </a:pPr>
            <a:r>
              <a:rPr lang="nl-BE" sz="1400" i="1" dirty="0">
                <a:latin typeface="Courier New" panose="02070309020205020404" pitchFamily="49" charset="0"/>
                <a:cs typeface="Courier New" panose="02070309020205020404" pitchFamily="49" charset="0"/>
              </a:rPr>
              <a:t>&lt;/body&gt;.</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27</a:t>
            </a:fld>
            <a:endParaRPr lang="nl-NL"/>
          </a:p>
        </p:txBody>
      </p:sp>
      <p:sp>
        <p:nvSpPr>
          <p:cNvPr id="7" name="Rectangle 2">
            <a:extLst>
              <a:ext uri="{FF2B5EF4-FFF2-40B4-BE49-F238E27FC236}">
                <a16:creationId xmlns:a16="http://schemas.microsoft.com/office/drawing/2014/main" id="{3375284B-D050-4AB7-BFF5-57EB27A96551}"/>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1800" b="0" i="0" u="none" strike="noStrike" cap="none" normalizeH="0" baseline="0">
                <a:ln>
                  <a:noFill/>
                </a:ln>
                <a:solidFill>
                  <a:schemeClr val="tx1"/>
                </a:solidFill>
                <a:effectLst/>
                <a:latin typeface="Arial" panose="020B0604020202020204" pitchFamily="34" charset="0"/>
              </a:rPr>
            </a:br>
            <a:br>
              <a:rPr kumimoji="0" lang="nl-BE" altLang="nl-BE" sz="1800" b="0" i="0" u="none" strike="noStrike" cap="none" normalizeH="0" baseline="0">
                <a:ln>
                  <a:noFill/>
                </a:ln>
                <a:solidFill>
                  <a:schemeClr val="tx1"/>
                </a:solidFill>
                <a:effectLst/>
                <a:latin typeface="Arial" panose="020B0604020202020204" pitchFamily="34" charset="0"/>
              </a:rPr>
            </a:br>
            <a:br>
              <a:rPr kumimoji="0" lang="nl-BE" altLang="nl-BE" sz="1800" b="0" i="0" u="none" strike="noStrike" cap="none" normalizeH="0" baseline="0">
                <a:ln>
                  <a:noFill/>
                </a:ln>
                <a:solidFill>
                  <a:schemeClr val="tx1"/>
                </a:solidFill>
                <a:effectLst/>
                <a:latin typeface="Arial" panose="020B0604020202020204" pitchFamily="34" charset="0"/>
              </a:rPr>
            </a:br>
            <a:endParaRPr kumimoji="0" lang="nl-BE" altLang="nl-BE"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6548425-56E1-413B-8622-B200E78B90E6}"/>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1800" b="0" i="0" u="none" strike="noStrike" cap="none" normalizeH="0" baseline="0">
                <a:ln>
                  <a:noFill/>
                </a:ln>
                <a:solidFill>
                  <a:schemeClr val="tx1"/>
                </a:solidFill>
                <a:effectLst/>
                <a:latin typeface="Arial" panose="020B0604020202020204" pitchFamily="34" charset="0"/>
              </a:rPr>
            </a:br>
            <a:br>
              <a:rPr kumimoji="0" lang="nl-BE" altLang="nl-BE" sz="1800" b="0" i="0" u="none" strike="noStrike" cap="none" normalizeH="0" baseline="0">
                <a:ln>
                  <a:noFill/>
                </a:ln>
                <a:solidFill>
                  <a:schemeClr val="tx1"/>
                </a:solidFill>
                <a:effectLst/>
                <a:latin typeface="Arial" panose="020B0604020202020204" pitchFamily="34" charset="0"/>
              </a:rPr>
            </a:br>
            <a:br>
              <a:rPr kumimoji="0" lang="nl-BE" altLang="nl-BE" sz="1800" b="0" i="0" u="none" strike="noStrike" cap="none" normalizeH="0" baseline="0">
                <a:ln>
                  <a:noFill/>
                </a:ln>
                <a:solidFill>
                  <a:schemeClr val="tx1"/>
                </a:solidFill>
                <a:effectLst/>
                <a:latin typeface="Arial" panose="020B0604020202020204" pitchFamily="34" charset="0"/>
              </a:rPr>
            </a:br>
            <a:endParaRPr kumimoji="0" lang="nl-BE" altLang="nl-BE"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AC955E2-B156-4AC5-84E9-75A66D47A68C}"/>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1800" b="0" i="0" u="none" strike="noStrike" cap="none" normalizeH="0" baseline="0">
                <a:ln>
                  <a:noFill/>
                </a:ln>
                <a:solidFill>
                  <a:schemeClr val="tx1"/>
                </a:solidFill>
                <a:effectLst/>
                <a:latin typeface="Arial" panose="020B0604020202020204" pitchFamily="34" charset="0"/>
              </a:rPr>
            </a:br>
            <a:br>
              <a:rPr kumimoji="0" lang="nl-BE" altLang="nl-BE" sz="1800" b="0" i="0" u="none" strike="noStrike" cap="none" normalizeH="0" baseline="0">
                <a:ln>
                  <a:noFill/>
                </a:ln>
                <a:solidFill>
                  <a:schemeClr val="tx1"/>
                </a:solidFill>
                <a:effectLst/>
                <a:latin typeface="Arial" panose="020B0604020202020204" pitchFamily="34" charset="0"/>
              </a:rPr>
            </a:br>
            <a:br>
              <a:rPr kumimoji="0" lang="nl-BE" altLang="nl-BE" sz="1800" b="0" i="0" u="none" strike="noStrike" cap="none" normalizeH="0" baseline="0">
                <a:ln>
                  <a:noFill/>
                </a:ln>
                <a:solidFill>
                  <a:schemeClr val="tx1"/>
                </a:solidFill>
                <a:effectLst/>
                <a:latin typeface="Arial" panose="020B0604020202020204" pitchFamily="34" charset="0"/>
              </a:rPr>
            </a:br>
            <a:endParaRPr kumimoji="0" lang="nl-BE" altLang="nl-BE"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BFF9130-9735-4FBC-A23E-220A39DBE455}"/>
              </a:ext>
            </a:extLst>
          </p:cNvPr>
          <p:cNvSpPr>
            <a:spLocks noChangeArrowheads="1"/>
          </p:cNvSpPr>
          <p:nvPr/>
        </p:nvSpPr>
        <p:spPr bwMode="auto">
          <a:xfrm>
            <a:off x="0" y="-790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1800" b="0" i="0" u="none" strike="noStrike" cap="none" normalizeH="0" baseline="0">
                <a:ln>
                  <a:noFill/>
                </a:ln>
                <a:solidFill>
                  <a:schemeClr val="tx1"/>
                </a:solidFill>
                <a:effectLst/>
                <a:latin typeface="Arial" panose="020B0604020202020204" pitchFamily="34" charset="0"/>
              </a:rPr>
            </a:br>
            <a:br>
              <a:rPr kumimoji="0" lang="nl-BE" altLang="nl-BE" sz="1800" b="0" i="0" u="none" strike="noStrike" cap="none" normalizeH="0" baseline="0">
                <a:ln>
                  <a:noFill/>
                </a:ln>
                <a:solidFill>
                  <a:schemeClr val="tx1"/>
                </a:solidFill>
                <a:effectLst/>
                <a:latin typeface="Arial" panose="020B0604020202020204" pitchFamily="34" charset="0"/>
              </a:rPr>
            </a:br>
            <a:br>
              <a:rPr kumimoji="0" lang="nl-BE" altLang="nl-BE" sz="1800" b="0" i="0" u="none" strike="noStrike" cap="none" normalizeH="0" baseline="0">
                <a:ln>
                  <a:noFill/>
                </a:ln>
                <a:solidFill>
                  <a:schemeClr val="tx1"/>
                </a:solidFill>
                <a:effectLst/>
                <a:latin typeface="Arial" panose="020B0604020202020204" pitchFamily="34" charset="0"/>
              </a:rPr>
            </a:br>
            <a:endParaRPr kumimoji="0" lang="nl-BE" altLang="nl-B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8171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2800" dirty="0"/>
              <a:t>Step 5: Create user interface addTeam.html</a:t>
            </a:r>
          </a:p>
        </p:txBody>
      </p:sp>
      <p:sp>
        <p:nvSpPr>
          <p:cNvPr id="3" name="Tijdelijke aanduiding voor inhoud 2"/>
          <p:cNvSpPr>
            <a:spLocks noGrp="1"/>
          </p:cNvSpPr>
          <p:nvPr>
            <p:ph idx="1"/>
          </p:nvPr>
        </p:nvSpPr>
        <p:spPr>
          <a:xfrm>
            <a:off x="0" y="1138518"/>
            <a:ext cx="12191999" cy="5154705"/>
          </a:xfrm>
        </p:spPr>
        <p:txBody>
          <a:bodyPr>
            <a:normAutofit fontScale="85000" lnSpcReduction="20000"/>
          </a:bodyPr>
          <a:lstStyle/>
          <a:p>
            <a:pPr marL="0" indent="0">
              <a:buNone/>
            </a:pPr>
            <a:r>
              <a:rPr lang="nl-BE" sz="2000" dirty="0"/>
              <a:t>Now we have to add the pages addTeam.html and addPerson.html.  We start with the body of addTeam.html:</a:t>
            </a:r>
          </a:p>
          <a:p>
            <a:pPr marL="0" indent="0">
              <a:buNone/>
            </a:pPr>
            <a:endParaRPr lang="nl-BE" sz="2000" dirty="0"/>
          </a:p>
          <a:p>
            <a:pPr marL="0" indent="0">
              <a:buNone/>
            </a:pPr>
            <a:r>
              <a:rPr lang="nl-BE" sz="1600" i="1" dirty="0">
                <a:latin typeface="Courier New" panose="02070309020205020404" pitchFamily="49" charset="0"/>
                <a:cs typeface="Courier New" panose="02070309020205020404" pitchFamily="49" charset="0"/>
              </a:rPr>
              <a:t>&lt;body&gt;.</a:t>
            </a:r>
          </a:p>
          <a:p>
            <a:pPr marL="0" indent="0">
              <a:buNone/>
            </a:pPr>
            <a:r>
              <a:rPr lang="nl-BE" sz="1600" i="1" dirty="0">
                <a:latin typeface="Courier New" panose="02070309020205020404" pitchFamily="49" charset="0"/>
                <a:cs typeface="Courier New" panose="02070309020205020404" pitchFamily="49" charset="0"/>
              </a:rPr>
              <a:t>&lt;h1&gt;Make Team&lt;/h1&gt;</a:t>
            </a:r>
          </a:p>
          <a:p>
            <a:pPr marL="0" indent="0">
              <a:buNone/>
            </a:pPr>
            <a:r>
              <a:rPr lang="nl-BE" sz="1600" i="1" dirty="0">
                <a:latin typeface="Courier New" panose="02070309020205020404" pitchFamily="49" charset="0"/>
                <a:cs typeface="Courier New" panose="02070309020205020404" pitchFamily="49" charset="0"/>
              </a:rPr>
              <a:t>&lt;form action="/processAddTeam" &gt;</a:t>
            </a:r>
          </a:p>
          <a:p>
            <a:pPr marL="0" indent="0">
              <a:buNone/>
            </a:pPr>
            <a:r>
              <a:rPr lang="nl-BE" sz="1600" i="1" dirty="0">
                <a:latin typeface="Courier New" panose="02070309020205020404" pitchFamily="49" charset="0"/>
                <a:cs typeface="Courier New" panose="02070309020205020404" pitchFamily="49" charset="0"/>
              </a:rPr>
              <a:t>    &lt;p&gt;</a:t>
            </a:r>
          </a:p>
          <a:p>
            <a:pPr marL="0" indent="0">
              <a:buNone/>
            </a:pPr>
            <a:r>
              <a:rPr lang="nl-BE" sz="1600" i="1" dirty="0">
                <a:latin typeface="Courier New" panose="02070309020205020404" pitchFamily="49" charset="0"/>
                <a:cs typeface="Courier New" panose="02070309020205020404" pitchFamily="49" charset="0"/>
              </a:rPr>
              <a:t>        &lt;label </a:t>
            </a:r>
            <a:r>
              <a:rPr lang="nl-BE" sz="1600" i="1" dirty="0" err="1">
                <a:latin typeface="Courier New" panose="02070309020205020404" pitchFamily="49" charset="0"/>
                <a:cs typeface="Courier New" panose="02070309020205020404" pitchFamily="49" charset="0"/>
              </a:rPr>
              <a:t>for</a:t>
            </a:r>
            <a:r>
              <a:rPr lang="nl-BE" sz="1600" i="1" dirty="0">
                <a:latin typeface="Courier New" panose="02070309020205020404" pitchFamily="49" charset="0"/>
                <a:cs typeface="Courier New" panose="02070309020205020404" pitchFamily="49" charset="0"/>
              </a:rPr>
              <a:t>="</a:t>
            </a:r>
            <a:r>
              <a:rPr lang="nl-BE" sz="1600" i="1" dirty="0" err="1">
                <a:latin typeface="Courier New" panose="02070309020205020404" pitchFamily="49" charset="0"/>
                <a:cs typeface="Courier New" panose="02070309020205020404" pitchFamily="49" charset="0"/>
              </a:rPr>
              <a:t>assignment</a:t>
            </a:r>
            <a:r>
              <a:rPr lang="nl-BE" sz="1600" i="1" dirty="0">
                <a:latin typeface="Courier New" panose="02070309020205020404" pitchFamily="49" charset="0"/>
                <a:cs typeface="Courier New" panose="02070309020205020404" pitchFamily="49" charset="0"/>
              </a:rPr>
              <a:t>"&gt;Assignment:&lt;/label&gt;</a:t>
            </a:r>
          </a:p>
          <a:p>
            <a:pPr marL="0" indent="0">
              <a:buNone/>
            </a:pPr>
            <a:r>
              <a:rPr lang="nl-BE" sz="1600" i="1" dirty="0">
                <a:latin typeface="Courier New" panose="02070309020205020404" pitchFamily="49" charset="0"/>
                <a:cs typeface="Courier New" panose="02070309020205020404" pitchFamily="49" charset="0"/>
              </a:rPr>
              <a:t>        &lt;input type="</a:t>
            </a:r>
            <a:r>
              <a:rPr lang="nl-BE" sz="1600" i="1" dirty="0" err="1">
                <a:latin typeface="Courier New" panose="02070309020205020404" pitchFamily="49" charset="0"/>
                <a:cs typeface="Courier New" panose="02070309020205020404" pitchFamily="49" charset="0"/>
              </a:rPr>
              <a:t>text</a:t>
            </a:r>
            <a:r>
              <a:rPr lang="nl-BE" sz="1600" i="1" dirty="0">
                <a:latin typeface="Courier New" panose="02070309020205020404" pitchFamily="49" charset="0"/>
                <a:cs typeface="Courier New" panose="02070309020205020404" pitchFamily="49" charset="0"/>
              </a:rPr>
              <a:t>" name="</a:t>
            </a:r>
            <a:r>
              <a:rPr lang="nl-BE" sz="1600" i="1" dirty="0" err="1">
                <a:latin typeface="Courier New" panose="02070309020205020404" pitchFamily="49" charset="0"/>
                <a:cs typeface="Courier New" panose="02070309020205020404" pitchFamily="49" charset="0"/>
              </a:rPr>
              <a:t>assignment</a:t>
            </a:r>
            <a:r>
              <a:rPr lang="nl-BE" sz="1600" i="1" dirty="0">
                <a:latin typeface="Courier New" panose="02070309020205020404" pitchFamily="49" charset="0"/>
                <a:cs typeface="Courier New" panose="02070309020205020404" pitchFamily="49" charset="0"/>
              </a:rPr>
              <a:t>" </a:t>
            </a:r>
            <a:r>
              <a:rPr lang="nl-BE" sz="1600" i="1" dirty="0" err="1">
                <a:latin typeface="Courier New" panose="02070309020205020404" pitchFamily="49" charset="0"/>
                <a:cs typeface="Courier New" panose="02070309020205020404" pitchFamily="49" charset="0"/>
              </a:rPr>
              <a:t>id</a:t>
            </a:r>
            <a:r>
              <a:rPr lang="nl-BE" sz="1600" i="1" dirty="0">
                <a:latin typeface="Courier New" panose="02070309020205020404" pitchFamily="49" charset="0"/>
                <a:cs typeface="Courier New" panose="02070309020205020404" pitchFamily="49" charset="0"/>
              </a:rPr>
              <a:t>="</a:t>
            </a:r>
            <a:r>
              <a:rPr lang="nl-BE" sz="1600" i="1" dirty="0" err="1">
                <a:latin typeface="Courier New" panose="02070309020205020404" pitchFamily="49" charset="0"/>
                <a:cs typeface="Courier New" panose="02070309020205020404" pitchFamily="49" charset="0"/>
              </a:rPr>
              <a:t>assignment</a:t>
            </a:r>
            <a:r>
              <a:rPr lang="nl-BE" sz="1600" i="1" dirty="0">
                <a:latin typeface="Courier New" panose="02070309020205020404" pitchFamily="49" charset="0"/>
                <a:cs typeface="Courier New" panose="02070309020205020404" pitchFamily="49" charset="0"/>
              </a:rPr>
              <a:t>"&gt;</a:t>
            </a:r>
          </a:p>
          <a:p>
            <a:pPr marL="0" indent="0">
              <a:buNone/>
            </a:pPr>
            <a:r>
              <a:rPr lang="nl-BE" sz="1600" i="1" dirty="0">
                <a:latin typeface="Courier New" panose="02070309020205020404" pitchFamily="49" charset="0"/>
                <a:cs typeface="Courier New" panose="02070309020205020404" pitchFamily="49" charset="0"/>
              </a:rPr>
              <a:t>    &lt;/p&gt;</a:t>
            </a:r>
          </a:p>
          <a:p>
            <a:pPr marL="0" indent="0">
              <a:buNone/>
            </a:pPr>
            <a:r>
              <a:rPr lang="nl-BE" sz="1600" i="1" dirty="0">
                <a:latin typeface="Courier New" panose="02070309020205020404" pitchFamily="49" charset="0"/>
                <a:cs typeface="Courier New" panose="02070309020205020404" pitchFamily="49" charset="0"/>
              </a:rPr>
              <a:t>    &lt;p&gt;</a:t>
            </a:r>
          </a:p>
          <a:p>
            <a:pPr marL="0" indent="0">
              <a:buNone/>
            </a:pPr>
            <a:r>
              <a:rPr lang="nl-BE" sz="1600" i="1" dirty="0">
                <a:latin typeface="Courier New" panose="02070309020205020404" pitchFamily="49" charset="0"/>
                <a:cs typeface="Courier New" panose="02070309020205020404" pitchFamily="49" charset="0"/>
              </a:rPr>
              <a:t>        &lt;label </a:t>
            </a:r>
            <a:r>
              <a:rPr lang="nl-BE" sz="1600" i="1" dirty="0" err="1">
                <a:latin typeface="Courier New" panose="02070309020205020404" pitchFamily="49" charset="0"/>
                <a:cs typeface="Courier New" panose="02070309020205020404" pitchFamily="49" charset="0"/>
              </a:rPr>
              <a:t>for=</a:t>
            </a:r>
            <a:r>
              <a:rPr lang="nl-BE" sz="1600" i="1" dirty="0">
                <a:latin typeface="Courier New" panose="02070309020205020404" pitchFamily="49" charset="0"/>
                <a:cs typeface="Courier New" panose="02070309020205020404" pitchFamily="49" charset="0"/>
              </a:rPr>
              <a:t>"number"&gt;Number:&lt;/label&gt;</a:t>
            </a:r>
          </a:p>
          <a:p>
            <a:pPr marL="0" indent="0">
              <a:buNone/>
            </a:pPr>
            <a:r>
              <a:rPr lang="nl-BE" sz="1600" i="1" dirty="0">
                <a:latin typeface="Courier New" panose="02070309020205020404" pitchFamily="49" charset="0"/>
                <a:cs typeface="Courier New" panose="02070309020205020404" pitchFamily="49" charset="0"/>
              </a:rPr>
              <a:t>        &lt;input type="</a:t>
            </a:r>
            <a:r>
              <a:rPr lang="nl-BE" sz="1600" i="1" dirty="0" err="1">
                <a:latin typeface="Courier New" panose="02070309020205020404" pitchFamily="49" charset="0"/>
                <a:cs typeface="Courier New" panose="02070309020205020404" pitchFamily="49" charset="0"/>
              </a:rPr>
              <a:t>text</a:t>
            </a:r>
            <a:r>
              <a:rPr lang="nl-BE" sz="1600" i="1" dirty="0">
                <a:latin typeface="Courier New" panose="02070309020205020404" pitchFamily="49" charset="0"/>
                <a:cs typeface="Courier New" panose="02070309020205020404" pitchFamily="49" charset="0"/>
              </a:rPr>
              <a:t>" name="number" </a:t>
            </a:r>
            <a:r>
              <a:rPr lang="nl-BE" sz="1600" i="1" dirty="0" err="1">
                <a:latin typeface="Courier New" panose="02070309020205020404" pitchFamily="49" charset="0"/>
                <a:cs typeface="Courier New" panose="02070309020205020404" pitchFamily="49" charset="0"/>
              </a:rPr>
              <a:t>id=</a:t>
            </a:r>
            <a:r>
              <a:rPr lang="nl-BE" sz="1600" i="1" dirty="0">
                <a:latin typeface="Courier New" panose="02070309020205020404" pitchFamily="49" charset="0"/>
                <a:cs typeface="Courier New" panose="02070309020205020404" pitchFamily="49" charset="0"/>
              </a:rPr>
              <a:t>"number"&gt;</a:t>
            </a:r>
          </a:p>
          <a:p>
            <a:pPr marL="0" indent="0">
              <a:buNone/>
            </a:pPr>
            <a:r>
              <a:rPr lang="nl-BE" sz="1600" i="1" dirty="0">
                <a:latin typeface="Courier New" panose="02070309020205020404" pitchFamily="49" charset="0"/>
                <a:cs typeface="Courier New" panose="02070309020205020404" pitchFamily="49" charset="0"/>
              </a:rPr>
              <a:t>    &lt;/p&gt;</a:t>
            </a:r>
          </a:p>
          <a:p>
            <a:pPr marL="0" indent="0">
              <a:buNone/>
            </a:pPr>
            <a:r>
              <a:rPr lang="nl-BE" sz="1600" i="1" dirty="0">
                <a:latin typeface="Courier New" panose="02070309020205020404" pitchFamily="49" charset="0"/>
                <a:cs typeface="Courier New" panose="02070309020205020404" pitchFamily="49" charset="0"/>
              </a:rPr>
              <a:t>    &lt;p&gt;</a:t>
            </a:r>
          </a:p>
          <a:p>
            <a:pPr marL="0" indent="0">
              <a:buNone/>
            </a:pPr>
            <a:r>
              <a:rPr lang="nl-BE" sz="1600" i="1" dirty="0">
                <a:latin typeface="Courier New" panose="02070309020205020404" pitchFamily="49" charset="0"/>
                <a:cs typeface="Courier New" panose="02070309020205020404" pitchFamily="49" charset="0"/>
              </a:rPr>
              <a:t>        &lt;input type="</a:t>
            </a:r>
            <a:r>
              <a:rPr lang="nl-BE" sz="1600" i="1" dirty="0" err="1">
                <a:latin typeface="Courier New" panose="02070309020205020404" pitchFamily="49" charset="0"/>
                <a:cs typeface="Courier New" panose="02070309020205020404" pitchFamily="49" charset="0"/>
              </a:rPr>
              <a:t>submit</a:t>
            </a:r>
            <a:r>
              <a:rPr lang="nl-BE" sz="1600" i="1" dirty="0">
                <a:latin typeface="Courier New" panose="02070309020205020404" pitchFamily="49" charset="0"/>
                <a:cs typeface="Courier New" panose="02070309020205020404" pitchFamily="49" charset="0"/>
              </a:rPr>
              <a:t>" </a:t>
            </a:r>
            <a:r>
              <a:rPr lang="nl-BE" sz="1600" i="1" dirty="0" err="1">
                <a:latin typeface="Courier New" panose="02070309020205020404" pitchFamily="49" charset="0"/>
                <a:cs typeface="Courier New" panose="02070309020205020404" pitchFamily="49" charset="0"/>
              </a:rPr>
              <a:t>value=</a:t>
            </a:r>
            <a:r>
              <a:rPr lang="nl-BE" sz="1600" i="1" dirty="0">
                <a:latin typeface="Courier New" panose="02070309020205020404" pitchFamily="49" charset="0"/>
                <a:cs typeface="Courier New" panose="02070309020205020404" pitchFamily="49" charset="0"/>
              </a:rPr>
              <a:t>"Save" name="save"&gt;.</a:t>
            </a:r>
          </a:p>
          <a:p>
            <a:pPr marL="0" indent="0">
              <a:buNone/>
            </a:pPr>
            <a:r>
              <a:rPr lang="nl-BE" sz="1600" i="1" dirty="0">
                <a:latin typeface="Courier New" panose="02070309020205020404" pitchFamily="49" charset="0"/>
                <a:cs typeface="Courier New" panose="02070309020205020404" pitchFamily="49" charset="0"/>
              </a:rPr>
              <a:t>    &lt;/p&gt;</a:t>
            </a:r>
          </a:p>
          <a:p>
            <a:pPr marL="0" indent="0">
              <a:buNone/>
            </a:pPr>
            <a:r>
              <a:rPr lang="nl-BE" sz="1600" i="1" dirty="0">
                <a:latin typeface="Courier New" panose="02070309020205020404" pitchFamily="49" charset="0"/>
                <a:cs typeface="Courier New" panose="02070309020205020404" pitchFamily="49" charset="0"/>
              </a:rPr>
              <a:t>&lt;/form&gt;.</a:t>
            </a:r>
          </a:p>
          <a:p>
            <a:pPr marL="0" indent="0">
              <a:buNone/>
            </a:pPr>
            <a:r>
              <a:rPr lang="nl-BE" sz="1600" i="1" dirty="0">
                <a:latin typeface="Courier New" panose="02070309020205020404" pitchFamily="49" charset="0"/>
                <a:cs typeface="Courier New" panose="02070309020205020404" pitchFamily="49" charset="0"/>
              </a:rPr>
              <a:t>&lt;/body&gt;.</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28</a:t>
            </a:fld>
            <a:endParaRPr lang="nl-NL"/>
          </a:p>
        </p:txBody>
      </p:sp>
      <p:sp>
        <p:nvSpPr>
          <p:cNvPr id="6" name="Rectangle 1">
            <a:extLst>
              <a:ext uri="{FF2B5EF4-FFF2-40B4-BE49-F238E27FC236}">
                <a16:creationId xmlns:a16="http://schemas.microsoft.com/office/drawing/2014/main" id="{C0E7B617-AA12-4241-B98A-54ECA1CB5EA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AE39481-9E75-4FE8-B5A8-C286399F95B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6071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2800" dirty="0"/>
              <a:t>Step 5: Create user interface addPerson.html</a:t>
            </a:r>
          </a:p>
        </p:txBody>
      </p:sp>
      <p:sp>
        <p:nvSpPr>
          <p:cNvPr id="3" name="Tijdelijke aanduiding voor inhoud 2"/>
          <p:cNvSpPr>
            <a:spLocks noGrp="1"/>
          </p:cNvSpPr>
          <p:nvPr>
            <p:ph idx="1"/>
          </p:nvPr>
        </p:nvSpPr>
        <p:spPr>
          <a:xfrm>
            <a:off x="0" y="1138518"/>
            <a:ext cx="12191999" cy="5154705"/>
          </a:xfrm>
        </p:spPr>
        <p:txBody>
          <a:bodyPr>
            <a:normAutofit fontScale="47500" lnSpcReduction="20000"/>
          </a:bodyPr>
          <a:lstStyle/>
          <a:p>
            <a:pPr marL="0" indent="0">
              <a:buNone/>
            </a:pPr>
            <a:r>
              <a:rPr lang="nl-BE" sz="2000" dirty="0"/>
              <a:t>We will now work on addPerson.html:</a:t>
            </a:r>
          </a:p>
          <a:p>
            <a:pPr marL="0" indent="0">
              <a:buNone/>
            </a:pPr>
            <a:endParaRPr lang="nl-BE" sz="2000" dirty="0"/>
          </a:p>
          <a:p>
            <a:pPr marL="0" indent="0">
              <a:buNone/>
            </a:pPr>
            <a:r>
              <a:rPr lang="nl-BE" sz="1600" i="1" dirty="0">
                <a:latin typeface="Courier New" panose="02070309020205020404" pitchFamily="49" charset="0"/>
                <a:cs typeface="Courier New" panose="02070309020205020404" pitchFamily="49" charset="0"/>
              </a:rPr>
              <a:t>&lt;body&gt;.</a:t>
            </a:r>
          </a:p>
          <a:p>
            <a:pPr marL="0" indent="0">
              <a:buNone/>
            </a:pPr>
            <a:r>
              <a:rPr lang="nl-BE" sz="1600" i="1" dirty="0">
                <a:latin typeface="Courier New" panose="02070309020205020404" pitchFamily="49" charset="0"/>
                <a:cs typeface="Courier New" panose="02070309020205020404" pitchFamily="49" charset="0"/>
              </a:rPr>
              <a:t>&lt;h1&gt;Make Person&lt;/h1&gt;</a:t>
            </a:r>
          </a:p>
          <a:p>
            <a:pPr marL="0" indent="0">
              <a:buNone/>
            </a:pPr>
            <a:r>
              <a:rPr lang="nl-BE" sz="1600" i="1" dirty="0">
                <a:latin typeface="Courier New" panose="02070309020205020404" pitchFamily="49" charset="0"/>
                <a:cs typeface="Courier New" panose="02070309020205020404" pitchFamily="49" charset="0"/>
              </a:rPr>
              <a:t>&lt;form action="/processAddPerson" &gt;</a:t>
            </a:r>
          </a:p>
          <a:p>
            <a:pPr marL="0" indent="0">
              <a:buNone/>
            </a:pPr>
            <a:r>
              <a:rPr lang="nl-BE" sz="1600" i="1" dirty="0">
                <a:latin typeface="Courier New" panose="02070309020205020404" pitchFamily="49" charset="0"/>
                <a:cs typeface="Courier New" panose="02070309020205020404" pitchFamily="49" charset="0"/>
              </a:rPr>
              <a:t>    &lt;p&gt;</a:t>
            </a:r>
          </a:p>
          <a:p>
            <a:pPr marL="0" indent="0">
              <a:buNone/>
            </a:pPr>
            <a:r>
              <a:rPr lang="nl-BE" sz="1600" i="1" dirty="0">
                <a:latin typeface="Courier New" panose="02070309020205020404" pitchFamily="49" charset="0"/>
                <a:cs typeface="Courier New" panose="02070309020205020404" pitchFamily="49" charset="0"/>
              </a:rPr>
              <a:t>        &lt;label </a:t>
            </a:r>
            <a:r>
              <a:rPr lang="nl-BE" sz="1600" i="1" dirty="0" err="1">
                <a:latin typeface="Courier New" panose="02070309020205020404" pitchFamily="49" charset="0"/>
                <a:cs typeface="Courier New" panose="02070309020205020404" pitchFamily="49" charset="0"/>
              </a:rPr>
              <a:t>for=</a:t>
            </a:r>
            <a:r>
              <a:rPr lang="nl-BE" sz="1600" i="1" dirty="0">
                <a:latin typeface="Courier New" panose="02070309020205020404" pitchFamily="49" charset="0"/>
                <a:cs typeface="Courier New" panose="02070309020205020404" pitchFamily="49" charset="0"/>
              </a:rPr>
              <a:t>"name"&gt;Name:&lt;/label&gt;</a:t>
            </a:r>
          </a:p>
          <a:p>
            <a:pPr marL="0" indent="0">
              <a:buNone/>
            </a:pPr>
            <a:r>
              <a:rPr lang="nl-BE" sz="1600" i="1" dirty="0">
                <a:latin typeface="Courier New" panose="02070309020205020404" pitchFamily="49" charset="0"/>
                <a:cs typeface="Courier New" panose="02070309020205020404" pitchFamily="49" charset="0"/>
              </a:rPr>
              <a:t>        &lt;input type="</a:t>
            </a:r>
            <a:r>
              <a:rPr lang="nl-BE" sz="1600" i="1" dirty="0" err="1">
                <a:latin typeface="Courier New" panose="02070309020205020404" pitchFamily="49" charset="0"/>
                <a:cs typeface="Courier New" panose="02070309020205020404" pitchFamily="49" charset="0"/>
              </a:rPr>
              <a:t>text</a:t>
            </a:r>
            <a:r>
              <a:rPr lang="nl-BE" sz="1600" i="1" dirty="0">
                <a:latin typeface="Courier New" panose="02070309020205020404" pitchFamily="49" charset="0"/>
                <a:cs typeface="Courier New" panose="02070309020205020404" pitchFamily="49" charset="0"/>
              </a:rPr>
              <a:t>" name="name" </a:t>
            </a:r>
            <a:r>
              <a:rPr lang="nl-BE" sz="1600" i="1" dirty="0" err="1">
                <a:latin typeface="Courier New" panose="02070309020205020404" pitchFamily="49" charset="0"/>
                <a:cs typeface="Courier New" panose="02070309020205020404" pitchFamily="49" charset="0"/>
              </a:rPr>
              <a:t>id=</a:t>
            </a:r>
            <a:r>
              <a:rPr lang="nl-BE" sz="1600" i="1" dirty="0">
                <a:latin typeface="Courier New" panose="02070309020205020404" pitchFamily="49" charset="0"/>
                <a:cs typeface="Courier New" panose="02070309020205020404" pitchFamily="49" charset="0"/>
              </a:rPr>
              <a:t>"name"&gt;</a:t>
            </a:r>
          </a:p>
          <a:p>
            <a:pPr marL="0" indent="0">
              <a:buNone/>
            </a:pPr>
            <a:r>
              <a:rPr lang="nl-BE" sz="1600" i="1" dirty="0">
                <a:latin typeface="Courier New" panose="02070309020205020404" pitchFamily="49" charset="0"/>
                <a:cs typeface="Courier New" panose="02070309020205020404" pitchFamily="49" charset="0"/>
              </a:rPr>
              <a:t>    &lt;/p&gt;</a:t>
            </a:r>
          </a:p>
          <a:p>
            <a:pPr marL="0" indent="0">
              <a:buNone/>
            </a:pPr>
            <a:r>
              <a:rPr lang="nl-BE" sz="1700" i="1" dirty="0">
                <a:latin typeface="Courier New" panose="02070309020205020404" pitchFamily="49" charset="0"/>
                <a:cs typeface="Courier New" panose="02070309020205020404" pitchFamily="49" charset="0"/>
              </a:rPr>
              <a:t>     &lt;p&gt;</a:t>
            </a:r>
            <a:endParaRPr lang="nl-BE" sz="1800" i="1" dirty="0">
              <a:latin typeface="Courier New" panose="02070309020205020404" pitchFamily="49" charset="0"/>
              <a:cs typeface="Courier New" panose="02070309020205020404" pitchFamily="49" charset="0"/>
            </a:endParaRPr>
          </a:p>
          <a:p>
            <a:pPr marL="0" indent="0">
              <a:buNone/>
            </a:pPr>
            <a:r>
              <a:rPr lang="nl-BE" sz="1700" i="1" dirty="0">
                <a:latin typeface="Courier New" panose="02070309020205020404" pitchFamily="49" charset="0"/>
                <a:cs typeface="Courier New" panose="02070309020205020404" pitchFamily="49" charset="0"/>
              </a:rPr>
              <a:t>        &lt;label </a:t>
            </a:r>
            <a:r>
              <a:rPr lang="nl-BE" sz="1700" i="1" dirty="0" err="1">
                <a:latin typeface="Courier New" panose="02070309020205020404" pitchFamily="49" charset="0"/>
                <a:cs typeface="Courier New" panose="02070309020205020404" pitchFamily="49" charset="0"/>
              </a:rPr>
              <a:t>for</a:t>
            </a:r>
            <a:r>
              <a:rPr lang="nl-BE" sz="1700" i="1" dirty="0">
                <a:latin typeface="Courier New" panose="02070309020205020404" pitchFamily="49" charset="0"/>
                <a:cs typeface="Courier New" panose="02070309020205020404" pitchFamily="49" charset="0"/>
              </a:rPr>
              <a:t>="</a:t>
            </a:r>
            <a:r>
              <a:rPr lang="nl-BE" sz="1700" i="1" dirty="0" err="1">
                <a:latin typeface="Courier New" panose="02070309020205020404" pitchFamily="49" charset="0"/>
                <a:cs typeface="Courier New" panose="02070309020205020404" pitchFamily="49" charset="0"/>
              </a:rPr>
              <a:t>passport</a:t>
            </a:r>
            <a:r>
              <a:rPr lang="nl-BE" sz="1700" i="1" dirty="0">
                <a:latin typeface="Courier New" panose="02070309020205020404" pitchFamily="49" charset="0"/>
                <a:cs typeface="Courier New" panose="02070309020205020404" pitchFamily="49" charset="0"/>
              </a:rPr>
              <a:t>"&gt;Passport </a:t>
            </a:r>
            <a:r>
              <a:rPr lang="nl-BE" sz="1700" i="1" dirty="0" err="1">
                <a:latin typeface="Courier New" panose="02070309020205020404" pitchFamily="49" charset="0"/>
                <a:cs typeface="Courier New" panose="02070309020205020404" pitchFamily="49" charset="0"/>
              </a:rPr>
              <a:t>number</a:t>
            </a:r>
            <a:r>
              <a:rPr lang="nl-BE" sz="1700" i="1" dirty="0">
                <a:latin typeface="Courier New" panose="02070309020205020404" pitchFamily="49" charset="0"/>
                <a:cs typeface="Courier New" panose="02070309020205020404" pitchFamily="49" charset="0"/>
              </a:rPr>
              <a:t>:&lt;/label&gt;</a:t>
            </a:r>
            <a:endParaRPr lang="nl-BE" sz="1800" i="1" dirty="0">
              <a:latin typeface="Courier New" panose="02070309020205020404" pitchFamily="49" charset="0"/>
              <a:cs typeface="Courier New" panose="02070309020205020404" pitchFamily="49" charset="0"/>
            </a:endParaRPr>
          </a:p>
          <a:p>
            <a:pPr marL="0" indent="0">
              <a:buNone/>
            </a:pPr>
            <a:r>
              <a:rPr lang="nl-BE" sz="1700" i="1" dirty="0">
                <a:latin typeface="Courier New" panose="02070309020205020404" pitchFamily="49" charset="0"/>
                <a:cs typeface="Courier New" panose="02070309020205020404" pitchFamily="49" charset="0"/>
              </a:rPr>
              <a:t>        &lt;input type="</a:t>
            </a:r>
            <a:r>
              <a:rPr lang="nl-BE" sz="1700" i="1" dirty="0" err="1">
                <a:latin typeface="Courier New" panose="02070309020205020404" pitchFamily="49" charset="0"/>
                <a:cs typeface="Courier New" panose="02070309020205020404" pitchFamily="49" charset="0"/>
              </a:rPr>
              <a:t>text</a:t>
            </a:r>
            <a:r>
              <a:rPr lang="nl-BE" sz="1700" i="1" dirty="0">
                <a:latin typeface="Courier New" panose="02070309020205020404" pitchFamily="49" charset="0"/>
                <a:cs typeface="Courier New" panose="02070309020205020404" pitchFamily="49" charset="0"/>
              </a:rPr>
              <a:t>" name="</a:t>
            </a:r>
            <a:r>
              <a:rPr lang="nl-BE" sz="1700" i="1" dirty="0" err="1">
                <a:latin typeface="Courier New" panose="02070309020205020404" pitchFamily="49" charset="0"/>
                <a:cs typeface="Courier New" panose="02070309020205020404" pitchFamily="49" charset="0"/>
              </a:rPr>
              <a:t>passport</a:t>
            </a:r>
            <a:r>
              <a:rPr lang="nl-BE" sz="1700" i="1" dirty="0">
                <a:latin typeface="Courier New" panose="02070309020205020404" pitchFamily="49" charset="0"/>
                <a:cs typeface="Courier New" panose="02070309020205020404" pitchFamily="49" charset="0"/>
              </a:rPr>
              <a:t>" </a:t>
            </a:r>
            <a:r>
              <a:rPr lang="nl-BE" sz="1700" i="1" dirty="0" err="1">
                <a:latin typeface="Courier New" panose="02070309020205020404" pitchFamily="49" charset="0"/>
                <a:cs typeface="Courier New" panose="02070309020205020404" pitchFamily="49" charset="0"/>
              </a:rPr>
              <a:t>id</a:t>
            </a:r>
            <a:r>
              <a:rPr lang="nl-BE" sz="1700" i="1" dirty="0">
                <a:latin typeface="Courier New" panose="02070309020205020404" pitchFamily="49" charset="0"/>
                <a:cs typeface="Courier New" panose="02070309020205020404" pitchFamily="49" charset="0"/>
              </a:rPr>
              <a:t>="</a:t>
            </a:r>
            <a:r>
              <a:rPr lang="nl-BE" sz="1700" i="1" dirty="0" err="1">
                <a:latin typeface="Courier New" panose="02070309020205020404" pitchFamily="49" charset="0"/>
                <a:cs typeface="Courier New" panose="02070309020205020404" pitchFamily="49" charset="0"/>
              </a:rPr>
              <a:t>passport</a:t>
            </a:r>
            <a:r>
              <a:rPr lang="nl-BE" sz="1700" i="1" dirty="0">
                <a:latin typeface="Courier New" panose="02070309020205020404" pitchFamily="49" charset="0"/>
                <a:cs typeface="Courier New" panose="02070309020205020404" pitchFamily="49" charset="0"/>
              </a:rPr>
              <a:t>"&gt;</a:t>
            </a:r>
            <a:endParaRPr lang="nl-BE" sz="1800" i="1" dirty="0">
              <a:latin typeface="Courier New" panose="02070309020205020404" pitchFamily="49" charset="0"/>
              <a:cs typeface="Courier New" panose="02070309020205020404" pitchFamily="49" charset="0"/>
            </a:endParaRPr>
          </a:p>
          <a:p>
            <a:pPr marL="0" indent="0">
              <a:buNone/>
            </a:pPr>
            <a:r>
              <a:rPr lang="nl-BE" sz="1700" i="1" dirty="0">
                <a:latin typeface="Courier New" panose="02070309020205020404" pitchFamily="49" charset="0"/>
                <a:cs typeface="Courier New" panose="02070309020205020404" pitchFamily="49" charset="0"/>
              </a:rPr>
              <a:t>    &lt;/p&gt;</a:t>
            </a:r>
          </a:p>
          <a:p>
            <a:pPr marL="0" indent="0">
              <a:buNone/>
            </a:pPr>
            <a:r>
              <a:rPr lang="nl-BE" sz="1700" i="1" dirty="0">
                <a:latin typeface="Courier New" panose="02070309020205020404" pitchFamily="49" charset="0"/>
                <a:cs typeface="Courier New" panose="02070309020205020404" pitchFamily="49" charset="0"/>
              </a:rPr>
              <a:t>    </a:t>
            </a:r>
            <a:r>
              <a:rPr lang="nl-BE" sz="1600" i="1" dirty="0">
                <a:latin typeface="Courier New" panose="02070309020205020404" pitchFamily="49" charset="0"/>
                <a:cs typeface="Courier New" panose="02070309020205020404" pitchFamily="49" charset="0"/>
              </a:rPr>
              <a:t>&lt;p&gt;</a:t>
            </a:r>
          </a:p>
          <a:p>
            <a:pPr marL="0" indent="0">
              <a:buNone/>
            </a:pPr>
            <a:r>
              <a:rPr lang="nl-BE" sz="1600" i="1" dirty="0">
                <a:latin typeface="Courier New" panose="02070309020205020404" pitchFamily="49" charset="0"/>
                <a:cs typeface="Courier New" panose="02070309020205020404" pitchFamily="49" charset="0"/>
              </a:rPr>
              <a:t>        &lt;select name="</a:t>
            </a:r>
            <a:r>
              <a:rPr lang="nl-BE" sz="1600" i="1" dirty="0" err="1">
                <a:latin typeface="Courier New" panose="02070309020205020404" pitchFamily="49" charset="0"/>
                <a:cs typeface="Courier New" panose="02070309020205020404" pitchFamily="49" charset="0"/>
              </a:rPr>
              <a:t>teamIndex</a:t>
            </a:r>
            <a:r>
              <a:rPr lang="nl-BE" sz="1600" i="1" dirty="0">
                <a:latin typeface="Courier New" panose="02070309020205020404" pitchFamily="49" charset="0"/>
                <a:cs typeface="Courier New" panose="02070309020205020404" pitchFamily="49" charset="0"/>
              </a:rPr>
              <a:t>"&gt;</a:t>
            </a:r>
          </a:p>
          <a:p>
            <a:pPr marL="0" indent="0">
              <a:buNone/>
            </a:pPr>
            <a:r>
              <a:rPr lang="nl-BE" sz="1600" i="1" dirty="0">
                <a:latin typeface="Courier New" panose="02070309020205020404" pitchFamily="49" charset="0"/>
                <a:cs typeface="Courier New" panose="02070309020205020404" pitchFamily="49" charset="0"/>
              </a:rPr>
              <a:t>            </a:t>
            </a:r>
            <a:r>
              <a:rPr lang="nl-BE" altLang="nl-BE" sz="1600" i="1" dirty="0">
                <a:latin typeface="Courier New" panose="02070309020205020404" pitchFamily="49" charset="0"/>
                <a:cs typeface="Courier New" panose="02070309020205020404" pitchFamily="49" charset="0"/>
              </a:rPr>
              <a:t>&lt;option </a:t>
            </a:r>
            <a:r>
              <a:rPr lang="nl-BE" altLang="nl-BE" sz="1600" i="1" dirty="0" err="1">
                <a:latin typeface="Courier New" panose="02070309020205020404" pitchFamily="49" charset="0"/>
                <a:cs typeface="Courier New" panose="02070309020205020404" pitchFamily="49" charset="0"/>
              </a:rPr>
              <a:t>value</a:t>
            </a:r>
            <a:r>
              <a:rPr lang="nl-BE" altLang="nl-BE" sz="1600" i="1" dirty="0">
                <a:latin typeface="Courier New" panose="02070309020205020404" pitchFamily="49" charset="0"/>
                <a:cs typeface="Courier New" panose="02070309020205020404" pitchFamily="49" charset="0"/>
              </a:rPr>
              <a:t> = "-1"&gt;</a:t>
            </a:r>
            <a:r>
              <a:rPr lang="nl-BE" altLang="nl-BE" sz="1600" i="1" dirty="0" err="1">
                <a:latin typeface="Courier New" panose="02070309020205020404" pitchFamily="49" charset="0"/>
                <a:cs typeface="Courier New" panose="02070309020205020404" pitchFamily="49" charset="0"/>
              </a:rPr>
              <a:t>Choose</a:t>
            </a:r>
            <a:r>
              <a:rPr lang="nl-BE" altLang="nl-BE" sz="1600" i="1" dirty="0">
                <a:latin typeface="Courier New" panose="02070309020205020404" pitchFamily="49" charset="0"/>
                <a:cs typeface="Courier New" panose="02070309020205020404" pitchFamily="49" charset="0"/>
              </a:rPr>
              <a:t> a team &lt;/option&gt;</a:t>
            </a:r>
            <a:endParaRPr lang="nl-BE" sz="1600" i="1" dirty="0">
              <a:latin typeface="Courier New" panose="02070309020205020404" pitchFamily="49" charset="0"/>
              <a:cs typeface="Courier New" panose="02070309020205020404" pitchFamily="49" charset="0"/>
            </a:endParaRPr>
          </a:p>
          <a:p>
            <a:pPr marL="0" indent="0">
              <a:buNone/>
            </a:pPr>
            <a:r>
              <a:rPr lang="nl-BE" sz="1600" i="1" dirty="0">
                <a:latin typeface="Courier New" panose="02070309020205020404" pitchFamily="49" charset="0"/>
                <a:cs typeface="Courier New" panose="02070309020205020404" pitchFamily="49" charset="0"/>
              </a:rPr>
              <a:t>            &lt;option </a:t>
            </a:r>
            <a:r>
              <a:rPr lang="nl-BE" sz="1600" i="1" dirty="0" err="1">
                <a:latin typeface="Courier New" panose="02070309020205020404" pitchFamily="49" charset="0"/>
                <a:cs typeface="Courier New" panose="02070309020205020404" pitchFamily="49" charset="0"/>
              </a:rPr>
              <a:t>th:each</a:t>
            </a:r>
            <a:r>
              <a:rPr lang="nl-BE" sz="1600" i="1" dirty="0">
                <a:latin typeface="Courier New" panose="02070309020205020404" pitchFamily="49" charset="0"/>
                <a:cs typeface="Courier New" panose="02070309020205020404" pitchFamily="49" charset="0"/>
              </a:rPr>
              <a:t>= "team: ${</a:t>
            </a:r>
            <a:r>
              <a:rPr lang="nl-BE" sz="1600" i="1" dirty="0" err="1">
                <a:latin typeface="Courier New" panose="02070309020205020404" pitchFamily="49" charset="0"/>
                <a:cs typeface="Courier New" panose="02070309020205020404" pitchFamily="49" charset="0"/>
              </a:rPr>
              <a:t>teamList</a:t>
            </a:r>
            <a:r>
              <a:rPr lang="nl-BE" sz="1600" i="1" dirty="0">
                <a:latin typeface="Courier New" panose="02070309020205020404" pitchFamily="49" charset="0"/>
                <a:cs typeface="Courier New" panose="02070309020205020404" pitchFamily="49" charset="0"/>
              </a:rPr>
              <a:t>}" </a:t>
            </a:r>
            <a:r>
              <a:rPr lang="nl-BE" sz="1600" i="1" dirty="0" err="1">
                <a:latin typeface="Courier New" panose="02070309020205020404" pitchFamily="49" charset="0"/>
                <a:cs typeface="Courier New" panose="02070309020205020404" pitchFamily="49" charset="0"/>
              </a:rPr>
              <a:t>th:text</a:t>
            </a:r>
            <a:r>
              <a:rPr lang="nl-BE" sz="1600" i="1" dirty="0">
                <a:latin typeface="Courier New" panose="02070309020205020404" pitchFamily="49" charset="0"/>
                <a:cs typeface="Courier New" panose="02070309020205020404" pitchFamily="49" charset="0"/>
              </a:rPr>
              <a:t>="${</a:t>
            </a:r>
            <a:r>
              <a:rPr lang="nl-BE" sz="1600" i="1" dirty="0" err="1">
                <a:latin typeface="Courier New" panose="02070309020205020404" pitchFamily="49" charset="0"/>
                <a:cs typeface="Courier New" panose="02070309020205020404" pitchFamily="49" charset="0"/>
              </a:rPr>
              <a:t>team.toString</a:t>
            </a:r>
            <a:r>
              <a:rPr lang="nl-BE" sz="1600" i="1" dirty="0">
                <a:latin typeface="Courier New" panose="02070309020205020404" pitchFamily="49" charset="0"/>
                <a:cs typeface="Courier New" panose="02070309020205020404" pitchFamily="49" charset="0"/>
              </a:rPr>
              <a:t>()}" </a:t>
            </a:r>
            <a:r>
              <a:rPr lang="nl-BE" sz="1600" i="1" dirty="0" err="1">
                <a:latin typeface="Courier New" panose="02070309020205020404" pitchFamily="49" charset="0"/>
                <a:cs typeface="Courier New" panose="02070309020205020404" pitchFamily="49" charset="0"/>
              </a:rPr>
              <a:t>th:value</a:t>
            </a:r>
            <a:r>
              <a:rPr lang="nl-BE" sz="1600" i="1" dirty="0">
                <a:latin typeface="Courier New" panose="02070309020205020404" pitchFamily="49" charset="0"/>
                <a:cs typeface="Courier New" panose="02070309020205020404" pitchFamily="49" charset="0"/>
              </a:rPr>
              <a:t>="${</a:t>
            </a:r>
            <a:r>
              <a:rPr lang="nl-BE" sz="1600" i="1" dirty="0" err="1">
                <a:latin typeface="Courier New" panose="02070309020205020404" pitchFamily="49" charset="0"/>
                <a:cs typeface="Courier New" panose="02070309020205020404" pitchFamily="49" charset="0"/>
              </a:rPr>
              <a:t>team.getId</a:t>
            </a:r>
            <a:r>
              <a:rPr lang="nl-BE" sz="1600" i="1" dirty="0">
                <a:latin typeface="Courier New" panose="02070309020205020404" pitchFamily="49" charset="0"/>
                <a:cs typeface="Courier New" panose="02070309020205020404" pitchFamily="49" charset="0"/>
              </a:rPr>
              <a:t>()}"  &gt;&lt;/option&gt;</a:t>
            </a:r>
          </a:p>
          <a:p>
            <a:pPr marL="0" indent="0">
              <a:buNone/>
            </a:pPr>
            <a:r>
              <a:rPr lang="nl-BE" sz="1600" i="1" dirty="0">
                <a:latin typeface="Courier New" panose="02070309020205020404" pitchFamily="49" charset="0"/>
                <a:cs typeface="Courier New" panose="02070309020205020404" pitchFamily="49" charset="0"/>
              </a:rPr>
              <a:t>        &lt;/select&gt;.</a:t>
            </a:r>
          </a:p>
          <a:p>
            <a:pPr marL="0" indent="0">
              <a:buNone/>
            </a:pPr>
            <a:r>
              <a:rPr lang="nl-BE" sz="1600" i="1" dirty="0">
                <a:latin typeface="Courier New" panose="02070309020205020404" pitchFamily="49" charset="0"/>
                <a:cs typeface="Courier New" panose="02070309020205020404" pitchFamily="49" charset="0"/>
              </a:rPr>
              <a:t>    &lt;/p&gt;</a:t>
            </a:r>
          </a:p>
          <a:p>
            <a:pPr marL="0" indent="0">
              <a:buNone/>
            </a:pPr>
            <a:r>
              <a:rPr lang="nl-BE" sz="1600" i="1" dirty="0">
                <a:latin typeface="Courier New" panose="02070309020205020404" pitchFamily="49" charset="0"/>
                <a:cs typeface="Courier New" panose="02070309020205020404" pitchFamily="49" charset="0"/>
              </a:rPr>
              <a:t>    &lt;p&gt;</a:t>
            </a:r>
          </a:p>
          <a:p>
            <a:pPr marL="0" indent="0">
              <a:buNone/>
            </a:pPr>
            <a:r>
              <a:rPr lang="nl-BE" sz="1600" i="1" dirty="0">
                <a:latin typeface="Courier New" panose="02070309020205020404" pitchFamily="49" charset="0"/>
                <a:cs typeface="Courier New" panose="02070309020205020404" pitchFamily="49" charset="0"/>
              </a:rPr>
              <a:t>        &lt;input type="</a:t>
            </a:r>
            <a:r>
              <a:rPr lang="nl-BE" sz="1600" i="1" dirty="0" err="1">
                <a:latin typeface="Courier New" panose="02070309020205020404" pitchFamily="49" charset="0"/>
                <a:cs typeface="Courier New" panose="02070309020205020404" pitchFamily="49" charset="0"/>
              </a:rPr>
              <a:t>submit</a:t>
            </a:r>
            <a:r>
              <a:rPr lang="nl-BE" sz="1600" i="1" dirty="0">
                <a:latin typeface="Courier New" panose="02070309020205020404" pitchFamily="49" charset="0"/>
                <a:cs typeface="Courier New" panose="02070309020205020404" pitchFamily="49" charset="0"/>
              </a:rPr>
              <a:t>" </a:t>
            </a:r>
            <a:r>
              <a:rPr lang="nl-BE" sz="1600" i="1" dirty="0" err="1">
                <a:latin typeface="Courier New" panose="02070309020205020404" pitchFamily="49" charset="0"/>
                <a:cs typeface="Courier New" panose="02070309020205020404" pitchFamily="49" charset="0"/>
              </a:rPr>
              <a:t>value=</a:t>
            </a:r>
            <a:r>
              <a:rPr lang="nl-BE" sz="1600" i="1" dirty="0">
                <a:latin typeface="Courier New" panose="02070309020205020404" pitchFamily="49" charset="0"/>
                <a:cs typeface="Courier New" panose="02070309020205020404" pitchFamily="49" charset="0"/>
              </a:rPr>
              <a:t>"create team member" name="create team member"&gt;.</a:t>
            </a:r>
          </a:p>
          <a:p>
            <a:pPr marL="0" indent="0">
              <a:buNone/>
            </a:pPr>
            <a:r>
              <a:rPr lang="nl-BE" sz="1600" i="1" dirty="0">
                <a:latin typeface="Courier New" panose="02070309020205020404" pitchFamily="49" charset="0"/>
                <a:cs typeface="Courier New" panose="02070309020205020404" pitchFamily="49" charset="0"/>
              </a:rPr>
              <a:t>    &lt;/p&gt;</a:t>
            </a:r>
          </a:p>
          <a:p>
            <a:pPr marL="0" indent="0">
              <a:buNone/>
            </a:pPr>
            <a:r>
              <a:rPr lang="nl-BE" sz="1600" i="1" dirty="0">
                <a:latin typeface="Courier New" panose="02070309020205020404" pitchFamily="49" charset="0"/>
                <a:cs typeface="Courier New" panose="02070309020205020404" pitchFamily="49" charset="0"/>
              </a:rPr>
              <a:t>&lt;/form&gt;.</a:t>
            </a:r>
          </a:p>
          <a:p>
            <a:pPr marL="0" indent="0">
              <a:buNone/>
            </a:pPr>
            <a:r>
              <a:rPr lang="nl-BE" sz="1600" i="1" dirty="0">
                <a:latin typeface="Courier New" panose="02070309020205020404" pitchFamily="49" charset="0"/>
                <a:cs typeface="Courier New" panose="02070309020205020404" pitchFamily="49" charset="0"/>
              </a:rPr>
              <a:t>&lt;/body&gt;</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29</a:t>
            </a:fld>
            <a:endParaRPr lang="nl-NL"/>
          </a:p>
        </p:txBody>
      </p:sp>
      <p:sp>
        <p:nvSpPr>
          <p:cNvPr id="5" name="Rectangle 1">
            <a:extLst>
              <a:ext uri="{FF2B5EF4-FFF2-40B4-BE49-F238E27FC236}">
                <a16:creationId xmlns:a16="http://schemas.microsoft.com/office/drawing/2014/main" id="{4BE5A02A-66FF-4055-A64E-E656E1D20CEB}"/>
              </a:ext>
            </a:extLst>
          </p:cNvPr>
          <p:cNvSpPr>
            <a:spLocks noChangeArrowheads="1"/>
          </p:cNvSpPr>
          <p:nvPr/>
        </p:nvSpPr>
        <p:spPr bwMode="auto">
          <a:xfrm>
            <a:off x="0" y="-877163"/>
            <a:ext cx="18473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1800" b="0" i="0" u="none" strike="noStrike" cap="none" normalizeH="0" baseline="0" dirty="0">
                <a:ln>
                  <a:noFill/>
                </a:ln>
                <a:solidFill>
                  <a:schemeClr val="tx1"/>
                </a:solidFill>
                <a:effectLst/>
                <a:latin typeface="Arial" panose="020B0604020202020204" pitchFamily="34" charset="0"/>
              </a:rPr>
            </a:br>
            <a:br>
              <a:rPr kumimoji="0" lang="nl-BE" altLang="nl-BE" sz="1800" b="0" i="0" u="none" strike="noStrike" cap="none" normalizeH="0" baseline="0" dirty="0">
                <a:ln>
                  <a:noFill/>
                </a:ln>
                <a:solidFill>
                  <a:schemeClr val="tx1"/>
                </a:solidFill>
                <a:effectLst/>
                <a:latin typeface="Arial" panose="020B0604020202020204" pitchFamily="34" charset="0"/>
              </a:rPr>
            </a:br>
            <a:br>
              <a:rPr kumimoji="0" lang="nl-BE" altLang="nl-BE" sz="1800" b="0" i="0" u="none" strike="noStrike" cap="none" normalizeH="0" baseline="0" dirty="0">
                <a:ln>
                  <a:noFill/>
                </a:ln>
                <a:solidFill>
                  <a:schemeClr val="tx1"/>
                </a:solidFill>
                <a:effectLst/>
                <a:latin typeface="Arial" panose="020B0604020202020204" pitchFamily="34" charset="0"/>
              </a:rPr>
            </a:br>
            <a:br>
              <a:rPr kumimoji="0" lang="nl-BE" altLang="nl-BE" sz="1800" b="0" i="0" u="none" strike="noStrike" cap="none" normalizeH="0" baseline="0" dirty="0">
                <a:ln>
                  <a:noFill/>
                </a:ln>
                <a:solidFill>
                  <a:schemeClr val="tx1"/>
                </a:solidFill>
                <a:effectLst/>
                <a:latin typeface="Arial" panose="020B0604020202020204" pitchFamily="34" charset="0"/>
              </a:rPr>
            </a:b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0E7B617-AA12-4241-B98A-54ECA1CB5EA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AE39481-9E75-4FE8-B5A8-C286399F95B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3923A3B-9B9B-49EF-ADFB-F64D05250568}"/>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800" b="0" i="0" u="none" strike="noStrike" cap="none" normalizeH="0" baseline="0">
                <a:ln>
                  <a:noFill/>
                </a:ln>
                <a:solidFill>
                  <a:schemeClr val="tx1"/>
                </a:solidFill>
                <a:effectLst/>
                <a:latin typeface="Arial" panose="020B0604020202020204" pitchFamily="34" charset="0"/>
              </a:rPr>
            </a:br>
            <a:endParaRPr kumimoji="0" lang="nl-BE" altLang="nl-B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833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294" y="158936"/>
            <a:ext cx="10277939" cy="737535"/>
          </a:xfrm>
        </p:spPr>
        <p:txBody>
          <a:bodyPr>
            <a:normAutofit/>
          </a:bodyPr>
          <a:lstStyle/>
          <a:p>
            <a:r>
              <a:rPr lang="nl-BE" dirty="0"/>
              <a:t>We distinguish 4 different </a:t>
            </a:r>
            <a:r>
              <a:rPr lang="nl-BE" dirty="0" err="1"/>
              <a:t>cardinalities</a:t>
            </a: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3</a:t>
            </a:fld>
            <a:endParaRPr lang="nl-NL" dirty="0"/>
          </a:p>
        </p:txBody>
      </p:sp>
      <p:graphicFrame>
        <p:nvGraphicFramePr>
          <p:cNvPr id="11" name="Tijdelijke aanduiding voor inhoud 10">
            <a:extLst>
              <a:ext uri="{FF2B5EF4-FFF2-40B4-BE49-F238E27FC236}">
                <a16:creationId xmlns:a16="http://schemas.microsoft.com/office/drawing/2014/main" id="{2985492F-A86E-4102-A5EB-84934B1B954B}"/>
              </a:ext>
            </a:extLst>
          </p:cNvPr>
          <p:cNvGraphicFramePr>
            <a:graphicFrameLocks noGrp="1"/>
          </p:cNvGraphicFramePr>
          <p:nvPr>
            <p:ph idx="1"/>
            <p:extLst>
              <p:ext uri="{D42A27DB-BD31-4B8C-83A1-F6EECF244321}">
                <p14:modId xmlns:p14="http://schemas.microsoft.com/office/powerpoint/2010/main" val="3657755883"/>
              </p:ext>
            </p:extLst>
          </p:nvPr>
        </p:nvGraphicFramePr>
        <p:xfrm>
          <a:off x="179294" y="1140460"/>
          <a:ext cx="11842749" cy="4028440"/>
        </p:xfrm>
        <a:graphic>
          <a:graphicData uri="http://schemas.openxmlformats.org/drawingml/2006/table">
            <a:tbl>
              <a:tblPr firstRow="1" bandRow="1">
                <a:tableStyleId>{5C22544A-7EE6-4342-B048-85BDC9FD1C3A}</a:tableStyleId>
              </a:tblPr>
              <a:tblGrid>
                <a:gridCol w="2116340">
                  <a:extLst>
                    <a:ext uri="{9D8B030D-6E8A-4147-A177-3AD203B41FA5}">
                      <a16:colId xmlns:a16="http://schemas.microsoft.com/office/drawing/2014/main" val="2213043344"/>
                    </a:ext>
                  </a:extLst>
                </a:gridCol>
                <a:gridCol w="4039852">
                  <a:extLst>
                    <a:ext uri="{9D8B030D-6E8A-4147-A177-3AD203B41FA5}">
                      <a16:colId xmlns:a16="http://schemas.microsoft.com/office/drawing/2014/main" val="916259688"/>
                    </a:ext>
                  </a:extLst>
                </a:gridCol>
                <a:gridCol w="5686557">
                  <a:extLst>
                    <a:ext uri="{9D8B030D-6E8A-4147-A177-3AD203B41FA5}">
                      <a16:colId xmlns:a16="http://schemas.microsoft.com/office/drawing/2014/main" val="1029288920"/>
                    </a:ext>
                  </a:extLst>
                </a:gridCol>
              </a:tblGrid>
              <a:tr h="370840">
                <a:tc>
                  <a:txBody>
                    <a:bodyPr/>
                    <a:lstStyle/>
                    <a:p>
                      <a:endParaRPr lang="nl-BE" dirty="0"/>
                    </a:p>
                  </a:txBody>
                  <a:tcPr/>
                </a:tc>
                <a:tc>
                  <a:txBody>
                    <a:bodyPr/>
                    <a:lstStyle/>
                    <a:p>
                      <a:r>
                        <a:rPr lang="nl-BE" dirty="0"/>
                        <a:t>In the </a:t>
                      </a:r>
                      <a:r>
                        <a:rPr lang="nl-BE" dirty="0" err="1"/>
                        <a:t>Entity</a:t>
                      </a:r>
                      <a:endParaRPr lang="nl-BE" dirty="0"/>
                    </a:p>
                  </a:txBody>
                  <a:tcPr/>
                </a:tc>
                <a:tc>
                  <a:txBody>
                    <a:bodyPr/>
                    <a:lstStyle/>
                    <a:p>
                      <a:r>
                        <a:rPr lang="nl-BE" dirty="0"/>
                        <a:t>In the database</a:t>
                      </a:r>
                    </a:p>
                  </a:txBody>
                  <a:tcPr/>
                </a:tc>
                <a:extLst>
                  <a:ext uri="{0D108BD9-81ED-4DB2-BD59-A6C34878D82A}">
                    <a16:rowId xmlns:a16="http://schemas.microsoft.com/office/drawing/2014/main" val="3078353760"/>
                  </a:ext>
                </a:extLst>
              </a:tr>
              <a:tr h="370840">
                <a:tc>
                  <a:txBody>
                    <a:bodyPr/>
                    <a:lstStyle/>
                    <a:p>
                      <a:r>
                        <a:rPr lang="nl-BE" dirty="0"/>
                        <a:t>1 --- 1 (1 to 1)</a:t>
                      </a:r>
                    </a:p>
                  </a:txBody>
                  <a:tcPr/>
                </a:tc>
                <a:tc>
                  <a:txBody>
                    <a:bodyPr/>
                    <a:lstStyle/>
                    <a:p>
                      <a:pPr lvl="0" algn="l"/>
                      <a:r>
                        <a:rPr lang="nl-BE" dirty="0"/>
                        <a:t>@OneToOne</a:t>
                      </a:r>
                    </a:p>
                    <a:p>
                      <a:pPr lvl="0"/>
                      <a:r>
                        <a:rPr lang="nl-BE" dirty="0"/>
                        <a:t>Reference to </a:t>
                      </a:r>
                      <a:r>
                        <a:rPr lang="nl-BE" dirty="0">
                          <a:solidFill>
                            <a:srgbClr val="FF0000"/>
                          </a:solidFill>
                        </a:rPr>
                        <a:t>one </a:t>
                      </a:r>
                      <a:r>
                        <a:rPr lang="nl-BE" dirty="0"/>
                        <a:t>object</a:t>
                      </a:r>
                    </a:p>
                    <a:p>
                      <a:endParaRPr lang="nl-BE" dirty="0"/>
                    </a:p>
                  </a:txBody>
                  <a:tcPr/>
                </a:tc>
                <a:tc>
                  <a:txBody>
                    <a:bodyPr/>
                    <a:lstStyle/>
                    <a:p>
                      <a:r>
                        <a:rPr lang="nl-BE" dirty="0"/>
                        <a:t>In the table corresponding </a:t>
                      </a:r>
                      <a:r>
                        <a:rPr lang="nl-BE" dirty="0" err="1"/>
                        <a:t>to</a:t>
                      </a:r>
                      <a:r>
                        <a:rPr lang="nl-BE" dirty="0"/>
                        <a:t> </a:t>
                      </a:r>
                      <a:r>
                        <a:rPr lang="nl-BE" dirty="0" err="1"/>
                        <a:t>this</a:t>
                      </a:r>
                      <a:r>
                        <a:rPr lang="nl-BE" dirty="0"/>
                        <a:t> </a:t>
                      </a:r>
                      <a:r>
                        <a:rPr lang="nl-BE" dirty="0" err="1"/>
                        <a:t>entity</a:t>
                      </a:r>
                      <a:r>
                        <a:rPr lang="nl-BE" dirty="0"/>
                        <a:t> there is a FK </a:t>
                      </a:r>
                      <a:r>
                        <a:rPr lang="nl-BE" dirty="0" err="1"/>
                        <a:t>that</a:t>
                      </a:r>
                      <a:r>
                        <a:rPr lang="nl-BE" dirty="0"/>
                        <a:t> </a:t>
                      </a:r>
                      <a:r>
                        <a:rPr lang="nl-BE" dirty="0" err="1"/>
                        <a:t>establishes</a:t>
                      </a:r>
                      <a:r>
                        <a:rPr lang="nl-BE" dirty="0"/>
                        <a:t> </a:t>
                      </a:r>
                      <a:r>
                        <a:rPr lang="nl-BE" dirty="0" err="1"/>
                        <a:t>the</a:t>
                      </a:r>
                      <a:r>
                        <a:rPr lang="nl-BE" dirty="0"/>
                        <a:t> </a:t>
                      </a:r>
                      <a:r>
                        <a:rPr lang="nl-BE" dirty="0" err="1"/>
                        <a:t>association</a:t>
                      </a:r>
                      <a:r>
                        <a:rPr lang="nl-BE" dirty="0"/>
                        <a:t> </a:t>
                      </a:r>
                      <a:r>
                        <a:rPr lang="nl-BE" dirty="0" err="1"/>
                        <a:t>with</a:t>
                      </a:r>
                      <a:r>
                        <a:rPr lang="nl-BE" dirty="0"/>
                        <a:t> </a:t>
                      </a:r>
                      <a:r>
                        <a:rPr lang="nl-BE" dirty="0" err="1"/>
                        <a:t>the</a:t>
                      </a:r>
                      <a:r>
                        <a:rPr lang="nl-BE" dirty="0"/>
                        <a:t> </a:t>
                      </a:r>
                      <a:r>
                        <a:rPr lang="nl-BE" dirty="0" err="1"/>
                        <a:t>other</a:t>
                      </a:r>
                      <a:r>
                        <a:rPr lang="nl-BE" dirty="0"/>
                        <a:t> </a:t>
                      </a:r>
                      <a:r>
                        <a:rPr lang="nl-BE" dirty="0" err="1"/>
                        <a:t>entity</a:t>
                      </a:r>
                      <a:endParaRPr lang="nl-BE" dirty="0"/>
                    </a:p>
                  </a:txBody>
                  <a:tcPr/>
                </a:tc>
                <a:extLst>
                  <a:ext uri="{0D108BD9-81ED-4DB2-BD59-A6C34878D82A}">
                    <a16:rowId xmlns:a16="http://schemas.microsoft.com/office/drawing/2014/main" val="2580430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 --- 1 (many to 1)</a:t>
                      </a:r>
                    </a:p>
                    <a:p>
                      <a:endParaRPr lang="nl-BE" dirty="0"/>
                    </a:p>
                  </a:txBody>
                  <a:tcPr/>
                </a:tc>
                <a:tc>
                  <a:txBody>
                    <a:bodyPr/>
                    <a:lstStyle/>
                    <a:p>
                      <a:pPr lvl="0"/>
                      <a:r>
                        <a:rPr lang="nl-BE" dirty="0"/>
                        <a:t>@ManyToOne</a:t>
                      </a:r>
                    </a:p>
                    <a:p>
                      <a:pPr lvl="0"/>
                      <a:r>
                        <a:rPr lang="nl-BE" dirty="0"/>
                        <a:t>Reference to </a:t>
                      </a:r>
                      <a:r>
                        <a:rPr lang="nl-BE" dirty="0">
                          <a:solidFill>
                            <a:srgbClr val="FF0000"/>
                          </a:solidFill>
                        </a:rPr>
                        <a:t>one </a:t>
                      </a:r>
                      <a:r>
                        <a:rPr lang="nl-BE" dirty="0"/>
                        <a:t>object</a:t>
                      </a:r>
                    </a:p>
                    <a:p>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 the table corresponding </a:t>
                      </a:r>
                      <a:r>
                        <a:rPr lang="nl-BE" dirty="0" err="1"/>
                        <a:t>to</a:t>
                      </a:r>
                      <a:r>
                        <a:rPr lang="nl-BE" dirty="0"/>
                        <a:t> </a:t>
                      </a:r>
                      <a:r>
                        <a:rPr lang="nl-BE" dirty="0" err="1"/>
                        <a:t>this</a:t>
                      </a:r>
                      <a:r>
                        <a:rPr lang="nl-BE" dirty="0"/>
                        <a:t> </a:t>
                      </a:r>
                      <a:r>
                        <a:rPr lang="nl-BE" dirty="0" err="1"/>
                        <a:t>entity</a:t>
                      </a:r>
                      <a:r>
                        <a:rPr lang="nl-BE" dirty="0"/>
                        <a:t> there is a FK </a:t>
                      </a:r>
                      <a:r>
                        <a:rPr lang="nl-BE" dirty="0" err="1"/>
                        <a:t>that</a:t>
                      </a:r>
                      <a:r>
                        <a:rPr lang="nl-BE" dirty="0"/>
                        <a:t> </a:t>
                      </a:r>
                      <a:r>
                        <a:rPr lang="nl-BE" dirty="0" err="1"/>
                        <a:t>establishes</a:t>
                      </a:r>
                      <a:r>
                        <a:rPr lang="nl-BE" dirty="0"/>
                        <a:t> </a:t>
                      </a:r>
                      <a:r>
                        <a:rPr lang="nl-BE" dirty="0" err="1"/>
                        <a:t>the</a:t>
                      </a:r>
                      <a:r>
                        <a:rPr lang="nl-BE" dirty="0"/>
                        <a:t> </a:t>
                      </a:r>
                      <a:r>
                        <a:rPr lang="nl-BE" dirty="0" err="1"/>
                        <a:t>association</a:t>
                      </a:r>
                      <a:r>
                        <a:rPr lang="nl-BE" dirty="0"/>
                        <a:t> </a:t>
                      </a:r>
                      <a:r>
                        <a:rPr lang="nl-BE" dirty="0" err="1"/>
                        <a:t>with</a:t>
                      </a:r>
                      <a:r>
                        <a:rPr lang="nl-BE" dirty="0"/>
                        <a:t> </a:t>
                      </a:r>
                      <a:r>
                        <a:rPr lang="nl-BE" dirty="0" err="1"/>
                        <a:t>the</a:t>
                      </a:r>
                      <a:r>
                        <a:rPr lang="nl-BE" dirty="0"/>
                        <a:t> </a:t>
                      </a:r>
                      <a:r>
                        <a:rPr lang="nl-BE" dirty="0" err="1"/>
                        <a:t>other</a:t>
                      </a:r>
                      <a:r>
                        <a:rPr lang="nl-BE" dirty="0"/>
                        <a:t> </a:t>
                      </a:r>
                      <a:r>
                        <a:rPr lang="nl-BE" dirty="0" err="1"/>
                        <a:t>entity</a:t>
                      </a:r>
                      <a:endParaRPr lang="nl-BE" dirty="0"/>
                    </a:p>
                  </a:txBody>
                  <a:tcPr/>
                </a:tc>
                <a:extLst>
                  <a:ext uri="{0D108BD9-81ED-4DB2-BD59-A6C34878D82A}">
                    <a16:rowId xmlns:a16="http://schemas.microsoft.com/office/drawing/2014/main" val="20812562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1 --- * (1 in many) </a:t>
                      </a:r>
                    </a:p>
                    <a:p>
                      <a:endParaRPr lang="nl-BE" dirty="0"/>
                    </a:p>
                  </a:txBody>
                  <a:tcPr/>
                </a:tc>
                <a:tc>
                  <a:txBody>
                    <a:bodyPr/>
                    <a:lstStyle/>
                    <a:p>
                      <a:pPr lvl="0"/>
                      <a:r>
                        <a:rPr lang="nl-BE" dirty="0"/>
                        <a:t>@OneToMany </a:t>
                      </a:r>
                    </a:p>
                    <a:p>
                      <a:pPr lvl="0"/>
                      <a:r>
                        <a:rPr lang="nl-BE" dirty="0"/>
                        <a:t>Reference via </a:t>
                      </a:r>
                      <a:r>
                        <a:rPr lang="nl-BE" dirty="0">
                          <a:solidFill>
                            <a:srgbClr val="FF0000"/>
                          </a:solidFill>
                        </a:rPr>
                        <a:t>collection </a:t>
                      </a:r>
                      <a:r>
                        <a:rPr lang="nl-BE" dirty="0"/>
                        <a:t>attribute</a:t>
                      </a:r>
                    </a:p>
                    <a:p>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 another table, the primary key of the table corresponding </a:t>
                      </a:r>
                      <a:r>
                        <a:rPr lang="nl-BE" dirty="0" err="1"/>
                        <a:t>to</a:t>
                      </a:r>
                      <a:r>
                        <a:rPr lang="nl-BE" dirty="0"/>
                        <a:t> </a:t>
                      </a:r>
                      <a:r>
                        <a:rPr lang="nl-BE" dirty="0" err="1"/>
                        <a:t>this</a:t>
                      </a:r>
                      <a:r>
                        <a:rPr lang="nl-BE" dirty="0"/>
                        <a:t> </a:t>
                      </a:r>
                      <a:r>
                        <a:rPr lang="nl-BE" dirty="0" err="1"/>
                        <a:t>entity</a:t>
                      </a:r>
                      <a:r>
                        <a:rPr lang="nl-BE" dirty="0"/>
                        <a:t> will </a:t>
                      </a:r>
                      <a:r>
                        <a:rPr lang="nl-BE" dirty="0" err="1"/>
                        <a:t>be</a:t>
                      </a:r>
                      <a:r>
                        <a:rPr lang="nl-BE" dirty="0"/>
                        <a:t> a FK. (</a:t>
                      </a:r>
                      <a:r>
                        <a:rPr lang="nl-BE" dirty="0" err="1"/>
                        <a:t>that</a:t>
                      </a:r>
                      <a:r>
                        <a:rPr lang="nl-BE" dirty="0"/>
                        <a:t> </a:t>
                      </a:r>
                      <a:r>
                        <a:rPr lang="nl-BE" dirty="0" err="1"/>
                        <a:t>establishes</a:t>
                      </a:r>
                      <a:r>
                        <a:rPr lang="nl-BE" dirty="0"/>
                        <a:t> </a:t>
                      </a:r>
                      <a:r>
                        <a:rPr lang="nl-BE" dirty="0" err="1"/>
                        <a:t>the</a:t>
                      </a:r>
                      <a:r>
                        <a:rPr lang="nl-BE" dirty="0"/>
                        <a:t> </a:t>
                      </a:r>
                      <a:r>
                        <a:rPr lang="nl-BE" dirty="0" err="1"/>
                        <a:t>association</a:t>
                      </a:r>
                      <a:r>
                        <a:rPr lang="nl-BE" dirty="0"/>
                        <a:t> </a:t>
                      </a:r>
                      <a:r>
                        <a:rPr lang="nl-BE" dirty="0" err="1"/>
                        <a:t>with</a:t>
                      </a:r>
                      <a:r>
                        <a:rPr lang="nl-BE" dirty="0"/>
                        <a:t> </a:t>
                      </a:r>
                      <a:r>
                        <a:rPr lang="nl-BE" dirty="0" err="1"/>
                        <a:t>this</a:t>
                      </a:r>
                      <a:r>
                        <a:rPr lang="nl-BE" dirty="0"/>
                        <a:t> </a:t>
                      </a:r>
                      <a:r>
                        <a:rPr lang="nl-BE" dirty="0" err="1"/>
                        <a:t>entity</a:t>
                      </a:r>
                      <a:r>
                        <a:rPr lang="nl-BE" dirty="0"/>
                        <a:t>).</a:t>
                      </a:r>
                    </a:p>
                  </a:txBody>
                  <a:tcPr/>
                </a:tc>
                <a:extLst>
                  <a:ext uri="{0D108BD9-81ED-4DB2-BD59-A6C34878D82A}">
                    <a16:rowId xmlns:a16="http://schemas.microsoft.com/office/drawing/2014/main" val="29263327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 (much on much)</a:t>
                      </a:r>
                    </a:p>
                    <a:p>
                      <a:endParaRPr lang="nl-BE" dirty="0"/>
                    </a:p>
                  </a:txBody>
                  <a:tcPr/>
                </a:tc>
                <a:tc>
                  <a:txBody>
                    <a:bodyPr/>
                    <a:lstStyle/>
                    <a:p>
                      <a:pPr lvl="0"/>
                      <a:r>
                        <a:rPr lang="nl-BE" dirty="0"/>
                        <a:t>@ManyToMany</a:t>
                      </a:r>
                    </a:p>
                    <a:p>
                      <a:pPr lvl="0"/>
                      <a:r>
                        <a:rPr lang="nl-BE" dirty="0"/>
                        <a:t>Reference via </a:t>
                      </a:r>
                      <a:r>
                        <a:rPr lang="nl-BE" dirty="0">
                          <a:solidFill>
                            <a:srgbClr val="FF0000"/>
                          </a:solidFill>
                        </a:rPr>
                        <a:t>collection </a:t>
                      </a:r>
                      <a:r>
                        <a:rPr lang="nl-BE" dirty="0"/>
                        <a:t>attribute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 </a:t>
                      </a:r>
                      <a:r>
                        <a:rPr lang="nl-BE" dirty="0" err="1"/>
                        <a:t>another</a:t>
                      </a:r>
                      <a:r>
                        <a:rPr lang="nl-BE" dirty="0"/>
                        <a:t> </a:t>
                      </a:r>
                      <a:r>
                        <a:rPr lang="nl-BE" dirty="0" err="1"/>
                        <a:t>table</a:t>
                      </a:r>
                      <a:r>
                        <a:rPr lang="nl-BE" dirty="0"/>
                        <a:t>, </a:t>
                      </a:r>
                      <a:r>
                        <a:rPr lang="nl-BE" dirty="0" err="1"/>
                        <a:t>the</a:t>
                      </a:r>
                      <a:r>
                        <a:rPr lang="nl-BE" dirty="0"/>
                        <a:t> </a:t>
                      </a:r>
                      <a:r>
                        <a:rPr lang="nl-BE" dirty="0" err="1"/>
                        <a:t>primary</a:t>
                      </a:r>
                      <a:r>
                        <a:rPr lang="nl-BE" dirty="0"/>
                        <a:t> </a:t>
                      </a:r>
                      <a:r>
                        <a:rPr lang="nl-BE" dirty="0" err="1"/>
                        <a:t>key</a:t>
                      </a:r>
                      <a:r>
                        <a:rPr lang="nl-BE" dirty="0"/>
                        <a:t> of </a:t>
                      </a:r>
                      <a:r>
                        <a:rPr lang="nl-BE" dirty="0" err="1"/>
                        <a:t>the</a:t>
                      </a:r>
                      <a:r>
                        <a:rPr lang="nl-BE" dirty="0"/>
                        <a:t> </a:t>
                      </a:r>
                      <a:r>
                        <a:rPr lang="nl-BE" dirty="0" err="1"/>
                        <a:t>table</a:t>
                      </a:r>
                      <a:r>
                        <a:rPr lang="nl-BE" dirty="0"/>
                        <a:t> </a:t>
                      </a:r>
                      <a:r>
                        <a:rPr lang="nl-BE" dirty="0" err="1"/>
                        <a:t>corresponding</a:t>
                      </a:r>
                      <a:r>
                        <a:rPr lang="nl-BE" dirty="0"/>
                        <a:t> </a:t>
                      </a:r>
                      <a:r>
                        <a:rPr lang="nl-BE" dirty="0" err="1"/>
                        <a:t>to</a:t>
                      </a:r>
                      <a:r>
                        <a:rPr lang="nl-BE" dirty="0"/>
                        <a:t> </a:t>
                      </a:r>
                      <a:r>
                        <a:rPr lang="nl-BE" dirty="0" err="1"/>
                        <a:t>this</a:t>
                      </a:r>
                      <a:r>
                        <a:rPr lang="nl-BE" dirty="0"/>
                        <a:t> </a:t>
                      </a:r>
                      <a:r>
                        <a:rPr lang="nl-BE" dirty="0" err="1"/>
                        <a:t>entity</a:t>
                      </a:r>
                      <a:r>
                        <a:rPr lang="nl-BE" dirty="0"/>
                        <a:t> </a:t>
                      </a:r>
                      <a:r>
                        <a:rPr lang="nl-BE" dirty="0" err="1"/>
                        <a:t>will</a:t>
                      </a:r>
                      <a:r>
                        <a:rPr lang="nl-BE" dirty="0"/>
                        <a:t> </a:t>
                      </a:r>
                      <a:r>
                        <a:rPr lang="nl-BE" dirty="0" err="1"/>
                        <a:t>be</a:t>
                      </a:r>
                      <a:r>
                        <a:rPr lang="nl-BE" dirty="0"/>
                        <a:t> a FK. (</a:t>
                      </a:r>
                      <a:r>
                        <a:rPr lang="nl-BE" dirty="0" err="1"/>
                        <a:t>that</a:t>
                      </a:r>
                      <a:r>
                        <a:rPr lang="nl-BE" dirty="0"/>
                        <a:t> </a:t>
                      </a:r>
                      <a:r>
                        <a:rPr lang="nl-BE" dirty="0" err="1"/>
                        <a:t>establishes</a:t>
                      </a:r>
                      <a:r>
                        <a:rPr lang="nl-BE" dirty="0"/>
                        <a:t> </a:t>
                      </a:r>
                      <a:r>
                        <a:rPr lang="nl-BE" dirty="0" err="1"/>
                        <a:t>the</a:t>
                      </a:r>
                      <a:r>
                        <a:rPr lang="nl-BE" dirty="0"/>
                        <a:t> </a:t>
                      </a:r>
                      <a:r>
                        <a:rPr lang="nl-BE" dirty="0" err="1"/>
                        <a:t>association</a:t>
                      </a:r>
                      <a:r>
                        <a:rPr lang="nl-BE" dirty="0"/>
                        <a:t> </a:t>
                      </a:r>
                      <a:r>
                        <a:rPr lang="nl-BE" dirty="0" err="1"/>
                        <a:t>with</a:t>
                      </a:r>
                      <a:r>
                        <a:rPr lang="nl-BE" dirty="0"/>
                        <a:t> </a:t>
                      </a:r>
                      <a:r>
                        <a:rPr lang="nl-BE" dirty="0" err="1"/>
                        <a:t>this</a:t>
                      </a:r>
                      <a:r>
                        <a:rPr lang="nl-BE" dirty="0"/>
                        <a:t> </a:t>
                      </a:r>
                      <a:r>
                        <a:rPr lang="nl-BE" dirty="0" err="1"/>
                        <a:t>entity</a:t>
                      </a:r>
                      <a:r>
                        <a:rPr lang="nl-BE" dirty="0"/>
                        <a:t>).</a:t>
                      </a:r>
                    </a:p>
                  </a:txBody>
                  <a:tcPr/>
                </a:tc>
                <a:extLst>
                  <a:ext uri="{0D108BD9-81ED-4DB2-BD59-A6C34878D82A}">
                    <a16:rowId xmlns:a16="http://schemas.microsoft.com/office/drawing/2014/main" val="2300249588"/>
                  </a:ext>
                </a:extLst>
              </a:tr>
            </a:tbl>
          </a:graphicData>
        </a:graphic>
      </p:graphicFrame>
    </p:spTree>
    <p:extLst>
      <p:ext uri="{BB962C8B-B14F-4D97-AF65-F5344CB8AC3E}">
        <p14:creationId xmlns:p14="http://schemas.microsoft.com/office/powerpoint/2010/main" val="3885195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sz="2800" dirty="0"/>
              <a:t>Step 5: Create user interface addPhone.html</a:t>
            </a:r>
          </a:p>
        </p:txBody>
      </p:sp>
      <p:sp>
        <p:nvSpPr>
          <p:cNvPr id="3" name="Tijdelijke aanduiding voor inhoud 2"/>
          <p:cNvSpPr>
            <a:spLocks noGrp="1"/>
          </p:cNvSpPr>
          <p:nvPr>
            <p:ph idx="1"/>
          </p:nvPr>
        </p:nvSpPr>
        <p:spPr>
          <a:xfrm>
            <a:off x="0" y="1042334"/>
            <a:ext cx="12191999" cy="5815665"/>
          </a:xfrm>
        </p:spPr>
        <p:txBody>
          <a:bodyPr>
            <a:normAutofit fontScale="32500" lnSpcReduction="20000"/>
          </a:bodyPr>
          <a:lstStyle/>
          <a:p>
            <a:pPr marL="0" indent="0">
              <a:buNone/>
            </a:pPr>
            <a:r>
              <a:rPr lang="nl-BE" sz="4000" dirty="0"/>
              <a:t>We are now working on addPhone.html:</a:t>
            </a:r>
          </a:p>
          <a:p>
            <a:pPr marL="0" indent="0">
              <a:buNone/>
            </a:pPr>
            <a:endParaRPr lang="nl-BE" sz="4000" dirty="0"/>
          </a:p>
          <a:p>
            <a:pPr marL="0" indent="0">
              <a:buNone/>
            </a:pPr>
            <a:r>
              <a:rPr lang="nl-BE" sz="3200" i="1" dirty="0">
                <a:latin typeface="Courier New" panose="02070309020205020404" pitchFamily="49" charset="0"/>
                <a:cs typeface="Courier New" panose="02070309020205020404" pitchFamily="49" charset="0"/>
              </a:rPr>
              <a:t>&lt;body&gt;.</a:t>
            </a:r>
          </a:p>
          <a:p>
            <a:pPr marL="0" indent="0">
              <a:buNone/>
            </a:pPr>
            <a:r>
              <a:rPr lang="nl-BE" sz="3200" i="1" dirty="0">
                <a:latin typeface="Courier New" panose="02070309020205020404" pitchFamily="49" charset="0"/>
                <a:cs typeface="Courier New" panose="02070309020205020404" pitchFamily="49" charset="0"/>
              </a:rPr>
              <a:t>&lt;h1&gt;Create a Phone Number for a Person&lt;/h1&gt;.</a:t>
            </a:r>
          </a:p>
          <a:p>
            <a:pPr marL="0" indent="0">
              <a:buNone/>
            </a:pPr>
            <a:r>
              <a:rPr lang="nl-BE" sz="3200" i="1" dirty="0">
                <a:latin typeface="Courier New" panose="02070309020205020404" pitchFamily="49" charset="0"/>
                <a:cs typeface="Courier New" panose="02070309020205020404" pitchFamily="49" charset="0"/>
              </a:rPr>
              <a:t>&lt;form action="/</a:t>
            </a:r>
            <a:r>
              <a:rPr lang="nl-BE" sz="3200" i="1" dirty="0" err="1">
                <a:latin typeface="Courier New" panose="02070309020205020404" pitchFamily="49" charset="0"/>
                <a:cs typeface="Courier New" panose="02070309020205020404" pitchFamily="49" charset="0"/>
              </a:rPr>
              <a:t>processAddPhone</a:t>
            </a:r>
            <a:r>
              <a:rPr lang="nl-BE" sz="3200" i="1" dirty="0">
                <a:latin typeface="Courier New" panose="02070309020205020404" pitchFamily="49" charset="0"/>
                <a:cs typeface="Courier New" panose="02070309020205020404" pitchFamily="49" charset="0"/>
              </a:rPr>
              <a:t>" </a:t>
            </a:r>
            <a:r>
              <a:rPr lang="nl-BE" sz="3200" i="1" dirty="0" err="1">
                <a:latin typeface="Courier New" panose="02070309020205020404" pitchFamily="49" charset="0"/>
                <a:cs typeface="Courier New" panose="02070309020205020404" pitchFamily="49" charset="0"/>
              </a:rPr>
              <a:t>method</a:t>
            </a:r>
            <a:r>
              <a:rPr lang="nl-BE" sz="3200" i="1" dirty="0">
                <a:latin typeface="Courier New" panose="02070309020205020404" pitchFamily="49" charset="0"/>
                <a:cs typeface="Courier New" panose="02070309020205020404" pitchFamily="49" charset="0"/>
              </a:rPr>
              <a:t>="post"&gt;</a:t>
            </a:r>
          </a:p>
          <a:p>
            <a:pPr marL="0" indent="0">
              <a:buNone/>
            </a:pPr>
            <a:r>
              <a:rPr lang="nl-BE" sz="3200" i="1" dirty="0">
                <a:latin typeface="Courier New" panose="02070309020205020404" pitchFamily="49" charset="0"/>
                <a:cs typeface="Courier New" panose="02070309020205020404" pitchFamily="49" charset="0"/>
              </a:rPr>
              <a:t>    &lt;p&gt;</a:t>
            </a:r>
          </a:p>
          <a:p>
            <a:pPr marL="0" indent="0">
              <a:buNone/>
            </a:pPr>
            <a:r>
              <a:rPr lang="nl-BE" sz="3200" i="1" dirty="0">
                <a:latin typeface="Courier New" panose="02070309020205020404" pitchFamily="49" charset="0"/>
                <a:cs typeface="Courier New" panose="02070309020205020404" pitchFamily="49" charset="0"/>
              </a:rPr>
              <a:t>        &lt;select name="</a:t>
            </a:r>
            <a:r>
              <a:rPr lang="nl-BE" sz="3200" i="1" dirty="0" err="1">
                <a:latin typeface="Courier New" panose="02070309020205020404" pitchFamily="49" charset="0"/>
                <a:cs typeface="Courier New" panose="02070309020205020404" pitchFamily="49" charset="0"/>
              </a:rPr>
              <a:t>personIndex</a:t>
            </a:r>
            <a:r>
              <a:rPr lang="nl-BE" sz="3200" i="1" dirty="0">
                <a:latin typeface="Courier New" panose="02070309020205020404" pitchFamily="49" charset="0"/>
                <a:cs typeface="Courier New" panose="02070309020205020404" pitchFamily="49" charset="0"/>
              </a:rPr>
              <a:t>"&gt;</a:t>
            </a:r>
          </a:p>
          <a:p>
            <a:pPr marL="0" indent="0">
              <a:buNone/>
            </a:pPr>
            <a:r>
              <a:rPr lang="nl-BE" sz="3200" i="1" dirty="0">
                <a:latin typeface="Courier New" panose="02070309020205020404" pitchFamily="49" charset="0"/>
                <a:cs typeface="Courier New" panose="02070309020205020404" pitchFamily="49" charset="0"/>
              </a:rPr>
              <a:t>            &lt;option </a:t>
            </a:r>
            <a:r>
              <a:rPr lang="nl-BE" sz="3200" i="1" dirty="0" err="1">
                <a:latin typeface="Courier New" panose="02070309020205020404" pitchFamily="49" charset="0"/>
                <a:cs typeface="Courier New" panose="02070309020205020404" pitchFamily="49" charset="0"/>
              </a:rPr>
              <a:t>th:each= </a:t>
            </a:r>
            <a:r>
              <a:rPr lang="nl-BE" sz="3200" i="1" dirty="0">
                <a:latin typeface="Courier New" panose="02070309020205020404" pitchFamily="49" charset="0"/>
                <a:cs typeface="Courier New" panose="02070309020205020404" pitchFamily="49" charset="0"/>
              </a:rPr>
              <a:t>"person: ${personlist}" </a:t>
            </a:r>
            <a:r>
              <a:rPr lang="nl-BE" sz="3200" i="1" dirty="0" err="1">
                <a:latin typeface="Courier New" panose="02070309020205020404" pitchFamily="49" charset="0"/>
                <a:cs typeface="Courier New" panose="02070309020205020404" pitchFamily="49" charset="0"/>
              </a:rPr>
              <a:t>th:text=</a:t>
            </a:r>
            <a:r>
              <a:rPr lang="nl-BE" sz="3200" i="1" dirty="0">
                <a:latin typeface="Courier New" panose="02070309020205020404" pitchFamily="49" charset="0"/>
                <a:cs typeface="Courier New" panose="02070309020205020404" pitchFamily="49" charset="0"/>
              </a:rPr>
              <a:t>"${person</a:t>
            </a:r>
            <a:r>
              <a:rPr lang="nl-BE" sz="3200" i="1" dirty="0" err="1">
                <a:latin typeface="Courier New" panose="02070309020205020404" pitchFamily="49" charset="0"/>
                <a:cs typeface="Courier New" panose="02070309020205020404" pitchFamily="49" charset="0"/>
              </a:rPr>
              <a:t>.toString</a:t>
            </a:r>
            <a:r>
              <a:rPr lang="nl-BE" sz="3200" i="1" dirty="0">
                <a:latin typeface="Courier New" panose="02070309020205020404" pitchFamily="49" charset="0"/>
                <a:cs typeface="Courier New" panose="02070309020205020404" pitchFamily="49" charset="0"/>
              </a:rPr>
              <a:t>()}" </a:t>
            </a:r>
            <a:r>
              <a:rPr lang="nl-BE" sz="3200" i="1" dirty="0" err="1">
                <a:latin typeface="Courier New" panose="02070309020205020404" pitchFamily="49" charset="0"/>
                <a:cs typeface="Courier New" panose="02070309020205020404" pitchFamily="49" charset="0"/>
              </a:rPr>
              <a:t>th:value=</a:t>
            </a:r>
            <a:r>
              <a:rPr lang="nl-BE" sz="3200" i="1" dirty="0">
                <a:latin typeface="Courier New" panose="02070309020205020404" pitchFamily="49" charset="0"/>
                <a:cs typeface="Courier New" panose="02070309020205020404" pitchFamily="49" charset="0"/>
              </a:rPr>
              <a:t>"${person</a:t>
            </a:r>
            <a:r>
              <a:rPr lang="nl-BE" sz="3200" i="1" dirty="0" err="1">
                <a:latin typeface="Courier New" panose="02070309020205020404" pitchFamily="49" charset="0"/>
                <a:cs typeface="Courier New" panose="02070309020205020404" pitchFamily="49" charset="0"/>
              </a:rPr>
              <a:t>.getId</a:t>
            </a:r>
            <a:r>
              <a:rPr lang="nl-BE" sz="3200" i="1" dirty="0">
                <a:latin typeface="Courier New" panose="02070309020205020404" pitchFamily="49" charset="0"/>
                <a:cs typeface="Courier New" panose="02070309020205020404" pitchFamily="49" charset="0"/>
              </a:rPr>
              <a:t>()}"  &gt;&lt;/option&gt;</a:t>
            </a:r>
          </a:p>
          <a:p>
            <a:pPr marL="0" indent="0">
              <a:buNone/>
            </a:pPr>
            <a:r>
              <a:rPr lang="nl-BE" sz="3200" i="1" dirty="0">
                <a:latin typeface="Courier New" panose="02070309020205020404" pitchFamily="49" charset="0"/>
                <a:cs typeface="Courier New" panose="02070309020205020404" pitchFamily="49" charset="0"/>
              </a:rPr>
              <a:t>        &lt;/select&gt;.</a:t>
            </a:r>
          </a:p>
          <a:p>
            <a:pPr marL="0" indent="0">
              <a:buNone/>
            </a:pPr>
            <a:r>
              <a:rPr lang="nl-BE" sz="3200" i="1" dirty="0">
                <a:latin typeface="Courier New" panose="02070309020205020404" pitchFamily="49" charset="0"/>
                <a:cs typeface="Courier New" panose="02070309020205020404" pitchFamily="49" charset="0"/>
              </a:rPr>
              <a:t>    &lt;/p&gt;</a:t>
            </a:r>
          </a:p>
          <a:p>
            <a:pPr marL="0" indent="0">
              <a:buNone/>
            </a:pPr>
            <a:r>
              <a:rPr lang="nl-BE" sz="3200" i="1" dirty="0">
                <a:latin typeface="Courier New" panose="02070309020205020404" pitchFamily="49" charset="0"/>
                <a:cs typeface="Courier New" panose="02070309020205020404" pitchFamily="49" charset="0"/>
              </a:rPr>
              <a:t>    &lt;p&gt;</a:t>
            </a:r>
          </a:p>
          <a:p>
            <a:pPr marL="0" indent="0">
              <a:buNone/>
            </a:pPr>
            <a:r>
              <a:rPr lang="nl-BE" sz="3200" i="1" dirty="0">
                <a:latin typeface="Courier New" panose="02070309020205020404" pitchFamily="49" charset="0"/>
                <a:cs typeface="Courier New" panose="02070309020205020404" pitchFamily="49" charset="0"/>
              </a:rPr>
              <a:t>        &lt;label </a:t>
            </a:r>
            <a:r>
              <a:rPr lang="nl-BE" sz="3200" i="1" dirty="0" err="1">
                <a:latin typeface="Courier New" panose="02070309020205020404" pitchFamily="49" charset="0"/>
                <a:cs typeface="Courier New" panose="02070309020205020404" pitchFamily="49" charset="0"/>
              </a:rPr>
              <a:t>for=</a:t>
            </a:r>
            <a:r>
              <a:rPr lang="nl-BE" sz="3200" i="1" dirty="0">
                <a:latin typeface="Courier New" panose="02070309020205020404" pitchFamily="49" charset="0"/>
                <a:cs typeface="Courier New" panose="02070309020205020404" pitchFamily="49" charset="0"/>
              </a:rPr>
              <a:t>"type"&gt;Type:&lt;/label&gt;.</a:t>
            </a:r>
          </a:p>
          <a:p>
            <a:pPr marL="0" indent="0">
              <a:buNone/>
            </a:pPr>
            <a:r>
              <a:rPr lang="nl-BE" sz="3200" i="1" dirty="0">
                <a:latin typeface="Courier New" panose="02070309020205020404" pitchFamily="49" charset="0"/>
                <a:cs typeface="Courier New" panose="02070309020205020404" pitchFamily="49" charset="0"/>
              </a:rPr>
              <a:t>        &lt;input type="</a:t>
            </a:r>
            <a:r>
              <a:rPr lang="nl-BE" sz="3200" i="1" dirty="0" err="1">
                <a:latin typeface="Courier New" panose="02070309020205020404" pitchFamily="49" charset="0"/>
                <a:cs typeface="Courier New" panose="02070309020205020404" pitchFamily="49" charset="0"/>
              </a:rPr>
              <a:t>text</a:t>
            </a:r>
            <a:r>
              <a:rPr lang="nl-BE" sz="3200" i="1" dirty="0">
                <a:latin typeface="Courier New" panose="02070309020205020404" pitchFamily="49" charset="0"/>
                <a:cs typeface="Courier New" panose="02070309020205020404" pitchFamily="49" charset="0"/>
              </a:rPr>
              <a:t>" name="type" </a:t>
            </a:r>
            <a:r>
              <a:rPr lang="nl-BE" sz="3200" i="1" dirty="0" err="1">
                <a:latin typeface="Courier New" panose="02070309020205020404" pitchFamily="49" charset="0"/>
                <a:cs typeface="Courier New" panose="02070309020205020404" pitchFamily="49" charset="0"/>
              </a:rPr>
              <a:t>id=</a:t>
            </a:r>
            <a:r>
              <a:rPr lang="nl-BE" sz="3200" i="1" dirty="0">
                <a:latin typeface="Courier New" panose="02070309020205020404" pitchFamily="49" charset="0"/>
                <a:cs typeface="Courier New" panose="02070309020205020404" pitchFamily="49" charset="0"/>
              </a:rPr>
              <a:t>"type"&gt;</a:t>
            </a:r>
          </a:p>
          <a:p>
            <a:pPr marL="0" indent="0">
              <a:buNone/>
            </a:pPr>
            <a:r>
              <a:rPr lang="nl-BE" sz="3200" i="1" dirty="0">
                <a:latin typeface="Courier New" panose="02070309020205020404" pitchFamily="49" charset="0"/>
                <a:cs typeface="Courier New" panose="02070309020205020404" pitchFamily="49" charset="0"/>
              </a:rPr>
              <a:t>    &lt;/p&gt;</a:t>
            </a:r>
          </a:p>
          <a:p>
            <a:pPr marL="0" indent="0">
              <a:buNone/>
            </a:pPr>
            <a:r>
              <a:rPr lang="nl-BE" sz="3200" i="1" dirty="0">
                <a:latin typeface="Courier New" panose="02070309020205020404" pitchFamily="49" charset="0"/>
                <a:cs typeface="Courier New" panose="02070309020205020404" pitchFamily="49" charset="0"/>
              </a:rPr>
              <a:t>    &lt;p&gt;</a:t>
            </a:r>
          </a:p>
          <a:p>
            <a:pPr marL="0" indent="0">
              <a:buNone/>
            </a:pPr>
            <a:r>
              <a:rPr lang="nl-BE" sz="3200" i="1" dirty="0">
                <a:latin typeface="Courier New" panose="02070309020205020404" pitchFamily="49" charset="0"/>
                <a:cs typeface="Courier New" panose="02070309020205020404" pitchFamily="49" charset="0"/>
              </a:rPr>
              <a:t>        &lt;label </a:t>
            </a:r>
            <a:r>
              <a:rPr lang="nl-BE" sz="3200" i="1" dirty="0" err="1">
                <a:latin typeface="Courier New" panose="02070309020205020404" pitchFamily="49" charset="0"/>
                <a:cs typeface="Courier New" panose="02070309020205020404" pitchFamily="49" charset="0"/>
              </a:rPr>
              <a:t>for=</a:t>
            </a:r>
            <a:r>
              <a:rPr lang="nl-BE" sz="3200" i="1" dirty="0">
                <a:latin typeface="Courier New" panose="02070309020205020404" pitchFamily="49" charset="0"/>
                <a:cs typeface="Courier New" panose="02070309020205020404" pitchFamily="49" charset="0"/>
              </a:rPr>
              <a:t>"number"&gt;Number:&lt;/label&gt;</a:t>
            </a:r>
          </a:p>
          <a:p>
            <a:pPr marL="0" indent="0">
              <a:buNone/>
            </a:pPr>
            <a:r>
              <a:rPr lang="nl-BE" sz="3200" i="1" dirty="0">
                <a:latin typeface="Courier New" panose="02070309020205020404" pitchFamily="49" charset="0"/>
                <a:cs typeface="Courier New" panose="02070309020205020404" pitchFamily="49" charset="0"/>
              </a:rPr>
              <a:t>        &lt;input type="</a:t>
            </a:r>
            <a:r>
              <a:rPr lang="nl-BE" sz="3200" i="1" dirty="0" err="1">
                <a:latin typeface="Courier New" panose="02070309020205020404" pitchFamily="49" charset="0"/>
                <a:cs typeface="Courier New" panose="02070309020205020404" pitchFamily="49" charset="0"/>
              </a:rPr>
              <a:t>text</a:t>
            </a:r>
            <a:r>
              <a:rPr lang="nl-BE" sz="3200" i="1" dirty="0">
                <a:latin typeface="Courier New" panose="02070309020205020404" pitchFamily="49" charset="0"/>
                <a:cs typeface="Courier New" panose="02070309020205020404" pitchFamily="49" charset="0"/>
              </a:rPr>
              <a:t>" name="number" </a:t>
            </a:r>
            <a:r>
              <a:rPr lang="nl-BE" sz="3200" i="1" dirty="0" err="1">
                <a:latin typeface="Courier New" panose="02070309020205020404" pitchFamily="49" charset="0"/>
                <a:cs typeface="Courier New" panose="02070309020205020404" pitchFamily="49" charset="0"/>
              </a:rPr>
              <a:t>id=</a:t>
            </a:r>
            <a:r>
              <a:rPr lang="nl-BE" sz="3200" i="1" dirty="0">
                <a:latin typeface="Courier New" panose="02070309020205020404" pitchFamily="49" charset="0"/>
                <a:cs typeface="Courier New" panose="02070309020205020404" pitchFamily="49" charset="0"/>
              </a:rPr>
              <a:t>"number"&gt;</a:t>
            </a:r>
          </a:p>
          <a:p>
            <a:pPr marL="0" indent="0">
              <a:buNone/>
            </a:pPr>
            <a:r>
              <a:rPr lang="nl-BE" sz="3200" i="1" dirty="0">
                <a:latin typeface="Courier New" panose="02070309020205020404" pitchFamily="49" charset="0"/>
                <a:cs typeface="Courier New" panose="02070309020205020404" pitchFamily="49" charset="0"/>
              </a:rPr>
              <a:t>    &lt;/p&gt;</a:t>
            </a:r>
          </a:p>
          <a:p>
            <a:pPr marL="0" indent="0">
              <a:buNone/>
            </a:pPr>
            <a:r>
              <a:rPr lang="nl-BE" sz="3200" i="1" dirty="0">
                <a:latin typeface="Courier New" panose="02070309020205020404" pitchFamily="49" charset="0"/>
                <a:cs typeface="Courier New" panose="02070309020205020404" pitchFamily="49" charset="0"/>
              </a:rPr>
              <a:t>    &lt;p&gt;</a:t>
            </a:r>
          </a:p>
          <a:p>
            <a:pPr marL="0" indent="0">
              <a:buNone/>
            </a:pPr>
            <a:r>
              <a:rPr lang="nl-BE" sz="3200" i="1" dirty="0">
                <a:latin typeface="Courier New" panose="02070309020205020404" pitchFamily="49" charset="0"/>
                <a:cs typeface="Courier New" panose="02070309020205020404" pitchFamily="49" charset="0"/>
              </a:rPr>
              <a:t>        &lt;input type="</a:t>
            </a:r>
            <a:r>
              <a:rPr lang="nl-BE" sz="3200" i="1" dirty="0" err="1">
                <a:latin typeface="Courier New" panose="02070309020205020404" pitchFamily="49" charset="0"/>
                <a:cs typeface="Courier New" panose="02070309020205020404" pitchFamily="49" charset="0"/>
              </a:rPr>
              <a:t>submit</a:t>
            </a:r>
            <a:r>
              <a:rPr lang="nl-BE" sz="3200" i="1" dirty="0">
                <a:latin typeface="Courier New" panose="02070309020205020404" pitchFamily="49" charset="0"/>
                <a:cs typeface="Courier New" panose="02070309020205020404" pitchFamily="49" charset="0"/>
              </a:rPr>
              <a:t>" </a:t>
            </a:r>
            <a:r>
              <a:rPr lang="nl-BE" sz="3200" i="1" dirty="0" err="1">
                <a:latin typeface="Courier New" panose="02070309020205020404" pitchFamily="49" charset="0"/>
                <a:cs typeface="Courier New" panose="02070309020205020404" pitchFamily="49" charset="0"/>
              </a:rPr>
              <a:t>value=</a:t>
            </a:r>
            <a:r>
              <a:rPr lang="nl-BE" sz="3200" i="1" dirty="0">
                <a:latin typeface="Courier New" panose="02070309020205020404" pitchFamily="49" charset="0"/>
                <a:cs typeface="Courier New" panose="02070309020205020404" pitchFamily="49" charset="0"/>
              </a:rPr>
              <a:t>"create phone number" name="create phone number"&gt;.</a:t>
            </a:r>
          </a:p>
          <a:p>
            <a:pPr marL="0" indent="0">
              <a:buNone/>
            </a:pPr>
            <a:r>
              <a:rPr lang="nl-BE" sz="3200" i="1" dirty="0">
                <a:latin typeface="Courier New" panose="02070309020205020404" pitchFamily="49" charset="0"/>
                <a:cs typeface="Courier New" panose="02070309020205020404" pitchFamily="49" charset="0"/>
              </a:rPr>
              <a:t>    &lt;/p&gt;</a:t>
            </a:r>
          </a:p>
          <a:p>
            <a:pPr marL="0" indent="0">
              <a:buNone/>
            </a:pPr>
            <a:r>
              <a:rPr lang="nl-BE" sz="3200" i="1" dirty="0">
                <a:latin typeface="Courier New" panose="02070309020205020404" pitchFamily="49" charset="0"/>
                <a:cs typeface="Courier New" panose="02070309020205020404" pitchFamily="49" charset="0"/>
              </a:rPr>
              <a:t>&lt;/form&gt;.</a:t>
            </a:r>
          </a:p>
          <a:p>
            <a:pPr marL="0" indent="0">
              <a:buNone/>
            </a:pPr>
            <a:r>
              <a:rPr lang="nl-BE" sz="3200" i="1" dirty="0">
                <a:latin typeface="Courier New" panose="02070309020205020404" pitchFamily="49" charset="0"/>
                <a:cs typeface="Courier New" panose="02070309020205020404" pitchFamily="49" charset="0"/>
              </a:rPr>
              <a:t>&lt;/body&gt;.</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30</a:t>
            </a:fld>
            <a:endParaRPr lang="nl-NL"/>
          </a:p>
        </p:txBody>
      </p:sp>
      <p:sp>
        <p:nvSpPr>
          <p:cNvPr id="5" name="Rectangle 1">
            <a:extLst>
              <a:ext uri="{FF2B5EF4-FFF2-40B4-BE49-F238E27FC236}">
                <a16:creationId xmlns:a16="http://schemas.microsoft.com/office/drawing/2014/main" id="{4BE5A02A-66FF-4055-A64E-E656E1D20CEB}"/>
              </a:ext>
            </a:extLst>
          </p:cNvPr>
          <p:cNvSpPr>
            <a:spLocks noChangeArrowheads="1"/>
          </p:cNvSpPr>
          <p:nvPr/>
        </p:nvSpPr>
        <p:spPr bwMode="auto">
          <a:xfrm>
            <a:off x="0" y="-877163"/>
            <a:ext cx="18473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1800" b="0" i="0" u="none" strike="noStrike" cap="none" normalizeH="0" baseline="0" dirty="0">
                <a:ln>
                  <a:noFill/>
                </a:ln>
                <a:solidFill>
                  <a:schemeClr val="tx1"/>
                </a:solidFill>
                <a:effectLst/>
                <a:latin typeface="Arial" panose="020B0604020202020204" pitchFamily="34" charset="0"/>
              </a:rPr>
            </a:br>
            <a:br>
              <a:rPr kumimoji="0" lang="nl-BE" altLang="nl-BE" sz="1800" b="0" i="0" u="none" strike="noStrike" cap="none" normalizeH="0" baseline="0" dirty="0">
                <a:ln>
                  <a:noFill/>
                </a:ln>
                <a:solidFill>
                  <a:schemeClr val="tx1"/>
                </a:solidFill>
                <a:effectLst/>
                <a:latin typeface="Arial" panose="020B0604020202020204" pitchFamily="34" charset="0"/>
              </a:rPr>
            </a:br>
            <a:br>
              <a:rPr kumimoji="0" lang="nl-BE" altLang="nl-BE" sz="1800" b="0" i="0" u="none" strike="noStrike" cap="none" normalizeH="0" baseline="0" dirty="0">
                <a:ln>
                  <a:noFill/>
                </a:ln>
                <a:solidFill>
                  <a:schemeClr val="tx1"/>
                </a:solidFill>
                <a:effectLst/>
                <a:latin typeface="Arial" panose="020B0604020202020204" pitchFamily="34" charset="0"/>
              </a:rPr>
            </a:br>
            <a:br>
              <a:rPr kumimoji="0" lang="nl-BE" altLang="nl-BE" sz="1800" b="0" i="0" u="none" strike="noStrike" cap="none" normalizeH="0" baseline="0" dirty="0">
                <a:ln>
                  <a:noFill/>
                </a:ln>
                <a:solidFill>
                  <a:schemeClr val="tx1"/>
                </a:solidFill>
                <a:effectLst/>
                <a:latin typeface="Arial" panose="020B0604020202020204" pitchFamily="34" charset="0"/>
              </a:rPr>
            </a:b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0E7B617-AA12-4241-B98A-54ECA1CB5EA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AE39481-9E75-4FE8-B5A8-C286399F95B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3923A3B-9B9B-49EF-ADFB-F64D05250568}"/>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800" b="0" i="0" u="none" strike="noStrike" cap="none" normalizeH="0" baseline="0">
                <a:ln>
                  <a:noFill/>
                </a:ln>
                <a:solidFill>
                  <a:schemeClr val="tx1"/>
                </a:solidFill>
                <a:effectLst/>
                <a:latin typeface="Arial" panose="020B0604020202020204" pitchFamily="34" charset="0"/>
              </a:rPr>
            </a:br>
            <a:endParaRPr kumimoji="0" lang="nl-BE" altLang="nl-B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966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Application testing</a:t>
            </a:r>
          </a:p>
        </p:txBody>
      </p:sp>
      <p:sp>
        <p:nvSpPr>
          <p:cNvPr id="3" name="Tijdelijke aanduiding voor inhoud 2"/>
          <p:cNvSpPr>
            <a:spLocks noGrp="1"/>
          </p:cNvSpPr>
          <p:nvPr>
            <p:ph idx="1"/>
          </p:nvPr>
        </p:nvSpPr>
        <p:spPr>
          <a:xfrm>
            <a:off x="179295" y="1052514"/>
            <a:ext cx="10453780" cy="5616575"/>
          </a:xfrm>
        </p:spPr>
        <p:txBody>
          <a:bodyPr/>
          <a:lstStyle/>
          <a:p>
            <a:pPr marL="0" indent="0">
              <a:buNone/>
            </a:pPr>
            <a:r>
              <a:rPr lang="nl-BE" sz="2000" dirty="0"/>
              <a:t>We use the just created </a:t>
            </a:r>
            <a:r>
              <a:rPr lang="nl-BE" sz="2000" dirty="0" err="1"/>
              <a:t>html pages </a:t>
            </a:r>
            <a:r>
              <a:rPr lang="nl-BE" sz="2000" dirty="0"/>
              <a:t>to create 2 teams:</a:t>
            </a:r>
          </a:p>
          <a:p>
            <a:r>
              <a:rPr lang="nl-BE" sz="2000" dirty="0"/>
              <a:t>Team 1: </a:t>
            </a:r>
            <a:r>
              <a:rPr lang="nl-BE" sz="2000" dirty="0" err="1"/>
              <a:t>Assignment</a:t>
            </a:r>
            <a:r>
              <a:rPr lang="nl-BE" sz="2000" dirty="0"/>
              <a:t>: Internationalisation, Number: 21</a:t>
            </a:r>
          </a:p>
          <a:p>
            <a:r>
              <a:rPr lang="nl-BE" sz="2000" dirty="0"/>
              <a:t>Team 2: </a:t>
            </a:r>
            <a:r>
              <a:rPr lang="nl-BE" sz="2000" dirty="0" err="1"/>
              <a:t>Assignment</a:t>
            </a:r>
            <a:r>
              <a:rPr lang="nl-BE" sz="2000" dirty="0"/>
              <a:t>: Herbalist, Number: 22</a:t>
            </a:r>
          </a:p>
          <a:p>
            <a:pPr marL="0" indent="0">
              <a:buNone/>
            </a:pPr>
            <a:r>
              <a:rPr lang="nl-BE" sz="2000" dirty="0"/>
              <a:t>	     </a:t>
            </a:r>
          </a:p>
          <a:p>
            <a:pPr marL="0" indent="0">
              <a:buNone/>
            </a:pPr>
            <a:r>
              <a:rPr lang="nl-BE" sz="2000" dirty="0"/>
              <a:t>We populate each team with some team members</a:t>
            </a:r>
          </a:p>
          <a:p>
            <a:r>
              <a:rPr lang="nl-BE" sz="2000" dirty="0"/>
              <a:t>Team member 1: Name: Mark Roets, </a:t>
            </a:r>
            <a:r>
              <a:rPr lang="nl-BE" sz="2000" dirty="0" err="1"/>
              <a:t>passport</a:t>
            </a:r>
            <a:r>
              <a:rPr lang="nl-BE" sz="2000" dirty="0"/>
              <a:t> </a:t>
            </a:r>
            <a:r>
              <a:rPr lang="nl-BE" sz="2000" dirty="0" err="1"/>
              <a:t>number</a:t>
            </a:r>
            <a:r>
              <a:rPr lang="nl-BE" sz="2000" dirty="0"/>
              <a:t>: 12587-258648-21 Team: Internationalisation (21)</a:t>
            </a:r>
          </a:p>
          <a:p>
            <a:r>
              <a:rPr lang="nl-BE" sz="2000" dirty="0"/>
              <a:t>Team member 2: Name: Jo Goossens, </a:t>
            </a:r>
            <a:r>
              <a:rPr lang="nl-BE" sz="2000" dirty="0" err="1"/>
              <a:t>passport</a:t>
            </a:r>
            <a:r>
              <a:rPr lang="nl-BE" sz="2000" dirty="0"/>
              <a:t> </a:t>
            </a:r>
            <a:r>
              <a:rPr lang="nl-BE" sz="2000" dirty="0" err="1"/>
              <a:t>number</a:t>
            </a:r>
            <a:r>
              <a:rPr lang="nl-BE" sz="2000" dirty="0"/>
              <a:t>: 587469-256413-58 Team: Internationalisation (21)</a:t>
            </a:r>
          </a:p>
          <a:p>
            <a:r>
              <a:rPr lang="nl-BE" sz="2000" dirty="0"/>
              <a:t>Team member 3: Name: Bert Gevers, </a:t>
            </a:r>
            <a:r>
              <a:rPr lang="nl-BE" sz="2000" dirty="0" err="1"/>
              <a:t>passport</a:t>
            </a:r>
            <a:r>
              <a:rPr lang="nl-BE" sz="2000" dirty="0"/>
              <a:t> </a:t>
            </a:r>
            <a:r>
              <a:rPr lang="nl-BE" sz="2000" dirty="0" err="1"/>
              <a:t>number</a:t>
            </a:r>
            <a:r>
              <a:rPr lang="nl-BE" sz="2000" dirty="0"/>
              <a:t>: 2584-258947-36 Team: </a:t>
            </a:r>
            <a:r>
              <a:rPr lang="nl-BE" sz="2000" dirty="0" err="1"/>
              <a:t>Herbalist</a:t>
            </a:r>
            <a:r>
              <a:rPr lang="nl-BE" sz="2000" dirty="0"/>
              <a:t> (22)</a:t>
            </a:r>
          </a:p>
          <a:p>
            <a:r>
              <a:rPr lang="nl-BE" sz="2000" dirty="0"/>
              <a:t>Team member 4: Name: Pieter De </a:t>
            </a:r>
            <a:r>
              <a:rPr lang="nl-BE" sz="2000" dirty="0" err="1"/>
              <a:t>Belder</a:t>
            </a:r>
            <a:r>
              <a:rPr lang="nl-BE" sz="2000" dirty="0"/>
              <a:t>, </a:t>
            </a:r>
            <a:r>
              <a:rPr lang="nl-BE" sz="2000" dirty="0" err="1"/>
              <a:t>passport</a:t>
            </a:r>
            <a:r>
              <a:rPr lang="nl-BE" sz="2000" dirty="0"/>
              <a:t> </a:t>
            </a:r>
            <a:r>
              <a:rPr lang="nl-BE" sz="2000" dirty="0" err="1"/>
              <a:t>number</a:t>
            </a:r>
            <a:r>
              <a:rPr lang="nl-BE" sz="2000" dirty="0"/>
              <a:t>: 25489-369587-59 Team: Herbalist (22)</a:t>
            </a:r>
          </a:p>
          <a:p>
            <a:r>
              <a:rPr lang="nl-BE" sz="2000" dirty="0"/>
              <a:t>Team member 5: Name: Kenny De Boeck, </a:t>
            </a:r>
            <a:r>
              <a:rPr lang="nl-BE" sz="2000" dirty="0" err="1"/>
              <a:t>passport</a:t>
            </a:r>
            <a:r>
              <a:rPr lang="nl-BE" sz="2000" dirty="0"/>
              <a:t> </a:t>
            </a:r>
            <a:r>
              <a:rPr lang="nl-BE" sz="2000" dirty="0" err="1"/>
              <a:t>number</a:t>
            </a:r>
            <a:r>
              <a:rPr lang="nl-BE" sz="2000" dirty="0"/>
              <a:t>: 589748-958674-29 Team: </a:t>
            </a:r>
            <a:r>
              <a:rPr lang="nl-BE" sz="2000" dirty="0" err="1"/>
              <a:t>Internationalisation</a:t>
            </a:r>
            <a:r>
              <a:rPr lang="nl-BE" sz="2000" dirty="0"/>
              <a:t> (21)</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31</a:t>
            </a:fld>
            <a:endParaRPr lang="nl-NL"/>
          </a:p>
        </p:txBody>
      </p:sp>
      <p:pic>
        <p:nvPicPr>
          <p:cNvPr id="7" name="Afbeelding 6">
            <a:extLst>
              <a:ext uri="{FF2B5EF4-FFF2-40B4-BE49-F238E27FC236}">
                <a16:creationId xmlns:a16="http://schemas.microsoft.com/office/drawing/2014/main" id="{E3FC7CF4-ED69-4CB5-8D58-EB85496BCC03}"/>
              </a:ext>
            </a:extLst>
          </p:cNvPr>
          <p:cNvPicPr>
            <a:picLocks noChangeAspect="1"/>
          </p:cNvPicPr>
          <p:nvPr/>
        </p:nvPicPr>
        <p:blipFill>
          <a:blip r:embed="rId2"/>
          <a:stretch>
            <a:fillRect/>
          </a:stretch>
        </p:blipFill>
        <p:spPr>
          <a:xfrm>
            <a:off x="8070850" y="1145138"/>
            <a:ext cx="2562225" cy="1619250"/>
          </a:xfrm>
          <a:prstGeom prst="rect">
            <a:avLst/>
          </a:prstGeom>
          <a:ln>
            <a:solidFill>
              <a:schemeClr val="tx1"/>
            </a:solidFill>
          </a:ln>
        </p:spPr>
      </p:pic>
    </p:spTree>
    <p:extLst>
      <p:ext uri="{BB962C8B-B14F-4D97-AF65-F5344CB8AC3E}">
        <p14:creationId xmlns:p14="http://schemas.microsoft.com/office/powerpoint/2010/main" val="2243947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index.html</a:t>
            </a:r>
          </a:p>
        </p:txBody>
      </p:sp>
      <p:sp>
        <p:nvSpPr>
          <p:cNvPr id="3" name="Tijdelijke aanduiding voor inhoud 2"/>
          <p:cNvSpPr>
            <a:spLocks noGrp="1"/>
          </p:cNvSpPr>
          <p:nvPr>
            <p:ph idx="1"/>
          </p:nvPr>
        </p:nvSpPr>
        <p:spPr>
          <a:xfrm>
            <a:off x="440267" y="1052514"/>
            <a:ext cx="10227734" cy="5616575"/>
          </a:xfrm>
        </p:spPr>
        <p:txBody>
          <a:bodyPr/>
          <a:lstStyle/>
          <a:p>
            <a:pPr marL="0" indent="0">
              <a:buNone/>
            </a:pPr>
            <a:r>
              <a:rPr lang="nl-BE" sz="2000" dirty="0"/>
              <a:t>Result:</a:t>
            </a:r>
          </a:p>
          <a:p>
            <a:pPr marL="0" indent="0">
              <a:buNone/>
            </a:pPr>
            <a:endParaRPr lang="nl-BE" sz="2000" dirty="0"/>
          </a:p>
          <a:p>
            <a:pPr marL="0" indent="0">
              <a:buNone/>
            </a:pPr>
            <a:endParaRPr lang="nl-BE" sz="2000" dirty="0"/>
          </a:p>
          <a:p>
            <a:pPr marL="0" indent="0">
              <a:buNone/>
            </a:pPr>
            <a:endParaRPr lang="nl-BE" sz="2000" dirty="0"/>
          </a:p>
          <a:p>
            <a:pPr marL="0" indent="0">
              <a:buNone/>
            </a:pPr>
            <a:endParaRPr lang="nl-BE" sz="2000" dirty="0"/>
          </a:p>
          <a:p>
            <a:pPr marL="0" indent="0">
              <a:buNone/>
            </a:pPr>
            <a:endParaRPr lang="nl-BE" sz="2000" dirty="0"/>
          </a:p>
          <a:p>
            <a:pPr marL="0" indent="0">
              <a:buNone/>
            </a:pPr>
            <a:endParaRPr lang="nl-BE" sz="20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32</a:t>
            </a:fld>
            <a:endParaRPr lang="nl-NL"/>
          </a:p>
        </p:txBody>
      </p:sp>
      <p:pic>
        <p:nvPicPr>
          <p:cNvPr id="7" name="Afbeelding 6">
            <a:extLst>
              <a:ext uri="{FF2B5EF4-FFF2-40B4-BE49-F238E27FC236}">
                <a16:creationId xmlns:a16="http://schemas.microsoft.com/office/drawing/2014/main" id="{AB96F179-2A1F-41B0-AA4A-19462D60243B}"/>
              </a:ext>
            </a:extLst>
          </p:cNvPr>
          <p:cNvPicPr>
            <a:picLocks noChangeAspect="1"/>
          </p:cNvPicPr>
          <p:nvPr/>
        </p:nvPicPr>
        <p:blipFill>
          <a:blip r:embed="rId2"/>
          <a:stretch>
            <a:fillRect/>
          </a:stretch>
        </p:blipFill>
        <p:spPr>
          <a:xfrm>
            <a:off x="1969468" y="1337217"/>
            <a:ext cx="4238625" cy="2667000"/>
          </a:xfrm>
          <a:prstGeom prst="rect">
            <a:avLst/>
          </a:prstGeom>
          <a:ln>
            <a:solidFill>
              <a:schemeClr val="tx1"/>
            </a:solidFill>
          </a:ln>
        </p:spPr>
      </p:pic>
    </p:spTree>
    <p:extLst>
      <p:ext uri="{BB962C8B-B14F-4D97-AF65-F5344CB8AC3E}">
        <p14:creationId xmlns:p14="http://schemas.microsoft.com/office/powerpoint/2010/main" val="1458922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kstvak 13">
            <a:extLst>
              <a:ext uri="{FF2B5EF4-FFF2-40B4-BE49-F238E27FC236}">
                <a16:creationId xmlns:a16="http://schemas.microsoft.com/office/drawing/2014/main" id="{181FD1F0-1327-44FA-B379-5C42B0C570B4}"/>
              </a:ext>
            </a:extLst>
          </p:cNvPr>
          <p:cNvSpPr txBox="1"/>
          <p:nvPr/>
        </p:nvSpPr>
        <p:spPr>
          <a:xfrm>
            <a:off x="4059035" y="892315"/>
            <a:ext cx="4768482" cy="1200329"/>
          </a:xfrm>
          <a:prstGeom prst="rect">
            <a:avLst/>
          </a:prstGeom>
          <a:noFill/>
          <a:ln>
            <a:solidFill>
              <a:schemeClr val="tx1"/>
            </a:solidFill>
          </a:ln>
        </p:spPr>
        <p:txBody>
          <a:bodyPr wrap="square" rtlCol="0">
            <a:spAutoFit/>
          </a:bodyPr>
          <a:lstStyle/>
          <a:p>
            <a:r>
              <a:rPr lang="nl-BE" dirty="0"/>
              <a:t>In </a:t>
            </a:r>
            <a:r>
              <a:rPr lang="nl-BE" dirty="0" err="1"/>
              <a:t>the</a:t>
            </a:r>
            <a:r>
              <a:rPr lang="nl-BE" dirty="0"/>
              <a:t> Passport class:</a:t>
            </a:r>
          </a:p>
          <a:p>
            <a:r>
              <a:rPr lang="nl-BE" dirty="0"/>
              <a:t>@OneToOne(mappedBy=“passport")</a:t>
            </a:r>
          </a:p>
          <a:p>
            <a:r>
              <a:rPr lang="nl-BE" dirty="0"/>
              <a:t> private Person </a:t>
            </a:r>
            <a:r>
              <a:rPr lang="nl-BE" dirty="0" err="1"/>
              <a:t>person</a:t>
            </a:r>
            <a:r>
              <a:rPr lang="nl-BE" dirty="0"/>
              <a:t>;</a:t>
            </a:r>
          </a:p>
          <a:p>
            <a:endParaRPr lang="nl-BE" dirty="0"/>
          </a:p>
        </p:txBody>
      </p:sp>
      <p:pic>
        <p:nvPicPr>
          <p:cNvPr id="5" name="Afbeelding 4">
            <a:extLst>
              <a:ext uri="{FF2B5EF4-FFF2-40B4-BE49-F238E27FC236}">
                <a16:creationId xmlns:a16="http://schemas.microsoft.com/office/drawing/2014/main" id="{6A6EE0BB-29C3-409A-8320-92FBC43E011B}"/>
              </a:ext>
            </a:extLst>
          </p:cNvPr>
          <p:cNvPicPr>
            <a:picLocks noChangeAspect="1"/>
          </p:cNvPicPr>
          <p:nvPr/>
        </p:nvPicPr>
        <p:blipFill>
          <a:blip r:embed="rId2"/>
          <a:stretch>
            <a:fillRect/>
          </a:stretch>
        </p:blipFill>
        <p:spPr>
          <a:xfrm>
            <a:off x="0" y="2749243"/>
            <a:ext cx="12192000" cy="1359513"/>
          </a:xfrm>
          <a:prstGeom prst="rect">
            <a:avLst/>
          </a:prstGeom>
        </p:spPr>
      </p:pic>
      <p:pic>
        <p:nvPicPr>
          <p:cNvPr id="7" name="Afbeelding 6">
            <a:extLst>
              <a:ext uri="{FF2B5EF4-FFF2-40B4-BE49-F238E27FC236}">
                <a16:creationId xmlns:a16="http://schemas.microsoft.com/office/drawing/2014/main" id="{46F77973-061E-4580-A172-83844BA91BB6}"/>
              </a:ext>
            </a:extLst>
          </p:cNvPr>
          <p:cNvPicPr>
            <a:picLocks noChangeAspect="1"/>
          </p:cNvPicPr>
          <p:nvPr/>
        </p:nvPicPr>
        <p:blipFill>
          <a:blip r:embed="rId3"/>
          <a:stretch>
            <a:fillRect/>
          </a:stretch>
        </p:blipFill>
        <p:spPr>
          <a:xfrm>
            <a:off x="8191138" y="798048"/>
            <a:ext cx="3657600" cy="1838325"/>
          </a:xfrm>
          <a:prstGeom prst="rect">
            <a:avLst/>
          </a:prstGeom>
          <a:ln>
            <a:solidFill>
              <a:schemeClr val="tx1"/>
            </a:solidFill>
          </a:ln>
        </p:spPr>
      </p:pic>
      <p:sp>
        <p:nvSpPr>
          <p:cNvPr id="2" name="Titel 1"/>
          <p:cNvSpPr>
            <a:spLocks noGrp="1"/>
          </p:cNvSpPr>
          <p:nvPr>
            <p:ph type="title"/>
          </p:nvPr>
        </p:nvSpPr>
        <p:spPr/>
        <p:txBody>
          <a:bodyPr/>
          <a:lstStyle/>
          <a:p>
            <a:r>
              <a:rPr lang="nl-BE" dirty="0"/>
              <a:t>In the database</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33</a:t>
            </a:fld>
            <a:endParaRPr lang="nl-NL"/>
          </a:p>
        </p:txBody>
      </p:sp>
      <p:cxnSp>
        <p:nvCxnSpPr>
          <p:cNvPr id="12" name="Rechte verbindingslijn met pijl 11">
            <a:extLst>
              <a:ext uri="{FF2B5EF4-FFF2-40B4-BE49-F238E27FC236}">
                <a16:creationId xmlns:a16="http://schemas.microsoft.com/office/drawing/2014/main" id="{1EB9E8C4-5AFE-485E-A869-01BF8EFEEEDF}"/>
              </a:ext>
            </a:extLst>
          </p:cNvPr>
          <p:cNvCxnSpPr>
            <a:cxnSpLocks/>
          </p:cNvCxnSpPr>
          <p:nvPr/>
        </p:nvCxnSpPr>
        <p:spPr>
          <a:xfrm flipH="1">
            <a:off x="8360229" y="3827552"/>
            <a:ext cx="419021" cy="924429"/>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cxnSp>
        <p:nvCxnSpPr>
          <p:cNvPr id="16" name="Rechte verbindingslijn met pijl 15">
            <a:extLst>
              <a:ext uri="{FF2B5EF4-FFF2-40B4-BE49-F238E27FC236}">
                <a16:creationId xmlns:a16="http://schemas.microsoft.com/office/drawing/2014/main" id="{81A0742B-0B5C-4CFC-ACA9-3CDB05E91B03}"/>
              </a:ext>
            </a:extLst>
          </p:cNvPr>
          <p:cNvCxnSpPr>
            <a:cxnSpLocks/>
          </p:cNvCxnSpPr>
          <p:nvPr/>
        </p:nvCxnSpPr>
        <p:spPr>
          <a:xfrm flipH="1">
            <a:off x="3826795" y="3697444"/>
            <a:ext cx="2975221" cy="1011476"/>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sp>
        <p:nvSpPr>
          <p:cNvPr id="11" name="Tekstvak 10">
            <a:extLst>
              <a:ext uri="{FF2B5EF4-FFF2-40B4-BE49-F238E27FC236}">
                <a16:creationId xmlns:a16="http://schemas.microsoft.com/office/drawing/2014/main" id="{B41ADAE9-18B7-47C1-8ACD-3C7B46455285}"/>
              </a:ext>
            </a:extLst>
          </p:cNvPr>
          <p:cNvSpPr txBox="1"/>
          <p:nvPr/>
        </p:nvSpPr>
        <p:spPr>
          <a:xfrm>
            <a:off x="41666" y="981592"/>
            <a:ext cx="3995541" cy="923330"/>
          </a:xfrm>
          <a:prstGeom prst="rect">
            <a:avLst/>
          </a:prstGeom>
          <a:noFill/>
          <a:ln>
            <a:solidFill>
              <a:schemeClr val="tx1"/>
            </a:solidFill>
          </a:ln>
        </p:spPr>
        <p:txBody>
          <a:bodyPr wrap="square" rtlCol="0">
            <a:spAutoFit/>
          </a:bodyPr>
          <a:lstStyle/>
          <a:p>
            <a:r>
              <a:rPr lang="nl-BE" dirty="0"/>
              <a:t>In the class Person:</a:t>
            </a:r>
          </a:p>
          <a:p>
            <a:r>
              <a:rPr lang="nl-BE" dirty="0"/>
              <a:t>@OneToOne(cascade={CasadeType.ALL})</a:t>
            </a:r>
          </a:p>
          <a:p>
            <a:r>
              <a:rPr lang="nl-BE" dirty="0"/>
              <a:t>  private Passport </a:t>
            </a:r>
            <a:r>
              <a:rPr lang="nl-BE" dirty="0" err="1"/>
              <a:t>passport</a:t>
            </a:r>
            <a:r>
              <a:rPr lang="nl-BE" dirty="0"/>
              <a:t>;</a:t>
            </a:r>
          </a:p>
        </p:txBody>
      </p:sp>
      <p:cxnSp>
        <p:nvCxnSpPr>
          <p:cNvPr id="15" name="Rechte verbindingslijn met pijl 14">
            <a:extLst>
              <a:ext uri="{FF2B5EF4-FFF2-40B4-BE49-F238E27FC236}">
                <a16:creationId xmlns:a16="http://schemas.microsoft.com/office/drawing/2014/main" id="{41432322-FE90-4342-9082-A18802FC31DA}"/>
              </a:ext>
            </a:extLst>
          </p:cNvPr>
          <p:cNvCxnSpPr>
            <a:cxnSpLocks/>
          </p:cNvCxnSpPr>
          <p:nvPr/>
        </p:nvCxnSpPr>
        <p:spPr>
          <a:xfrm flipH="1">
            <a:off x="2696547" y="1399592"/>
            <a:ext cx="2939143" cy="322782"/>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13D82E2D-13A5-4011-AD1C-804438B973F0}"/>
              </a:ext>
            </a:extLst>
          </p:cNvPr>
          <p:cNvCxnSpPr>
            <a:cxnSpLocks/>
          </p:cNvCxnSpPr>
          <p:nvPr/>
        </p:nvCxnSpPr>
        <p:spPr>
          <a:xfrm>
            <a:off x="2171419" y="1722374"/>
            <a:ext cx="753198" cy="2958829"/>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pic>
        <p:nvPicPr>
          <p:cNvPr id="13" name="Afbeelding 12">
            <a:extLst>
              <a:ext uri="{FF2B5EF4-FFF2-40B4-BE49-F238E27FC236}">
                <a16:creationId xmlns:a16="http://schemas.microsoft.com/office/drawing/2014/main" id="{ACF7B055-91E3-4551-8B08-30AC9B4FA969}"/>
              </a:ext>
            </a:extLst>
          </p:cNvPr>
          <p:cNvPicPr>
            <a:picLocks noChangeAspect="1"/>
          </p:cNvPicPr>
          <p:nvPr/>
        </p:nvPicPr>
        <p:blipFill>
          <a:blip r:embed="rId4"/>
          <a:stretch>
            <a:fillRect/>
          </a:stretch>
        </p:blipFill>
        <p:spPr>
          <a:xfrm>
            <a:off x="7388600" y="4736675"/>
            <a:ext cx="2867025" cy="1390650"/>
          </a:xfrm>
          <a:prstGeom prst="rect">
            <a:avLst/>
          </a:prstGeom>
        </p:spPr>
      </p:pic>
      <p:pic>
        <p:nvPicPr>
          <p:cNvPr id="38" name="Afbeelding 37">
            <a:extLst>
              <a:ext uri="{FF2B5EF4-FFF2-40B4-BE49-F238E27FC236}">
                <a16:creationId xmlns:a16="http://schemas.microsoft.com/office/drawing/2014/main" id="{419CB7D3-0CB3-4CE5-8FBC-F2A9BD331D13}"/>
              </a:ext>
            </a:extLst>
          </p:cNvPr>
          <p:cNvPicPr>
            <a:picLocks noChangeAspect="1"/>
          </p:cNvPicPr>
          <p:nvPr/>
        </p:nvPicPr>
        <p:blipFill>
          <a:blip r:embed="rId5"/>
          <a:stretch>
            <a:fillRect/>
          </a:stretch>
        </p:blipFill>
        <p:spPr>
          <a:xfrm>
            <a:off x="0" y="4730109"/>
            <a:ext cx="5457825" cy="1457325"/>
          </a:xfrm>
          <a:prstGeom prst="rect">
            <a:avLst/>
          </a:prstGeom>
        </p:spPr>
      </p:pic>
    </p:spTree>
    <p:extLst>
      <p:ext uri="{BB962C8B-B14F-4D97-AF65-F5344CB8AC3E}">
        <p14:creationId xmlns:p14="http://schemas.microsoft.com/office/powerpoint/2010/main" val="1792397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Afbeelding 18">
            <a:extLst>
              <a:ext uri="{FF2B5EF4-FFF2-40B4-BE49-F238E27FC236}">
                <a16:creationId xmlns:a16="http://schemas.microsoft.com/office/drawing/2014/main" id="{F253CA0E-6398-4481-885E-2DE498B59D4F}"/>
              </a:ext>
            </a:extLst>
          </p:cNvPr>
          <p:cNvPicPr>
            <a:picLocks noChangeAspect="1"/>
          </p:cNvPicPr>
          <p:nvPr/>
        </p:nvPicPr>
        <p:blipFill>
          <a:blip r:embed="rId2"/>
          <a:stretch>
            <a:fillRect/>
          </a:stretch>
        </p:blipFill>
        <p:spPr>
          <a:xfrm>
            <a:off x="179295" y="4960808"/>
            <a:ext cx="5105400" cy="1419225"/>
          </a:xfrm>
          <a:prstGeom prst="rect">
            <a:avLst/>
          </a:prstGeom>
          <a:ln>
            <a:solidFill>
              <a:schemeClr val="tx1"/>
            </a:solidFill>
          </a:ln>
        </p:spPr>
      </p:pic>
      <p:pic>
        <p:nvPicPr>
          <p:cNvPr id="21" name="Afbeelding 20">
            <a:extLst>
              <a:ext uri="{FF2B5EF4-FFF2-40B4-BE49-F238E27FC236}">
                <a16:creationId xmlns:a16="http://schemas.microsoft.com/office/drawing/2014/main" id="{B85A5CCD-1EFE-4E0D-B1BC-26990001E6D2}"/>
              </a:ext>
            </a:extLst>
          </p:cNvPr>
          <p:cNvPicPr>
            <a:picLocks noChangeAspect="1"/>
          </p:cNvPicPr>
          <p:nvPr/>
        </p:nvPicPr>
        <p:blipFill>
          <a:blip r:embed="rId3"/>
          <a:stretch>
            <a:fillRect/>
          </a:stretch>
        </p:blipFill>
        <p:spPr>
          <a:xfrm>
            <a:off x="7252428" y="5313209"/>
            <a:ext cx="4257675" cy="790575"/>
          </a:xfrm>
          <a:prstGeom prst="rect">
            <a:avLst/>
          </a:prstGeom>
        </p:spPr>
      </p:pic>
      <p:pic>
        <p:nvPicPr>
          <p:cNvPr id="9" name="Afbeelding 8">
            <a:extLst>
              <a:ext uri="{FF2B5EF4-FFF2-40B4-BE49-F238E27FC236}">
                <a16:creationId xmlns:a16="http://schemas.microsoft.com/office/drawing/2014/main" id="{B02EDB7B-0585-4D4B-82B9-F6D89D676FC4}"/>
              </a:ext>
            </a:extLst>
          </p:cNvPr>
          <p:cNvPicPr>
            <a:picLocks noChangeAspect="1"/>
          </p:cNvPicPr>
          <p:nvPr/>
        </p:nvPicPr>
        <p:blipFill rotWithShape="1">
          <a:blip r:embed="rId4"/>
          <a:srcRect t="31628"/>
          <a:stretch/>
        </p:blipFill>
        <p:spPr>
          <a:xfrm>
            <a:off x="0" y="2922703"/>
            <a:ext cx="12192000" cy="1884209"/>
          </a:xfrm>
          <a:prstGeom prst="rect">
            <a:avLst/>
          </a:prstGeom>
        </p:spPr>
      </p:pic>
      <p:sp>
        <p:nvSpPr>
          <p:cNvPr id="2" name="Titel 1"/>
          <p:cNvSpPr>
            <a:spLocks noGrp="1"/>
          </p:cNvSpPr>
          <p:nvPr>
            <p:ph type="title"/>
          </p:nvPr>
        </p:nvSpPr>
        <p:spPr/>
        <p:txBody>
          <a:bodyPr/>
          <a:lstStyle/>
          <a:p>
            <a:r>
              <a:rPr lang="nl-BE" dirty="0"/>
              <a:t>In the database</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34</a:t>
            </a:fld>
            <a:endParaRPr lang="nl-NL"/>
          </a:p>
        </p:txBody>
      </p:sp>
      <p:cxnSp>
        <p:nvCxnSpPr>
          <p:cNvPr id="12" name="Rechte verbindingslijn met pijl 11">
            <a:extLst>
              <a:ext uri="{FF2B5EF4-FFF2-40B4-BE49-F238E27FC236}">
                <a16:creationId xmlns:a16="http://schemas.microsoft.com/office/drawing/2014/main" id="{1EB9E8C4-5AFE-485E-A869-01BF8EFEEEDF}"/>
              </a:ext>
            </a:extLst>
          </p:cNvPr>
          <p:cNvCxnSpPr>
            <a:cxnSpLocks/>
          </p:cNvCxnSpPr>
          <p:nvPr/>
        </p:nvCxnSpPr>
        <p:spPr>
          <a:xfrm flipH="1">
            <a:off x="7906970" y="4161453"/>
            <a:ext cx="554405" cy="1151756"/>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cxnSp>
        <p:nvCxnSpPr>
          <p:cNvPr id="16" name="Rechte verbindingslijn met pijl 15">
            <a:extLst>
              <a:ext uri="{FF2B5EF4-FFF2-40B4-BE49-F238E27FC236}">
                <a16:creationId xmlns:a16="http://schemas.microsoft.com/office/drawing/2014/main" id="{81A0742B-0B5C-4CFC-ACA9-3CDB05E91B03}"/>
              </a:ext>
            </a:extLst>
          </p:cNvPr>
          <p:cNvCxnSpPr>
            <a:cxnSpLocks/>
          </p:cNvCxnSpPr>
          <p:nvPr/>
        </p:nvCxnSpPr>
        <p:spPr>
          <a:xfrm flipH="1">
            <a:off x="4786604" y="3562295"/>
            <a:ext cx="1974236" cy="1313358"/>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sp>
        <p:nvSpPr>
          <p:cNvPr id="11" name="Tekstvak 10">
            <a:extLst>
              <a:ext uri="{FF2B5EF4-FFF2-40B4-BE49-F238E27FC236}">
                <a16:creationId xmlns:a16="http://schemas.microsoft.com/office/drawing/2014/main" id="{B41ADAE9-18B7-47C1-8ACD-3C7B46455285}"/>
              </a:ext>
            </a:extLst>
          </p:cNvPr>
          <p:cNvSpPr txBox="1"/>
          <p:nvPr/>
        </p:nvSpPr>
        <p:spPr>
          <a:xfrm>
            <a:off x="179295" y="896471"/>
            <a:ext cx="2908570" cy="923330"/>
          </a:xfrm>
          <a:prstGeom prst="rect">
            <a:avLst/>
          </a:prstGeom>
          <a:noFill/>
          <a:ln>
            <a:solidFill>
              <a:schemeClr val="tx1"/>
            </a:solidFill>
          </a:ln>
        </p:spPr>
        <p:txBody>
          <a:bodyPr wrap="square" rtlCol="0">
            <a:spAutoFit/>
          </a:bodyPr>
          <a:lstStyle/>
          <a:p>
            <a:r>
              <a:rPr lang="nl-BE" dirty="0"/>
              <a:t>In the class Person:</a:t>
            </a:r>
          </a:p>
          <a:p>
            <a:r>
              <a:rPr lang="nl-BE" dirty="0"/>
              <a:t>@ManyToOne</a:t>
            </a:r>
          </a:p>
          <a:p>
            <a:r>
              <a:rPr lang="nl-BE" dirty="0"/>
              <a:t>  private Team </a:t>
            </a:r>
            <a:r>
              <a:rPr lang="nl-BE" dirty="0" err="1"/>
              <a:t>team</a:t>
            </a:r>
            <a:r>
              <a:rPr lang="nl-BE" dirty="0"/>
              <a:t>;</a:t>
            </a:r>
          </a:p>
        </p:txBody>
      </p:sp>
      <p:sp>
        <p:nvSpPr>
          <p:cNvPr id="14" name="Tekstvak 13">
            <a:extLst>
              <a:ext uri="{FF2B5EF4-FFF2-40B4-BE49-F238E27FC236}">
                <a16:creationId xmlns:a16="http://schemas.microsoft.com/office/drawing/2014/main" id="{181FD1F0-1327-44FA-B379-5C42B0C570B4}"/>
              </a:ext>
            </a:extLst>
          </p:cNvPr>
          <p:cNvSpPr txBox="1"/>
          <p:nvPr/>
        </p:nvSpPr>
        <p:spPr>
          <a:xfrm>
            <a:off x="4010768" y="896471"/>
            <a:ext cx="4768482" cy="1200329"/>
          </a:xfrm>
          <a:prstGeom prst="rect">
            <a:avLst/>
          </a:prstGeom>
          <a:noFill/>
          <a:ln>
            <a:solidFill>
              <a:schemeClr val="tx1"/>
            </a:solidFill>
          </a:ln>
        </p:spPr>
        <p:txBody>
          <a:bodyPr wrap="square" rtlCol="0">
            <a:spAutoFit/>
          </a:bodyPr>
          <a:lstStyle/>
          <a:p>
            <a:r>
              <a:rPr lang="nl-BE" dirty="0"/>
              <a:t>In the Team class:</a:t>
            </a:r>
          </a:p>
          <a:p>
            <a:r>
              <a:rPr lang="nl-BE" dirty="0"/>
              <a:t>@OneToMany(</a:t>
            </a:r>
            <a:r>
              <a:rPr lang="nl-BE" dirty="0" err="1"/>
              <a:t>mappedBy=</a:t>
            </a:r>
            <a:r>
              <a:rPr lang="nl-BE" dirty="0"/>
              <a:t>"team")</a:t>
            </a:r>
          </a:p>
          <a:p>
            <a:r>
              <a:rPr lang="nl-BE" dirty="0"/>
              <a:t> private List&lt;Person&gt; members = new </a:t>
            </a:r>
            <a:r>
              <a:rPr lang="nl-BE" dirty="0" err="1"/>
              <a:t>ArrayList</a:t>
            </a:r>
            <a:r>
              <a:rPr lang="nl-BE" dirty="0"/>
              <a:t>&lt;&gt;();</a:t>
            </a:r>
          </a:p>
          <a:p>
            <a:endParaRPr lang="nl-BE" dirty="0"/>
          </a:p>
        </p:txBody>
      </p:sp>
      <p:cxnSp>
        <p:nvCxnSpPr>
          <p:cNvPr id="15" name="Rechte verbindingslijn met pijl 14">
            <a:extLst>
              <a:ext uri="{FF2B5EF4-FFF2-40B4-BE49-F238E27FC236}">
                <a16:creationId xmlns:a16="http://schemas.microsoft.com/office/drawing/2014/main" id="{41432322-FE90-4342-9082-A18802FC31DA}"/>
              </a:ext>
            </a:extLst>
          </p:cNvPr>
          <p:cNvCxnSpPr>
            <a:cxnSpLocks/>
          </p:cNvCxnSpPr>
          <p:nvPr/>
        </p:nvCxnSpPr>
        <p:spPr>
          <a:xfrm flipH="1">
            <a:off x="4362343" y="1496635"/>
            <a:ext cx="2568445" cy="3457330"/>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13D82E2D-13A5-4011-AD1C-804438B973F0}"/>
              </a:ext>
            </a:extLst>
          </p:cNvPr>
          <p:cNvCxnSpPr>
            <a:cxnSpLocks/>
          </p:cNvCxnSpPr>
          <p:nvPr/>
        </p:nvCxnSpPr>
        <p:spPr>
          <a:xfrm>
            <a:off x="2171419" y="1722374"/>
            <a:ext cx="1892628" cy="3231591"/>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pic>
        <p:nvPicPr>
          <p:cNvPr id="23" name="Afbeelding 22">
            <a:extLst>
              <a:ext uri="{FF2B5EF4-FFF2-40B4-BE49-F238E27FC236}">
                <a16:creationId xmlns:a16="http://schemas.microsoft.com/office/drawing/2014/main" id="{327E4121-1831-43E5-BD82-521F1F06F6A5}"/>
              </a:ext>
            </a:extLst>
          </p:cNvPr>
          <p:cNvPicPr>
            <a:picLocks noChangeAspect="1"/>
          </p:cNvPicPr>
          <p:nvPr/>
        </p:nvPicPr>
        <p:blipFill>
          <a:blip r:embed="rId5"/>
          <a:stretch>
            <a:fillRect/>
          </a:stretch>
        </p:blipFill>
        <p:spPr>
          <a:xfrm>
            <a:off x="9531395" y="244097"/>
            <a:ext cx="1514475" cy="2505075"/>
          </a:xfrm>
          <a:prstGeom prst="rect">
            <a:avLst/>
          </a:prstGeom>
        </p:spPr>
      </p:pic>
      <p:cxnSp>
        <p:nvCxnSpPr>
          <p:cNvPr id="10" name="Rechte verbindingslijn met pijl 9">
            <a:extLst>
              <a:ext uri="{FF2B5EF4-FFF2-40B4-BE49-F238E27FC236}">
                <a16:creationId xmlns:a16="http://schemas.microsoft.com/office/drawing/2014/main" id="{0F377594-442A-42A7-9BC8-9A19920E1676}"/>
              </a:ext>
            </a:extLst>
          </p:cNvPr>
          <p:cNvCxnSpPr>
            <a:cxnSpLocks/>
          </p:cNvCxnSpPr>
          <p:nvPr/>
        </p:nvCxnSpPr>
        <p:spPr>
          <a:xfrm flipH="1">
            <a:off x="5217460" y="1894114"/>
            <a:ext cx="4558594" cy="2981539"/>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51900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err="1"/>
              <a:t>Bidirectional</a:t>
            </a:r>
            <a:r>
              <a:rPr lang="nl-BE" dirty="0"/>
              <a:t> @OneToOne </a:t>
            </a:r>
            <a:r>
              <a:rPr lang="nl-BE" dirty="0" err="1"/>
              <a:t>and</a:t>
            </a:r>
            <a:r>
              <a:rPr lang="nl-BE" dirty="0"/>
              <a:t> @OneToMany</a:t>
            </a:r>
          </a:p>
        </p:txBody>
      </p:sp>
      <p:sp>
        <p:nvSpPr>
          <p:cNvPr id="3" name="Tijdelijke aanduiding voor inhoud 2"/>
          <p:cNvSpPr>
            <a:spLocks noGrp="1"/>
          </p:cNvSpPr>
          <p:nvPr>
            <p:ph idx="1"/>
          </p:nvPr>
        </p:nvSpPr>
        <p:spPr>
          <a:xfrm>
            <a:off x="179295" y="1716833"/>
            <a:ext cx="11842376" cy="4576390"/>
          </a:xfrm>
        </p:spPr>
        <p:txBody>
          <a:bodyPr>
            <a:normAutofit fontScale="92500" lnSpcReduction="20000"/>
          </a:bodyPr>
          <a:lstStyle/>
          <a:p>
            <a:endParaRPr lang="nl-BE" dirty="0"/>
          </a:p>
          <a:p>
            <a:endParaRPr lang="nl-BE" dirty="0"/>
          </a:p>
          <a:p>
            <a:endParaRPr lang="nl-BE" dirty="0"/>
          </a:p>
          <a:p>
            <a:endParaRPr lang="nl-BE" dirty="0"/>
          </a:p>
          <a:p>
            <a:endParaRPr lang="nl-BE" dirty="0"/>
          </a:p>
          <a:p>
            <a:r>
              <a:rPr lang="nl-BE" dirty="0" err="1"/>
              <a:t>Each</a:t>
            </a:r>
            <a:r>
              <a:rPr lang="nl-BE" dirty="0"/>
              <a:t> person has </a:t>
            </a:r>
            <a:r>
              <a:rPr lang="nl-BE" dirty="0" err="1"/>
              <a:t>one</a:t>
            </a:r>
            <a:r>
              <a:rPr lang="nl-BE" dirty="0"/>
              <a:t> </a:t>
            </a:r>
            <a:r>
              <a:rPr lang="nl-BE" dirty="0" err="1"/>
              <a:t>passport</a:t>
            </a:r>
            <a:r>
              <a:rPr lang="nl-BE" dirty="0"/>
              <a:t> </a:t>
            </a:r>
            <a:r>
              <a:rPr lang="nl-BE" dirty="0" err="1"/>
              <a:t>and</a:t>
            </a:r>
            <a:r>
              <a:rPr lang="nl-BE" dirty="0"/>
              <a:t> </a:t>
            </a:r>
            <a:r>
              <a:rPr lang="nl-BE" dirty="0" err="1"/>
              <a:t>one</a:t>
            </a:r>
            <a:r>
              <a:rPr lang="nl-BE" dirty="0"/>
              <a:t> </a:t>
            </a:r>
            <a:r>
              <a:rPr lang="nl-BE" dirty="0" err="1"/>
              <a:t>passport</a:t>
            </a:r>
            <a:r>
              <a:rPr lang="nl-BE" dirty="0"/>
              <a:t> </a:t>
            </a:r>
            <a:r>
              <a:rPr lang="nl-BE" dirty="0" err="1"/>
              <a:t>belongs</a:t>
            </a:r>
            <a:r>
              <a:rPr lang="nl-BE" dirty="0"/>
              <a:t> </a:t>
            </a:r>
            <a:r>
              <a:rPr lang="nl-BE" dirty="0" err="1"/>
              <a:t>to</a:t>
            </a:r>
            <a:r>
              <a:rPr lang="nl-BE" dirty="0"/>
              <a:t> </a:t>
            </a:r>
            <a:r>
              <a:rPr lang="nl-BE" dirty="0" err="1"/>
              <a:t>one</a:t>
            </a:r>
            <a:r>
              <a:rPr lang="nl-BE" dirty="0"/>
              <a:t> person:</a:t>
            </a:r>
          </a:p>
          <a:p>
            <a:pPr lvl="1"/>
            <a:r>
              <a:rPr lang="nl-BE" dirty="0" err="1"/>
              <a:t>Bidirectional</a:t>
            </a:r>
            <a:r>
              <a:rPr lang="nl-BE" dirty="0"/>
              <a:t> </a:t>
            </a:r>
            <a:r>
              <a:rPr lang="nl-BE" dirty="0" err="1"/>
              <a:t>so</a:t>
            </a:r>
            <a:r>
              <a:rPr lang="nl-BE" dirty="0"/>
              <a:t> we are </a:t>
            </a:r>
            <a:r>
              <a:rPr lang="nl-BE" dirty="0" err="1"/>
              <a:t>able</a:t>
            </a:r>
            <a:r>
              <a:rPr lang="nl-BE" dirty="0"/>
              <a:t> </a:t>
            </a:r>
            <a:r>
              <a:rPr lang="nl-BE" dirty="0" err="1"/>
              <a:t>to</a:t>
            </a:r>
            <a:r>
              <a:rPr lang="nl-BE" dirty="0"/>
              <a:t> access </a:t>
            </a:r>
            <a:r>
              <a:rPr lang="nl-BE" dirty="0" err="1"/>
              <a:t>the</a:t>
            </a:r>
            <a:r>
              <a:rPr lang="nl-BE" dirty="0"/>
              <a:t> </a:t>
            </a:r>
            <a:r>
              <a:rPr lang="nl-BE" dirty="0" err="1"/>
              <a:t>passport</a:t>
            </a:r>
            <a:r>
              <a:rPr lang="nl-BE" dirty="0"/>
              <a:t> of a person </a:t>
            </a:r>
            <a:r>
              <a:rPr lang="nl-BE" dirty="0" err="1"/>
              <a:t>and</a:t>
            </a:r>
            <a:r>
              <a:rPr lang="nl-BE" dirty="0"/>
              <a:t> access </a:t>
            </a:r>
            <a:r>
              <a:rPr lang="nl-BE" dirty="0" err="1"/>
              <a:t>the</a:t>
            </a:r>
            <a:r>
              <a:rPr lang="nl-BE" dirty="0"/>
              <a:t> person </a:t>
            </a:r>
            <a:r>
              <a:rPr lang="nl-BE" dirty="0" err="1"/>
              <a:t>to</a:t>
            </a:r>
            <a:r>
              <a:rPr lang="nl-BE" dirty="0"/>
              <a:t> </a:t>
            </a:r>
            <a:r>
              <a:rPr lang="nl-BE" dirty="0" err="1"/>
              <a:t>which</a:t>
            </a:r>
            <a:r>
              <a:rPr lang="nl-BE" dirty="0"/>
              <a:t> </a:t>
            </a:r>
            <a:r>
              <a:rPr lang="nl-BE" dirty="0" err="1"/>
              <a:t>the</a:t>
            </a:r>
            <a:r>
              <a:rPr lang="nl-BE" dirty="0"/>
              <a:t> </a:t>
            </a:r>
            <a:r>
              <a:rPr lang="nl-BE" dirty="0" err="1"/>
              <a:t>passport</a:t>
            </a:r>
            <a:r>
              <a:rPr lang="nl-BE" dirty="0"/>
              <a:t> </a:t>
            </a:r>
            <a:r>
              <a:rPr lang="nl-BE" dirty="0" err="1"/>
              <a:t>belongs</a:t>
            </a:r>
            <a:endParaRPr lang="nl-BE" dirty="0"/>
          </a:p>
          <a:p>
            <a:pPr lvl="1"/>
            <a:r>
              <a:rPr lang="nl-BE" dirty="0"/>
              <a:t>In class Person </a:t>
            </a:r>
            <a:r>
              <a:rPr lang="nl-BE" dirty="0" err="1"/>
              <a:t>and</a:t>
            </a:r>
            <a:r>
              <a:rPr lang="nl-BE" dirty="0"/>
              <a:t> Passport we have @OneToOne </a:t>
            </a:r>
            <a:r>
              <a:rPr lang="nl-BE" dirty="0" err="1"/>
              <a:t>annotation</a:t>
            </a:r>
            <a:endParaRPr lang="nl-BE" dirty="0"/>
          </a:p>
          <a:p>
            <a:r>
              <a:rPr lang="nl-BE" dirty="0" err="1"/>
              <a:t>Each</a:t>
            </a:r>
            <a:r>
              <a:rPr lang="nl-BE" dirty="0"/>
              <a:t> person belongs to exactly one team. Each team consists of </a:t>
            </a:r>
            <a:r>
              <a:rPr lang="nl-BE" dirty="0" err="1"/>
              <a:t>several</a:t>
            </a:r>
            <a:r>
              <a:rPr lang="nl-BE" dirty="0"/>
              <a:t> members.</a:t>
            </a:r>
          </a:p>
          <a:p>
            <a:pPr lvl="1"/>
            <a:r>
              <a:rPr lang="nl-BE" dirty="0" err="1"/>
              <a:t>Bidirectional</a:t>
            </a:r>
            <a:r>
              <a:rPr lang="nl-BE" dirty="0"/>
              <a:t> </a:t>
            </a:r>
            <a:r>
              <a:rPr lang="nl-BE" dirty="0" err="1"/>
              <a:t>so</a:t>
            </a:r>
            <a:r>
              <a:rPr lang="nl-BE" dirty="0"/>
              <a:t> we are </a:t>
            </a:r>
            <a:r>
              <a:rPr lang="nl-BE" dirty="0" err="1"/>
              <a:t>able</a:t>
            </a:r>
            <a:r>
              <a:rPr lang="nl-BE" dirty="0"/>
              <a:t> </a:t>
            </a:r>
            <a:r>
              <a:rPr lang="nl-BE" dirty="0" err="1"/>
              <a:t>to</a:t>
            </a:r>
            <a:r>
              <a:rPr lang="nl-BE" dirty="0"/>
              <a:t> access the members of each team and also want to know to which team each person belongs</a:t>
            </a:r>
          </a:p>
          <a:p>
            <a:pPr lvl="1"/>
            <a:r>
              <a:rPr lang="nl-BE" dirty="0"/>
              <a:t>In class Team we have an @OneToMany annotation</a:t>
            </a:r>
          </a:p>
          <a:p>
            <a:pPr lvl="1"/>
            <a:r>
              <a:rPr lang="nl-BE" dirty="0"/>
              <a:t>In class Person we use the @ManyToOne </a:t>
            </a:r>
            <a:r>
              <a:rPr lang="nl-BE" dirty="0" err="1"/>
              <a:t>annotation</a:t>
            </a: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35</a:t>
            </a:fld>
            <a:endParaRPr lang="nl-NL"/>
          </a:p>
        </p:txBody>
      </p:sp>
      <p:pic>
        <p:nvPicPr>
          <p:cNvPr id="6" name="Afbeelding 5">
            <a:extLst>
              <a:ext uri="{FF2B5EF4-FFF2-40B4-BE49-F238E27FC236}">
                <a16:creationId xmlns:a16="http://schemas.microsoft.com/office/drawing/2014/main" id="{EF3E6B44-92B8-4BAA-97A4-3B00F04076B0}"/>
              </a:ext>
            </a:extLst>
          </p:cNvPr>
          <p:cNvPicPr>
            <a:picLocks noChangeAspect="1"/>
          </p:cNvPicPr>
          <p:nvPr/>
        </p:nvPicPr>
        <p:blipFill>
          <a:blip r:embed="rId2"/>
          <a:stretch>
            <a:fillRect/>
          </a:stretch>
        </p:blipFill>
        <p:spPr>
          <a:xfrm>
            <a:off x="7246459" y="896471"/>
            <a:ext cx="1514475" cy="2505075"/>
          </a:xfrm>
          <a:prstGeom prst="rect">
            <a:avLst/>
          </a:prstGeom>
          <a:ln>
            <a:solidFill>
              <a:schemeClr val="tx1"/>
            </a:solidFill>
          </a:ln>
        </p:spPr>
      </p:pic>
      <p:pic>
        <p:nvPicPr>
          <p:cNvPr id="7" name="Afbeelding 6">
            <a:extLst>
              <a:ext uri="{FF2B5EF4-FFF2-40B4-BE49-F238E27FC236}">
                <a16:creationId xmlns:a16="http://schemas.microsoft.com/office/drawing/2014/main" id="{A96A8F15-AEB9-4ACD-8097-2BB4B6A09F44}"/>
              </a:ext>
            </a:extLst>
          </p:cNvPr>
          <p:cNvPicPr>
            <a:picLocks noChangeAspect="1"/>
          </p:cNvPicPr>
          <p:nvPr/>
        </p:nvPicPr>
        <p:blipFill>
          <a:blip r:embed="rId3"/>
          <a:stretch>
            <a:fillRect/>
          </a:stretch>
        </p:blipFill>
        <p:spPr>
          <a:xfrm>
            <a:off x="1287942" y="1138518"/>
            <a:ext cx="3657600" cy="1838325"/>
          </a:xfrm>
          <a:prstGeom prst="rect">
            <a:avLst/>
          </a:prstGeom>
          <a:ln>
            <a:solidFill>
              <a:schemeClr val="tx1"/>
            </a:solidFill>
          </a:ln>
        </p:spPr>
      </p:pic>
    </p:spTree>
    <p:extLst>
      <p:ext uri="{BB962C8B-B14F-4D97-AF65-F5344CB8AC3E}">
        <p14:creationId xmlns:p14="http://schemas.microsoft.com/office/powerpoint/2010/main" val="2935774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Person.java</a:t>
            </a:r>
          </a:p>
        </p:txBody>
      </p:sp>
      <p:sp>
        <p:nvSpPr>
          <p:cNvPr id="3" name="Tijdelijke aanduiding voor inhoud 2"/>
          <p:cNvSpPr>
            <a:spLocks noGrp="1"/>
          </p:cNvSpPr>
          <p:nvPr>
            <p:ph idx="1"/>
          </p:nvPr>
        </p:nvSpPr>
        <p:spPr/>
        <p:txBody>
          <a:bodyPr>
            <a:normAutofit/>
          </a:bodyPr>
          <a:lstStyle/>
          <a:p>
            <a:pPr marL="0" indent="0">
              <a:buNone/>
            </a:pPr>
            <a:r>
              <a:rPr lang="nl-BE" sz="2000" dirty="0"/>
              <a:t>@Entity</a:t>
            </a:r>
          </a:p>
          <a:p>
            <a:pPr marL="0" indent="0">
              <a:buNone/>
            </a:pPr>
            <a:r>
              <a:rPr lang="nl-BE" sz="2000" dirty="0"/>
              <a:t>public class Person{</a:t>
            </a:r>
          </a:p>
          <a:p>
            <a:pPr marL="0" indent="0">
              <a:buNone/>
            </a:pPr>
            <a:r>
              <a:rPr lang="nl-BE" sz="2000" dirty="0"/>
              <a:t>  @Id</a:t>
            </a:r>
          </a:p>
          <a:p>
            <a:pPr marL="0" indent="0">
              <a:buNone/>
            </a:pPr>
            <a:r>
              <a:rPr lang="nl-BE" sz="2000" dirty="0"/>
              <a:t>  @GeneratedValue(</a:t>
            </a:r>
            <a:r>
              <a:rPr lang="nl-BE" sz="2000" dirty="0" err="1"/>
              <a:t>strategy </a:t>
            </a:r>
            <a:r>
              <a:rPr lang="nl-BE" sz="2000" dirty="0"/>
              <a:t>= </a:t>
            </a:r>
            <a:r>
              <a:rPr lang="nl-BE" sz="2000" dirty="0" err="1"/>
              <a:t>GenerationType.AUTO</a:t>
            </a:r>
            <a:r>
              <a:rPr lang="nl-BE" sz="2000" dirty="0"/>
              <a:t>)</a:t>
            </a:r>
          </a:p>
          <a:p>
            <a:pPr marL="0" indent="0">
              <a:buNone/>
            </a:pPr>
            <a:r>
              <a:rPr lang="nl-BE" sz="2000" dirty="0"/>
              <a:t>  private Long </a:t>
            </a:r>
            <a:r>
              <a:rPr lang="nl-BE" sz="2000" dirty="0" err="1"/>
              <a:t>id</a:t>
            </a:r>
            <a:r>
              <a:rPr lang="nl-BE" sz="2000" dirty="0"/>
              <a:t>;</a:t>
            </a:r>
          </a:p>
          <a:p>
            <a:pPr marL="0" indent="0">
              <a:buNone/>
            </a:pPr>
            <a:r>
              <a:rPr lang="nl-BE" sz="2000" dirty="0"/>
              <a:t>  private String name;</a:t>
            </a:r>
          </a:p>
          <a:p>
            <a:pPr marL="0" indent="0">
              <a:buNone/>
            </a:pPr>
            <a:r>
              <a:rPr lang="nl-BE" sz="2000" dirty="0"/>
              <a:t>  </a:t>
            </a:r>
            <a:r>
              <a:rPr lang="nl-BE" sz="2000" b="1" dirty="0">
                <a:solidFill>
                  <a:srgbClr val="FF0000"/>
                </a:solidFill>
              </a:rPr>
              <a:t>@OneToOne (cascade={</a:t>
            </a:r>
            <a:r>
              <a:rPr lang="nl-BE" sz="2000" b="1" dirty="0" err="1">
                <a:solidFill>
                  <a:srgbClr val="FF0000"/>
                </a:solidFill>
              </a:rPr>
              <a:t>CascadeType.ALL</a:t>
            </a:r>
            <a:r>
              <a:rPr lang="nl-BE" sz="2000" b="1" dirty="0">
                <a:solidFill>
                  <a:srgbClr val="FF0000"/>
                </a:solidFill>
              </a:rPr>
              <a:t>})</a:t>
            </a:r>
          </a:p>
          <a:p>
            <a:pPr marL="0" indent="0">
              <a:buNone/>
            </a:pPr>
            <a:r>
              <a:rPr lang="nl-BE" sz="2000" b="1" dirty="0">
                <a:solidFill>
                  <a:srgbClr val="FF0000"/>
                </a:solidFill>
              </a:rPr>
              <a:t>  private Passport; </a:t>
            </a:r>
          </a:p>
          <a:p>
            <a:pPr marL="0" indent="0">
              <a:buNone/>
            </a:pPr>
            <a:r>
              <a:rPr lang="nl-BE" sz="2000" b="1" dirty="0">
                <a:solidFill>
                  <a:srgbClr val="FF0000"/>
                </a:solidFill>
              </a:rPr>
              <a:t>  @ManyToOne</a:t>
            </a:r>
          </a:p>
          <a:p>
            <a:pPr marL="0" indent="0">
              <a:buNone/>
            </a:pPr>
            <a:r>
              <a:rPr lang="nl-BE" sz="2000" b="1" dirty="0">
                <a:solidFill>
                  <a:srgbClr val="FF0000"/>
                </a:solidFill>
              </a:rPr>
              <a:t>  private </a:t>
            </a:r>
            <a:r>
              <a:rPr lang="nl-BE" sz="2000" b="1" dirty="0" err="1">
                <a:solidFill>
                  <a:srgbClr val="FF0000"/>
                </a:solidFill>
              </a:rPr>
              <a:t>team</a:t>
            </a:r>
            <a:r>
              <a:rPr lang="nl-BE" sz="2000" b="1" dirty="0">
                <a:solidFill>
                  <a:srgbClr val="FF0000"/>
                </a:solidFill>
              </a:rPr>
              <a:t>;</a:t>
            </a:r>
          </a:p>
          <a:p>
            <a:pPr marL="0" indent="0">
              <a:buNone/>
            </a:pPr>
            <a:r>
              <a:rPr lang="nl-BE" sz="2000" dirty="0"/>
              <a:t>  . . .</a:t>
            </a:r>
          </a:p>
          <a:p>
            <a:pPr marL="0" indent="0">
              <a:buNone/>
            </a:pPr>
            <a:r>
              <a:rPr lang="nl-BE" sz="2000" dirty="0"/>
              <a:t>}</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36</a:t>
            </a:fld>
            <a:endParaRPr lang="nl-NL"/>
          </a:p>
        </p:txBody>
      </p:sp>
      <p:sp>
        <p:nvSpPr>
          <p:cNvPr id="5" name="Toelichting met afgeronde rechthoek 4"/>
          <p:cNvSpPr/>
          <p:nvPr/>
        </p:nvSpPr>
        <p:spPr>
          <a:xfrm>
            <a:off x="4860975" y="4316116"/>
            <a:ext cx="5794584" cy="1235598"/>
          </a:xfrm>
          <a:prstGeom prst="wedgeRoundRectCallout">
            <a:avLst>
              <a:gd name="adj1" fmla="val -93354"/>
              <a:gd name="adj2" fmla="val -27880"/>
              <a:gd name="adj3" fmla="val 16667"/>
            </a:avLst>
          </a:prstGeom>
          <a:solidFill>
            <a:srgbClr val="0033C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Table PERSON gets FK to </a:t>
            </a:r>
            <a:r>
              <a:rPr lang="nl-BE" dirty="0" err="1">
                <a:solidFill>
                  <a:schemeClr val="bg1"/>
                </a:solidFill>
              </a:rPr>
              <a:t>table</a:t>
            </a:r>
            <a:r>
              <a:rPr lang="nl-BE" dirty="0">
                <a:solidFill>
                  <a:schemeClr val="bg1"/>
                </a:solidFill>
              </a:rPr>
              <a:t> TEAM </a:t>
            </a:r>
            <a:r>
              <a:rPr lang="nl-BE" dirty="0" err="1">
                <a:solidFill>
                  <a:schemeClr val="bg1"/>
                </a:solidFill>
              </a:rPr>
              <a:t>and</a:t>
            </a:r>
            <a:r>
              <a:rPr lang="nl-BE" dirty="0">
                <a:solidFill>
                  <a:schemeClr val="bg1"/>
                </a:solidFill>
              </a:rPr>
              <a:t> </a:t>
            </a:r>
            <a:r>
              <a:rPr lang="nl-BE" dirty="0" err="1">
                <a:solidFill>
                  <a:schemeClr val="bg1"/>
                </a:solidFill>
              </a:rPr>
              <a:t>when</a:t>
            </a:r>
            <a:r>
              <a:rPr lang="nl-BE" dirty="0">
                <a:solidFill>
                  <a:schemeClr val="bg1"/>
                </a:solidFill>
              </a:rPr>
              <a:t> </a:t>
            </a:r>
            <a:r>
              <a:rPr lang="nl-BE" dirty="0" err="1">
                <a:solidFill>
                  <a:schemeClr val="bg1"/>
                </a:solidFill>
              </a:rPr>
              <a:t>saving</a:t>
            </a:r>
            <a:r>
              <a:rPr lang="nl-BE" dirty="0">
                <a:solidFill>
                  <a:schemeClr val="bg1"/>
                </a:solidFill>
              </a:rPr>
              <a:t> a new person, </a:t>
            </a:r>
            <a:r>
              <a:rPr lang="nl-BE" dirty="0" err="1">
                <a:solidFill>
                  <a:schemeClr val="bg1"/>
                </a:solidFill>
              </a:rPr>
              <a:t>the</a:t>
            </a:r>
            <a:r>
              <a:rPr lang="nl-BE" dirty="0">
                <a:solidFill>
                  <a:schemeClr val="bg1"/>
                </a:solidFill>
              </a:rPr>
              <a:t> team </a:t>
            </a:r>
            <a:r>
              <a:rPr lang="nl-BE" dirty="0" err="1">
                <a:solidFill>
                  <a:schemeClr val="bg1"/>
                </a:solidFill>
              </a:rPr>
              <a:t>to</a:t>
            </a:r>
            <a:r>
              <a:rPr lang="nl-BE" dirty="0">
                <a:solidFill>
                  <a:schemeClr val="bg1"/>
                </a:solidFill>
              </a:rPr>
              <a:t> </a:t>
            </a:r>
            <a:r>
              <a:rPr lang="nl-BE" dirty="0" err="1">
                <a:solidFill>
                  <a:schemeClr val="bg1"/>
                </a:solidFill>
              </a:rPr>
              <a:t>which</a:t>
            </a:r>
            <a:r>
              <a:rPr lang="nl-BE" dirty="0">
                <a:solidFill>
                  <a:schemeClr val="bg1"/>
                </a:solidFill>
              </a:rPr>
              <a:t> </a:t>
            </a:r>
            <a:r>
              <a:rPr lang="nl-BE" dirty="0" err="1">
                <a:solidFill>
                  <a:schemeClr val="bg1"/>
                </a:solidFill>
              </a:rPr>
              <a:t>you</a:t>
            </a:r>
            <a:r>
              <a:rPr lang="nl-BE" dirty="0">
                <a:solidFill>
                  <a:schemeClr val="bg1"/>
                </a:solidFill>
              </a:rPr>
              <a:t> want </a:t>
            </a:r>
            <a:r>
              <a:rPr lang="nl-BE" dirty="0" err="1">
                <a:solidFill>
                  <a:schemeClr val="bg1"/>
                </a:solidFill>
              </a:rPr>
              <a:t>to</a:t>
            </a:r>
            <a:r>
              <a:rPr lang="nl-BE" dirty="0">
                <a:solidFill>
                  <a:schemeClr val="bg1"/>
                </a:solidFill>
              </a:rPr>
              <a:t> link </a:t>
            </a:r>
            <a:r>
              <a:rPr lang="nl-BE" dirty="0" err="1">
                <a:solidFill>
                  <a:schemeClr val="bg1"/>
                </a:solidFill>
              </a:rPr>
              <a:t>this</a:t>
            </a:r>
            <a:r>
              <a:rPr lang="nl-BE" dirty="0">
                <a:solidFill>
                  <a:schemeClr val="bg1"/>
                </a:solidFill>
              </a:rPr>
              <a:t> new person </a:t>
            </a:r>
            <a:r>
              <a:rPr lang="nl-BE" dirty="0" err="1">
                <a:solidFill>
                  <a:schemeClr val="bg1"/>
                </a:solidFill>
              </a:rPr>
              <a:t>already</a:t>
            </a:r>
            <a:r>
              <a:rPr lang="nl-BE" dirty="0">
                <a:solidFill>
                  <a:schemeClr val="bg1"/>
                </a:solidFill>
              </a:rPr>
              <a:t> </a:t>
            </a:r>
            <a:r>
              <a:rPr lang="nl-BE" dirty="0" err="1">
                <a:solidFill>
                  <a:schemeClr val="bg1"/>
                </a:solidFill>
              </a:rPr>
              <a:t>exists</a:t>
            </a:r>
            <a:r>
              <a:rPr lang="nl-BE" dirty="0">
                <a:solidFill>
                  <a:schemeClr val="bg1"/>
                </a:solidFill>
              </a:rPr>
              <a:t> (</a:t>
            </a:r>
            <a:r>
              <a:rPr lang="nl-BE" dirty="0" err="1">
                <a:solidFill>
                  <a:schemeClr val="bg1"/>
                </a:solidFill>
              </a:rPr>
              <a:t>and</a:t>
            </a:r>
            <a:r>
              <a:rPr lang="nl-BE" dirty="0">
                <a:solidFill>
                  <a:schemeClr val="bg1"/>
                </a:solidFill>
              </a:rPr>
              <a:t> </a:t>
            </a:r>
            <a:r>
              <a:rPr lang="nl-BE" dirty="0" err="1">
                <a:solidFill>
                  <a:schemeClr val="bg1"/>
                </a:solidFill>
              </a:rPr>
              <a:t>doesn’t</a:t>
            </a:r>
            <a:r>
              <a:rPr lang="nl-BE" dirty="0">
                <a:solidFill>
                  <a:schemeClr val="bg1"/>
                </a:solidFill>
              </a:rPr>
              <a:t> </a:t>
            </a:r>
            <a:r>
              <a:rPr lang="nl-BE" dirty="0" err="1">
                <a:solidFill>
                  <a:schemeClr val="bg1"/>
                </a:solidFill>
              </a:rPr>
              <a:t>need</a:t>
            </a:r>
            <a:r>
              <a:rPr lang="nl-BE" dirty="0">
                <a:solidFill>
                  <a:schemeClr val="bg1"/>
                </a:solidFill>
              </a:rPr>
              <a:t> </a:t>
            </a:r>
            <a:r>
              <a:rPr lang="nl-BE" dirty="0" err="1">
                <a:solidFill>
                  <a:schemeClr val="bg1"/>
                </a:solidFill>
              </a:rPr>
              <a:t>to</a:t>
            </a:r>
            <a:r>
              <a:rPr lang="nl-BE" dirty="0">
                <a:solidFill>
                  <a:schemeClr val="bg1"/>
                </a:solidFill>
              </a:rPr>
              <a:t> </a:t>
            </a:r>
            <a:r>
              <a:rPr lang="nl-BE" dirty="0" err="1">
                <a:solidFill>
                  <a:schemeClr val="bg1"/>
                </a:solidFill>
              </a:rPr>
              <a:t>be</a:t>
            </a:r>
            <a:r>
              <a:rPr lang="nl-BE" dirty="0">
                <a:solidFill>
                  <a:schemeClr val="bg1"/>
                </a:solidFill>
              </a:rPr>
              <a:t> </a:t>
            </a:r>
            <a:r>
              <a:rPr lang="nl-BE" dirty="0" err="1">
                <a:solidFill>
                  <a:schemeClr val="bg1"/>
                </a:solidFill>
              </a:rPr>
              <a:t>created</a:t>
            </a:r>
            <a:r>
              <a:rPr lang="nl-BE" dirty="0">
                <a:solidFill>
                  <a:schemeClr val="bg1"/>
                </a:solidFill>
              </a:rPr>
              <a:t> =&gt; no cascade)</a:t>
            </a:r>
          </a:p>
        </p:txBody>
      </p:sp>
      <p:sp>
        <p:nvSpPr>
          <p:cNvPr id="6" name="Toelichting met afgeronde rechthoek 4">
            <a:extLst>
              <a:ext uri="{FF2B5EF4-FFF2-40B4-BE49-F238E27FC236}">
                <a16:creationId xmlns:a16="http://schemas.microsoft.com/office/drawing/2014/main" id="{A73891A1-903C-46D9-A0B5-90B6BA663D24}"/>
              </a:ext>
            </a:extLst>
          </p:cNvPr>
          <p:cNvSpPr/>
          <p:nvPr/>
        </p:nvSpPr>
        <p:spPr>
          <a:xfrm>
            <a:off x="7760782" y="2541884"/>
            <a:ext cx="4180388" cy="1430289"/>
          </a:xfrm>
          <a:prstGeom prst="wedgeRoundRectCallout">
            <a:avLst>
              <a:gd name="adj1" fmla="val -73465"/>
              <a:gd name="adj2" fmla="val 29788"/>
              <a:gd name="adj3" fmla="val 16667"/>
            </a:avLst>
          </a:prstGeom>
          <a:solidFill>
            <a:srgbClr val="0033C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err="1">
                <a:solidFill>
                  <a:schemeClr val="bg1"/>
                </a:solidFill>
              </a:rPr>
              <a:t>Table</a:t>
            </a:r>
            <a:r>
              <a:rPr lang="nl-BE" dirty="0">
                <a:solidFill>
                  <a:schemeClr val="bg1"/>
                </a:solidFill>
              </a:rPr>
              <a:t> PERSON gets FK to </a:t>
            </a:r>
            <a:r>
              <a:rPr lang="nl-BE" dirty="0" err="1">
                <a:solidFill>
                  <a:schemeClr val="bg1"/>
                </a:solidFill>
              </a:rPr>
              <a:t>table</a:t>
            </a:r>
            <a:r>
              <a:rPr lang="nl-BE" dirty="0">
                <a:solidFill>
                  <a:schemeClr val="bg1"/>
                </a:solidFill>
              </a:rPr>
              <a:t> PASSPORT </a:t>
            </a:r>
            <a:r>
              <a:rPr lang="nl-BE" dirty="0" err="1">
                <a:solidFill>
                  <a:schemeClr val="bg1"/>
                </a:solidFill>
              </a:rPr>
              <a:t>and</a:t>
            </a:r>
            <a:r>
              <a:rPr lang="nl-BE" dirty="0">
                <a:solidFill>
                  <a:schemeClr val="bg1"/>
                </a:solidFill>
              </a:rPr>
              <a:t> </a:t>
            </a:r>
            <a:r>
              <a:rPr lang="nl-BE" dirty="0" err="1">
                <a:solidFill>
                  <a:schemeClr val="bg1"/>
                </a:solidFill>
              </a:rPr>
              <a:t>when</a:t>
            </a:r>
            <a:r>
              <a:rPr lang="nl-BE" dirty="0">
                <a:solidFill>
                  <a:schemeClr val="bg1"/>
                </a:solidFill>
              </a:rPr>
              <a:t> </a:t>
            </a:r>
            <a:r>
              <a:rPr lang="nl-BE" dirty="0" err="1">
                <a:solidFill>
                  <a:schemeClr val="bg1"/>
                </a:solidFill>
              </a:rPr>
              <a:t>saving</a:t>
            </a:r>
            <a:r>
              <a:rPr lang="nl-BE" dirty="0">
                <a:solidFill>
                  <a:schemeClr val="bg1"/>
                </a:solidFill>
              </a:rPr>
              <a:t> a new person, </a:t>
            </a:r>
            <a:r>
              <a:rPr lang="nl-BE" dirty="0" err="1">
                <a:solidFill>
                  <a:schemeClr val="bg1"/>
                </a:solidFill>
              </a:rPr>
              <a:t>the</a:t>
            </a:r>
            <a:r>
              <a:rPr lang="nl-BE" dirty="0">
                <a:solidFill>
                  <a:schemeClr val="bg1"/>
                </a:solidFill>
              </a:rPr>
              <a:t> </a:t>
            </a:r>
            <a:r>
              <a:rPr lang="nl-BE" dirty="0" err="1">
                <a:solidFill>
                  <a:schemeClr val="bg1"/>
                </a:solidFill>
              </a:rPr>
              <a:t>associated</a:t>
            </a:r>
            <a:r>
              <a:rPr lang="nl-BE" dirty="0">
                <a:solidFill>
                  <a:schemeClr val="bg1"/>
                </a:solidFill>
              </a:rPr>
              <a:t> </a:t>
            </a:r>
            <a:r>
              <a:rPr lang="nl-BE" dirty="0" err="1">
                <a:solidFill>
                  <a:schemeClr val="bg1"/>
                </a:solidFill>
              </a:rPr>
              <a:t>passport</a:t>
            </a:r>
            <a:r>
              <a:rPr lang="nl-BE" dirty="0">
                <a:solidFill>
                  <a:schemeClr val="bg1"/>
                </a:solidFill>
              </a:rPr>
              <a:t> </a:t>
            </a:r>
            <a:r>
              <a:rPr lang="nl-BE" dirty="0" err="1">
                <a:solidFill>
                  <a:schemeClr val="bg1"/>
                </a:solidFill>
              </a:rPr>
              <a:t>will</a:t>
            </a:r>
            <a:r>
              <a:rPr lang="nl-BE" dirty="0">
                <a:solidFill>
                  <a:schemeClr val="bg1"/>
                </a:solidFill>
              </a:rPr>
              <a:t> </a:t>
            </a:r>
            <a:r>
              <a:rPr lang="nl-BE" dirty="0" err="1">
                <a:solidFill>
                  <a:schemeClr val="bg1"/>
                </a:solidFill>
              </a:rPr>
              <a:t>also</a:t>
            </a:r>
            <a:r>
              <a:rPr lang="nl-BE" dirty="0">
                <a:solidFill>
                  <a:schemeClr val="bg1"/>
                </a:solidFill>
              </a:rPr>
              <a:t> </a:t>
            </a:r>
            <a:r>
              <a:rPr lang="nl-BE" dirty="0" err="1">
                <a:solidFill>
                  <a:schemeClr val="bg1"/>
                </a:solidFill>
              </a:rPr>
              <a:t>be</a:t>
            </a:r>
            <a:r>
              <a:rPr lang="nl-BE" dirty="0">
                <a:solidFill>
                  <a:schemeClr val="bg1"/>
                </a:solidFill>
              </a:rPr>
              <a:t> </a:t>
            </a:r>
            <a:r>
              <a:rPr lang="nl-BE" dirty="0" err="1">
                <a:solidFill>
                  <a:schemeClr val="bg1"/>
                </a:solidFill>
              </a:rPr>
              <a:t>created</a:t>
            </a:r>
            <a:r>
              <a:rPr lang="nl-BE" dirty="0">
                <a:solidFill>
                  <a:schemeClr val="bg1"/>
                </a:solidFill>
              </a:rPr>
              <a:t> </a:t>
            </a:r>
            <a:r>
              <a:rPr lang="nl-BE" dirty="0" err="1">
                <a:solidFill>
                  <a:schemeClr val="bg1"/>
                </a:solidFill>
              </a:rPr>
              <a:t>and</a:t>
            </a:r>
            <a:r>
              <a:rPr lang="nl-BE" dirty="0">
                <a:solidFill>
                  <a:schemeClr val="bg1"/>
                </a:solidFill>
              </a:rPr>
              <a:t> </a:t>
            </a:r>
            <a:r>
              <a:rPr lang="nl-BE" dirty="0" err="1">
                <a:solidFill>
                  <a:schemeClr val="bg1"/>
                </a:solidFill>
              </a:rPr>
              <a:t>saved</a:t>
            </a:r>
            <a:r>
              <a:rPr lang="nl-BE" dirty="0">
                <a:solidFill>
                  <a:schemeClr val="bg1"/>
                </a:solidFill>
              </a:rPr>
              <a:t> (cascade=…)</a:t>
            </a:r>
          </a:p>
        </p:txBody>
      </p:sp>
    </p:spTree>
    <p:extLst>
      <p:ext uri="{BB962C8B-B14F-4D97-AF65-F5344CB8AC3E}">
        <p14:creationId xmlns:p14="http://schemas.microsoft.com/office/powerpoint/2010/main" val="2603137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Passport.java</a:t>
            </a:r>
          </a:p>
        </p:txBody>
      </p:sp>
      <p:sp>
        <p:nvSpPr>
          <p:cNvPr id="3" name="Tijdelijke aanduiding voor inhoud 2"/>
          <p:cNvSpPr>
            <a:spLocks noGrp="1"/>
          </p:cNvSpPr>
          <p:nvPr>
            <p:ph idx="1"/>
          </p:nvPr>
        </p:nvSpPr>
        <p:spPr/>
        <p:txBody>
          <a:bodyPr>
            <a:normAutofit/>
          </a:bodyPr>
          <a:lstStyle/>
          <a:p>
            <a:pPr marL="0" indent="0">
              <a:buNone/>
            </a:pPr>
            <a:r>
              <a:rPr lang="nl-BE" sz="2000" dirty="0"/>
              <a:t>@Entity</a:t>
            </a:r>
          </a:p>
          <a:p>
            <a:pPr marL="0" indent="0">
              <a:buNone/>
            </a:pPr>
            <a:r>
              <a:rPr lang="nl-BE" sz="2000" dirty="0"/>
              <a:t>public class Team{</a:t>
            </a:r>
          </a:p>
          <a:p>
            <a:pPr marL="0" indent="0">
              <a:buNone/>
            </a:pPr>
            <a:r>
              <a:rPr lang="nl-BE" sz="2000" dirty="0"/>
              <a:t>  @Id</a:t>
            </a:r>
          </a:p>
          <a:p>
            <a:pPr marL="0" indent="0">
              <a:buNone/>
            </a:pPr>
            <a:r>
              <a:rPr lang="nl-BE" sz="2000" dirty="0"/>
              <a:t>  @GeneratedValue(</a:t>
            </a:r>
            <a:r>
              <a:rPr lang="nl-BE" sz="2000" dirty="0" err="1"/>
              <a:t>strategy </a:t>
            </a:r>
            <a:r>
              <a:rPr lang="nl-BE" sz="2000" dirty="0"/>
              <a:t>= </a:t>
            </a:r>
            <a:r>
              <a:rPr lang="nl-BE" sz="2000" dirty="0" err="1"/>
              <a:t>GenerationType.AUTO</a:t>
            </a:r>
            <a:r>
              <a:rPr lang="nl-BE" sz="2000" dirty="0"/>
              <a:t>)</a:t>
            </a:r>
          </a:p>
          <a:p>
            <a:pPr marL="0" indent="0">
              <a:buNone/>
            </a:pPr>
            <a:r>
              <a:rPr lang="nl-BE" sz="2000" dirty="0"/>
              <a:t>  private Long </a:t>
            </a:r>
            <a:r>
              <a:rPr lang="nl-BE" sz="2000" dirty="0" err="1"/>
              <a:t>id</a:t>
            </a:r>
            <a:r>
              <a:rPr lang="nl-BE" sz="2000" dirty="0"/>
              <a:t>;</a:t>
            </a:r>
          </a:p>
          <a:p>
            <a:pPr marL="0" indent="0">
              <a:buNone/>
            </a:pPr>
            <a:r>
              <a:rPr lang="nl-BE" sz="2000" b="1" dirty="0">
                <a:solidFill>
                  <a:srgbClr val="FF0000"/>
                </a:solidFill>
              </a:rPr>
              <a:t>@OneToOne(mappedBy="passport")</a:t>
            </a:r>
          </a:p>
          <a:p>
            <a:pPr marL="0" indent="0">
              <a:buNone/>
            </a:pPr>
            <a:r>
              <a:rPr lang="nl-BE" sz="2000" b="1" dirty="0">
                <a:solidFill>
                  <a:srgbClr val="FF0000"/>
                </a:solidFill>
              </a:rPr>
              <a:t>  private Person </a:t>
            </a:r>
            <a:r>
              <a:rPr lang="nl-BE" sz="2000" b="1" dirty="0" err="1">
                <a:solidFill>
                  <a:srgbClr val="FF0000"/>
                </a:solidFill>
              </a:rPr>
              <a:t>person</a:t>
            </a:r>
            <a:r>
              <a:rPr lang="nl-BE" sz="2000" b="1" dirty="0">
                <a:solidFill>
                  <a:srgbClr val="FF0000"/>
                </a:solidFill>
              </a:rPr>
              <a:t>;</a:t>
            </a:r>
          </a:p>
          <a:p>
            <a:pPr marL="0" indent="0">
              <a:buNone/>
            </a:pPr>
            <a:r>
              <a:rPr lang="nl-BE" sz="2000" dirty="0"/>
              <a:t>   . . .</a:t>
            </a:r>
            <a:endParaRPr lang="nl-BE" sz="1800" i="1" dirty="0">
              <a:solidFill>
                <a:srgbClr val="FF0000"/>
              </a:solidFill>
            </a:endParaRPr>
          </a:p>
          <a:p>
            <a:pPr marL="0" indent="0">
              <a:buNone/>
            </a:pPr>
            <a:r>
              <a:rPr lang="nl-BE" sz="2000" dirty="0"/>
              <a:t>}</a:t>
            </a:r>
          </a:p>
          <a:p>
            <a:pPr marL="0" indent="0">
              <a:buNone/>
            </a:pPr>
            <a:endParaRPr lang="nl-BE" sz="20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37</a:t>
            </a:fld>
            <a:endParaRPr lang="nl-NL"/>
          </a:p>
        </p:txBody>
      </p:sp>
      <p:sp>
        <p:nvSpPr>
          <p:cNvPr id="5" name="Toelichting met afgeronde rechthoek 4"/>
          <p:cNvSpPr/>
          <p:nvPr/>
        </p:nvSpPr>
        <p:spPr>
          <a:xfrm>
            <a:off x="6955511" y="2851774"/>
            <a:ext cx="4801060" cy="864096"/>
          </a:xfrm>
          <a:prstGeom prst="wedgeRoundRectCallout">
            <a:avLst>
              <a:gd name="adj1" fmla="val -83528"/>
              <a:gd name="adj2" fmla="val 30996"/>
              <a:gd name="adj3" fmla="val 16667"/>
            </a:avLst>
          </a:prstGeom>
          <a:solidFill>
            <a:srgbClr val="0033C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Association is achieved by FK in table PERSON in the column defined by the </a:t>
            </a:r>
            <a:r>
              <a:rPr lang="nl-BE" dirty="0" err="1">
                <a:solidFill>
                  <a:schemeClr val="bg1"/>
                </a:solidFill>
              </a:rPr>
              <a:t>attribute</a:t>
            </a:r>
            <a:r>
              <a:rPr lang="nl-BE" dirty="0">
                <a:solidFill>
                  <a:schemeClr val="bg1"/>
                </a:solidFill>
              </a:rPr>
              <a:t> </a:t>
            </a:r>
            <a:r>
              <a:rPr lang="nl-BE" dirty="0" err="1">
                <a:solidFill>
                  <a:schemeClr val="bg1"/>
                </a:solidFill>
              </a:rPr>
              <a:t>passport</a:t>
            </a:r>
            <a:endParaRPr lang="nl-BE" dirty="0">
              <a:solidFill>
                <a:schemeClr val="bg1"/>
              </a:solidFill>
            </a:endParaRPr>
          </a:p>
        </p:txBody>
      </p:sp>
    </p:spTree>
    <p:extLst>
      <p:ext uri="{BB962C8B-B14F-4D97-AF65-F5344CB8AC3E}">
        <p14:creationId xmlns:p14="http://schemas.microsoft.com/office/powerpoint/2010/main" val="478965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Team.java</a:t>
            </a:r>
          </a:p>
        </p:txBody>
      </p:sp>
      <p:sp>
        <p:nvSpPr>
          <p:cNvPr id="3" name="Tijdelijke aanduiding voor inhoud 2"/>
          <p:cNvSpPr>
            <a:spLocks noGrp="1"/>
          </p:cNvSpPr>
          <p:nvPr>
            <p:ph idx="1"/>
          </p:nvPr>
        </p:nvSpPr>
        <p:spPr/>
        <p:txBody>
          <a:bodyPr>
            <a:normAutofit/>
          </a:bodyPr>
          <a:lstStyle/>
          <a:p>
            <a:pPr marL="0" indent="0">
              <a:buNone/>
            </a:pPr>
            <a:r>
              <a:rPr lang="nl-BE" sz="2000" dirty="0"/>
              <a:t>@Entity</a:t>
            </a:r>
          </a:p>
          <a:p>
            <a:pPr marL="0" indent="0">
              <a:buNone/>
            </a:pPr>
            <a:r>
              <a:rPr lang="nl-BE" sz="2000" dirty="0"/>
              <a:t>public class Team{</a:t>
            </a:r>
          </a:p>
          <a:p>
            <a:pPr marL="0" indent="0">
              <a:buNone/>
            </a:pPr>
            <a:r>
              <a:rPr lang="nl-BE" sz="2000" dirty="0"/>
              <a:t>  @Id</a:t>
            </a:r>
          </a:p>
          <a:p>
            <a:pPr marL="0" indent="0">
              <a:buNone/>
            </a:pPr>
            <a:r>
              <a:rPr lang="nl-BE" sz="2000" dirty="0"/>
              <a:t>  @GeneratedValue(</a:t>
            </a:r>
            <a:r>
              <a:rPr lang="nl-BE" sz="2000" dirty="0" err="1"/>
              <a:t>strategy </a:t>
            </a:r>
            <a:r>
              <a:rPr lang="nl-BE" sz="2000" dirty="0"/>
              <a:t>= </a:t>
            </a:r>
            <a:r>
              <a:rPr lang="nl-BE" sz="2000" dirty="0" err="1"/>
              <a:t>GenerationType.AUTO</a:t>
            </a:r>
            <a:r>
              <a:rPr lang="nl-BE" sz="2000" dirty="0"/>
              <a:t>)</a:t>
            </a:r>
          </a:p>
          <a:p>
            <a:pPr marL="0" indent="0">
              <a:buNone/>
            </a:pPr>
            <a:r>
              <a:rPr lang="nl-BE" sz="2000" dirty="0"/>
              <a:t>  private Long </a:t>
            </a:r>
            <a:r>
              <a:rPr lang="nl-BE" sz="2000" dirty="0" err="1"/>
              <a:t>id</a:t>
            </a:r>
            <a:r>
              <a:rPr lang="nl-BE" sz="2000" dirty="0"/>
              <a:t>;</a:t>
            </a:r>
          </a:p>
          <a:p>
            <a:pPr marL="0" indent="0">
              <a:buNone/>
            </a:pPr>
            <a:r>
              <a:rPr lang="nl-BE" sz="2000" dirty="0"/>
              <a:t>  private String assignment;</a:t>
            </a:r>
          </a:p>
          <a:p>
            <a:pPr marL="0" indent="0">
              <a:buNone/>
            </a:pPr>
            <a:r>
              <a:rPr lang="nl-BE" sz="2000" dirty="0"/>
              <a:t>  private String number;</a:t>
            </a:r>
          </a:p>
          <a:p>
            <a:pPr marL="0" indent="0">
              <a:buNone/>
            </a:pPr>
            <a:r>
              <a:rPr lang="nl-BE" sz="2000" b="1" dirty="0">
                <a:solidFill>
                  <a:srgbClr val="FF0000"/>
                </a:solidFill>
              </a:rPr>
              <a:t>  @OneToMany(</a:t>
            </a:r>
            <a:r>
              <a:rPr lang="nl-BE" sz="2000" b="1" dirty="0" err="1">
                <a:solidFill>
                  <a:srgbClr val="FF0000"/>
                </a:solidFill>
              </a:rPr>
              <a:t>mappedBy=</a:t>
            </a:r>
            <a:r>
              <a:rPr lang="nl-BE" sz="2000" b="1" dirty="0">
                <a:solidFill>
                  <a:srgbClr val="FF0000"/>
                </a:solidFill>
              </a:rPr>
              <a:t>"team")</a:t>
            </a:r>
          </a:p>
          <a:p>
            <a:pPr marL="0" indent="0">
              <a:buNone/>
            </a:pPr>
            <a:r>
              <a:rPr lang="nl-BE" sz="2000" b="1" dirty="0">
                <a:solidFill>
                  <a:srgbClr val="FF0000"/>
                </a:solidFill>
              </a:rPr>
              <a:t>  private List&lt;Person&gt; members = new </a:t>
            </a:r>
            <a:r>
              <a:rPr lang="nl-BE" sz="2000" b="1" dirty="0" err="1">
                <a:solidFill>
                  <a:srgbClr val="FF0000"/>
                </a:solidFill>
              </a:rPr>
              <a:t>ArrayList</a:t>
            </a:r>
            <a:r>
              <a:rPr lang="nl-BE" sz="2000" b="1" dirty="0">
                <a:solidFill>
                  <a:srgbClr val="FF0000"/>
                </a:solidFill>
              </a:rPr>
              <a:t>&lt;&gt;();</a:t>
            </a:r>
          </a:p>
          <a:p>
            <a:pPr marL="0" indent="0">
              <a:buNone/>
            </a:pPr>
            <a:r>
              <a:rPr lang="nl-BE" sz="2000" dirty="0"/>
              <a:t>   . . .</a:t>
            </a:r>
            <a:endParaRPr lang="nl-BE" sz="1800" i="1" dirty="0">
              <a:solidFill>
                <a:srgbClr val="FF0000"/>
              </a:solidFill>
            </a:endParaRPr>
          </a:p>
          <a:p>
            <a:pPr marL="0" indent="0">
              <a:buNone/>
            </a:pPr>
            <a:r>
              <a:rPr lang="nl-BE" sz="2000" dirty="0"/>
              <a:t>}</a:t>
            </a:r>
          </a:p>
          <a:p>
            <a:pPr marL="0" indent="0">
              <a:buNone/>
            </a:pPr>
            <a:endParaRPr lang="nl-BE" sz="20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38</a:t>
            </a:fld>
            <a:endParaRPr lang="nl-NL"/>
          </a:p>
        </p:txBody>
      </p:sp>
      <p:sp>
        <p:nvSpPr>
          <p:cNvPr id="5" name="Toelichting met afgeronde rechthoek 4"/>
          <p:cNvSpPr/>
          <p:nvPr/>
        </p:nvSpPr>
        <p:spPr>
          <a:xfrm>
            <a:off x="5436092" y="2996952"/>
            <a:ext cx="4536504" cy="864096"/>
          </a:xfrm>
          <a:prstGeom prst="wedgeRoundRectCallout">
            <a:avLst>
              <a:gd name="adj1" fmla="val -54116"/>
              <a:gd name="adj2" fmla="val 79587"/>
              <a:gd name="adj3" fmla="val 16667"/>
            </a:avLst>
          </a:prstGeom>
          <a:solidFill>
            <a:srgbClr val="0033C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Association is achieved by FK in table PERSON in the column defined by the attribute team</a:t>
            </a:r>
          </a:p>
        </p:txBody>
      </p:sp>
    </p:spTree>
    <p:extLst>
      <p:ext uri="{BB962C8B-B14F-4D97-AF65-F5344CB8AC3E}">
        <p14:creationId xmlns:p14="http://schemas.microsoft.com/office/powerpoint/2010/main" val="227675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Application testing</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39</a:t>
            </a:fld>
            <a:endParaRPr lang="nl-NL"/>
          </a:p>
        </p:txBody>
      </p:sp>
      <p:sp>
        <p:nvSpPr>
          <p:cNvPr id="7" name="Tekstvak 6">
            <a:extLst>
              <a:ext uri="{FF2B5EF4-FFF2-40B4-BE49-F238E27FC236}">
                <a16:creationId xmlns:a16="http://schemas.microsoft.com/office/drawing/2014/main" id="{A4A9BFCC-9680-4CB7-9680-5E502082CDA2}"/>
              </a:ext>
            </a:extLst>
          </p:cNvPr>
          <p:cNvSpPr txBox="1"/>
          <p:nvPr/>
        </p:nvSpPr>
        <p:spPr>
          <a:xfrm>
            <a:off x="179295" y="1151467"/>
            <a:ext cx="6444789" cy="461665"/>
          </a:xfrm>
          <a:prstGeom prst="rect">
            <a:avLst/>
          </a:prstGeom>
          <a:noFill/>
        </p:spPr>
        <p:txBody>
          <a:bodyPr wrap="square" rtlCol="0">
            <a:spAutoFit/>
          </a:bodyPr>
          <a:lstStyle/>
          <a:p>
            <a:r>
              <a:rPr lang="nl-BE" sz="2400" dirty="0"/>
              <a:t>We now also add a </a:t>
            </a:r>
            <a:r>
              <a:rPr lang="nl-BE" sz="2400" dirty="0" err="1"/>
              <a:t>telephone number: </a:t>
            </a:r>
          </a:p>
        </p:txBody>
      </p:sp>
      <p:pic>
        <p:nvPicPr>
          <p:cNvPr id="8" name="Afbeelding 7">
            <a:extLst>
              <a:ext uri="{FF2B5EF4-FFF2-40B4-BE49-F238E27FC236}">
                <a16:creationId xmlns:a16="http://schemas.microsoft.com/office/drawing/2014/main" id="{517CBC13-139A-4873-8884-A26D90B9150A}"/>
              </a:ext>
            </a:extLst>
          </p:cNvPr>
          <p:cNvPicPr>
            <a:picLocks noChangeAspect="1"/>
          </p:cNvPicPr>
          <p:nvPr/>
        </p:nvPicPr>
        <p:blipFill rotWithShape="1">
          <a:blip r:embed="rId2"/>
          <a:srcRect r="30257"/>
          <a:stretch/>
        </p:blipFill>
        <p:spPr>
          <a:xfrm>
            <a:off x="338138" y="4192496"/>
            <a:ext cx="8031422" cy="1952625"/>
          </a:xfrm>
          <a:prstGeom prst="rect">
            <a:avLst/>
          </a:prstGeom>
          <a:ln>
            <a:solidFill>
              <a:schemeClr val="tx1"/>
            </a:solidFill>
          </a:ln>
        </p:spPr>
      </p:pic>
      <p:sp>
        <p:nvSpPr>
          <p:cNvPr id="10" name="Tekstvak 9">
            <a:extLst>
              <a:ext uri="{FF2B5EF4-FFF2-40B4-BE49-F238E27FC236}">
                <a16:creationId xmlns:a16="http://schemas.microsoft.com/office/drawing/2014/main" id="{1EF94A7C-F957-4660-846A-139F2BDC79A1}"/>
              </a:ext>
            </a:extLst>
          </p:cNvPr>
          <p:cNvSpPr txBox="1"/>
          <p:nvPr/>
        </p:nvSpPr>
        <p:spPr>
          <a:xfrm>
            <a:off x="179295" y="3511988"/>
            <a:ext cx="6444789" cy="461665"/>
          </a:xfrm>
          <a:prstGeom prst="rect">
            <a:avLst/>
          </a:prstGeom>
          <a:noFill/>
        </p:spPr>
        <p:txBody>
          <a:bodyPr wrap="square" rtlCol="0">
            <a:spAutoFit/>
          </a:bodyPr>
          <a:lstStyle/>
          <a:p>
            <a:r>
              <a:rPr lang="nl-BE" sz="2400" dirty="0"/>
              <a:t>We get this error message: </a:t>
            </a:r>
          </a:p>
        </p:txBody>
      </p:sp>
      <p:pic>
        <p:nvPicPr>
          <p:cNvPr id="5" name="Afbeelding 4">
            <a:extLst>
              <a:ext uri="{FF2B5EF4-FFF2-40B4-BE49-F238E27FC236}">
                <a16:creationId xmlns:a16="http://schemas.microsoft.com/office/drawing/2014/main" id="{65E1938C-5FA9-4798-9D69-0936EB24F05D}"/>
              </a:ext>
            </a:extLst>
          </p:cNvPr>
          <p:cNvPicPr>
            <a:picLocks noChangeAspect="1"/>
          </p:cNvPicPr>
          <p:nvPr/>
        </p:nvPicPr>
        <p:blipFill>
          <a:blip r:embed="rId3"/>
          <a:stretch>
            <a:fillRect/>
          </a:stretch>
        </p:blipFill>
        <p:spPr>
          <a:xfrm>
            <a:off x="640411" y="1613132"/>
            <a:ext cx="4687370" cy="1963247"/>
          </a:xfrm>
          <a:prstGeom prst="rect">
            <a:avLst/>
          </a:prstGeom>
          <a:ln>
            <a:solidFill>
              <a:schemeClr val="tx1"/>
            </a:solidFill>
          </a:ln>
        </p:spPr>
      </p:pic>
    </p:spTree>
    <p:extLst>
      <p:ext uri="{BB962C8B-B14F-4D97-AF65-F5344CB8AC3E}">
        <p14:creationId xmlns:p14="http://schemas.microsoft.com/office/powerpoint/2010/main" val="85612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7427214-88AA-46B3-B55B-0964DD75F7D5}"/>
              </a:ext>
            </a:extLst>
          </p:cNvPr>
          <p:cNvSpPr>
            <a:spLocks noGrp="1"/>
          </p:cNvSpPr>
          <p:nvPr>
            <p:ph type="title"/>
          </p:nvPr>
        </p:nvSpPr>
        <p:spPr/>
        <p:txBody>
          <a:bodyPr/>
          <a:lstStyle/>
          <a:p>
            <a:r>
              <a:rPr lang="nl-BE" dirty="0"/>
              <a:t>Structure</a:t>
            </a:r>
          </a:p>
        </p:txBody>
      </p:sp>
      <p:sp>
        <p:nvSpPr>
          <p:cNvPr id="8" name="Tijdelijke aanduiding voor inhoud 7">
            <a:extLst>
              <a:ext uri="{FF2B5EF4-FFF2-40B4-BE49-F238E27FC236}">
                <a16:creationId xmlns:a16="http://schemas.microsoft.com/office/drawing/2014/main" id="{B3043185-BB1B-4E7B-A99F-4E78092FA410}"/>
              </a:ext>
            </a:extLst>
          </p:cNvPr>
          <p:cNvSpPr>
            <a:spLocks noGrp="1"/>
          </p:cNvSpPr>
          <p:nvPr>
            <p:ph idx="1"/>
          </p:nvPr>
        </p:nvSpPr>
        <p:spPr/>
        <p:txBody>
          <a:bodyPr/>
          <a:lstStyle/>
          <a:p>
            <a:r>
              <a:rPr lang="nl-BE" dirty="0"/>
              <a:t>Associations lesson example with explanation</a:t>
            </a:r>
          </a:p>
          <a:p>
            <a:pPr lvl="2"/>
            <a:r>
              <a:rPr lang="nl-BE" sz="2800" dirty="0">
                <a:hlinkClick r:id="rId2" action="ppaction://hlinksldjump">
                  <a:extLst>
                    <a:ext uri="{A12FA001-AC4F-418D-AE19-62706E023703}">
                      <ahyp:hlinkClr xmlns:ahyp="http://schemas.microsoft.com/office/drawing/2018/hyperlinkcolor" val="tx"/>
                    </a:ext>
                  </a:extLst>
                </a:hlinkClick>
              </a:rPr>
              <a:t>1 on 1: @OneToOne for Person - Passport</a:t>
            </a:r>
            <a:endParaRPr lang="nl-BE" sz="2800" dirty="0"/>
          </a:p>
          <a:p>
            <a:pPr lvl="2"/>
            <a:r>
              <a:rPr lang="nl-BE" sz="2800" dirty="0">
                <a:hlinkClick r:id="rId3" action="ppaction://hlinksldjump">
                  <a:extLst>
                    <a:ext uri="{A12FA001-AC4F-418D-AE19-62706E023703}">
                      <ahyp:hlinkClr xmlns:ahyp="http://schemas.microsoft.com/office/drawing/2018/hyperlinkcolor" val="tx"/>
                    </a:ext>
                  </a:extLst>
                </a:hlinkClick>
              </a:rPr>
              <a:t>Many on 1: @ManyToOne for Person - Team</a:t>
            </a:r>
            <a:endParaRPr lang="nl-BE" sz="2800" dirty="0"/>
          </a:p>
          <a:p>
            <a:pPr lvl="2"/>
            <a:r>
              <a:rPr lang="nl-BE" sz="2800" dirty="0">
                <a:hlinkClick r:id="rId4" action="ppaction://hlinksldjump">
                  <a:extLst>
                    <a:ext uri="{A12FA001-AC4F-418D-AE19-62706E023703}">
                      <ahyp:hlinkClr xmlns:ahyp="http://schemas.microsoft.com/office/drawing/2018/hyperlinkcolor" val="tx"/>
                    </a:ext>
                  </a:extLst>
                </a:hlinkClick>
              </a:rPr>
              <a:t>1 to many: @OneToMany for Person - Phone</a:t>
            </a:r>
            <a:endParaRPr lang="nl-BE" sz="2800" dirty="0"/>
          </a:p>
          <a:p>
            <a:pPr lvl="2"/>
            <a:r>
              <a:rPr lang="nl-BE" sz="2800" dirty="0">
                <a:hlinkClick r:id="rId5" action="ppaction://hlinksldjump">
                  <a:extLst>
                    <a:ext uri="{A12FA001-AC4F-418D-AE19-62706E023703}">
                      <ahyp:hlinkClr xmlns:ahyp="http://schemas.microsoft.com/office/drawing/2018/hyperlinkcolor" val="tx"/>
                    </a:ext>
                  </a:extLst>
                </a:hlinkClick>
              </a:rPr>
              <a:t>Much on much: @ManyToMany for Person - Course</a:t>
            </a:r>
            <a:endParaRPr lang="nl-BE" dirty="0"/>
          </a:p>
          <a:p>
            <a:r>
              <a:rPr lang="nl-BE" sz="2800" dirty="0">
                <a:hlinkClick r:id="rId6" action="ppaction://hlinksldjump">
                  <a:extLst>
                    <a:ext uri="{A12FA001-AC4F-418D-AE19-62706E023703}">
                      <ahyp:hlinkClr xmlns:ahyp="http://schemas.microsoft.com/office/drawing/2018/hyperlinkcolor" val="tx"/>
                    </a:ext>
                  </a:extLst>
                </a:hlinkClick>
              </a:rPr>
              <a:t>Direction of association</a:t>
            </a:r>
            <a:endParaRPr lang="nl-BE" sz="2800" dirty="0"/>
          </a:p>
          <a:p>
            <a:r>
              <a:rPr lang="nl-BE" sz="2800" dirty="0">
                <a:hlinkClick r:id="rId7" action="ppaction://hlinksldjump">
                  <a:extLst>
                    <a:ext uri="{A12FA001-AC4F-418D-AE19-62706E023703}">
                      <ahyp:hlinkClr xmlns:ahyp="http://schemas.microsoft.com/office/drawing/2018/hyperlinkcolor" val="tx"/>
                    </a:ext>
                  </a:extLst>
                </a:hlinkClick>
              </a:rPr>
              <a:t>Additional annotations</a:t>
            </a:r>
            <a:endParaRPr lang="nl-BE" sz="2800" dirty="0"/>
          </a:p>
        </p:txBody>
      </p:sp>
      <p:sp>
        <p:nvSpPr>
          <p:cNvPr id="6" name="Tijdelijke aanduiding voor dianummer 5">
            <a:extLst>
              <a:ext uri="{FF2B5EF4-FFF2-40B4-BE49-F238E27FC236}">
                <a16:creationId xmlns:a16="http://schemas.microsoft.com/office/drawing/2014/main" id="{97072C5B-DC68-407B-9613-4289E470749E}"/>
              </a:ext>
            </a:extLst>
          </p:cNvPr>
          <p:cNvSpPr>
            <a:spLocks noGrp="1"/>
          </p:cNvSpPr>
          <p:nvPr>
            <p:ph type="sldNum" sz="quarter" idx="12"/>
          </p:nvPr>
        </p:nvSpPr>
        <p:spPr/>
        <p:txBody>
          <a:bodyPr/>
          <a:lstStyle/>
          <a:p>
            <a:fld id="{A48BBB69-78CC-4007-AD8B-593DE32245CC}" type="slidenum">
              <a:rPr lang="nl-BE" smtClean="0"/>
              <a:t>4</a:t>
            </a:fld>
            <a:endParaRPr lang="nl-BE"/>
          </a:p>
        </p:txBody>
      </p:sp>
    </p:spTree>
    <p:extLst>
      <p:ext uri="{BB962C8B-B14F-4D97-AF65-F5344CB8AC3E}">
        <p14:creationId xmlns:p14="http://schemas.microsoft.com/office/powerpoint/2010/main" val="3125967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Application testing</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40</a:t>
            </a:fld>
            <a:endParaRPr lang="nl-NL"/>
          </a:p>
        </p:txBody>
      </p:sp>
      <p:sp>
        <p:nvSpPr>
          <p:cNvPr id="7" name="Tekstvak 6">
            <a:extLst>
              <a:ext uri="{FF2B5EF4-FFF2-40B4-BE49-F238E27FC236}">
                <a16:creationId xmlns:a16="http://schemas.microsoft.com/office/drawing/2014/main" id="{A4A9BFCC-9680-4CB7-9680-5E502082CDA2}"/>
              </a:ext>
            </a:extLst>
          </p:cNvPr>
          <p:cNvSpPr txBox="1"/>
          <p:nvPr/>
        </p:nvSpPr>
        <p:spPr>
          <a:xfrm>
            <a:off x="179295" y="1151467"/>
            <a:ext cx="10956791" cy="4801314"/>
          </a:xfrm>
          <a:prstGeom prst="rect">
            <a:avLst/>
          </a:prstGeom>
          <a:noFill/>
        </p:spPr>
        <p:txBody>
          <a:bodyPr wrap="square" rtlCol="0">
            <a:spAutoFit/>
          </a:bodyPr>
          <a:lstStyle/>
          <a:p>
            <a:r>
              <a:rPr lang="nl-BE" sz="2000" b="1" dirty="0"/>
              <a:t>Error message</a:t>
            </a:r>
            <a:r>
              <a:rPr lang="nl-BE" sz="2000" dirty="0"/>
              <a:t>: "Object </a:t>
            </a:r>
            <a:r>
              <a:rPr lang="nl-BE" sz="2000" dirty="0" err="1"/>
              <a:t>references an unsaved transient instance </a:t>
            </a:r>
            <a:r>
              <a:rPr lang="nl-BE" sz="2000" dirty="0"/>
              <a:t>- save </a:t>
            </a:r>
            <a:r>
              <a:rPr lang="nl-BE" sz="2000" dirty="0" err="1"/>
              <a:t>the transient instance before </a:t>
            </a:r>
            <a:r>
              <a:rPr lang="nl-BE" sz="2000" dirty="0"/>
              <a:t>flushing: </a:t>
            </a:r>
            <a:r>
              <a:rPr lang="nl-BE" sz="2000" dirty="0" err="1"/>
              <a:t>fact.it.vbassociations.model.Phone</a:t>
            </a:r>
            <a:endParaRPr lang="nl-BE" sz="2000" dirty="0"/>
          </a:p>
          <a:p>
            <a:endParaRPr lang="nl-BE" sz="2000" dirty="0"/>
          </a:p>
          <a:p>
            <a:r>
              <a:rPr lang="nl-BE" sz="2000" dirty="0"/>
              <a:t>Explanation: We write a person object to the database, but this person has a phone object attached to it which is not yet in the database.  We have to make sure that the phone is written to the database together with the person.</a:t>
            </a:r>
          </a:p>
          <a:p>
            <a:endParaRPr lang="nl-BE" sz="2000" dirty="0"/>
          </a:p>
          <a:p>
            <a:r>
              <a:rPr lang="nl-BE" sz="2000" dirty="0"/>
              <a:t>To solve this problem, we adjust the annotation to the </a:t>
            </a:r>
            <a:r>
              <a:rPr lang="nl-BE" sz="2000" dirty="0" err="1"/>
              <a:t>telephone numbers </a:t>
            </a:r>
            <a:r>
              <a:rPr lang="nl-BE" sz="2000" dirty="0"/>
              <a:t>as follows.</a:t>
            </a:r>
          </a:p>
          <a:p>
            <a:endParaRPr lang="nl-BE" sz="2000" dirty="0"/>
          </a:p>
          <a:p>
            <a:r>
              <a:rPr lang="nb-NO" sz="1600" i="1" dirty="0"/>
              <a:t>@OneToMany</a:t>
            </a:r>
            <a:r>
              <a:rPr lang="nb-NO" sz="1600" b="1" i="1" dirty="0">
                <a:solidFill>
                  <a:srgbClr val="C00000"/>
                </a:solidFill>
              </a:rPr>
              <a:t>(cascade={CascadeType.ALL})</a:t>
            </a:r>
          </a:p>
          <a:p>
            <a:r>
              <a:rPr lang="nb-NO" sz="1600" i="1" dirty="0"/>
              <a:t>    private List&lt;Phone&gt; phonbrs = new ArrayList&lt;&gt;();</a:t>
            </a:r>
          </a:p>
          <a:p>
            <a:endParaRPr lang="nb-NO" sz="1600" i="1" dirty="0"/>
          </a:p>
          <a:p>
            <a:r>
              <a:rPr lang="nb-NO" sz="2000" dirty="0"/>
              <a:t>This addition ensures that any database operation on person (such as saving and deleting) is also done on the phone numbers (in the same way as we did for «passport»). If we now save a Person object in the database, the phone numbers are automatically saved with it thanks to this annotation</a:t>
            </a:r>
            <a:endParaRPr lang="nl-BE" sz="1600" dirty="0"/>
          </a:p>
          <a:p>
            <a:endParaRPr lang="nl-BE" dirty="0"/>
          </a:p>
        </p:txBody>
      </p:sp>
    </p:spTree>
    <p:extLst>
      <p:ext uri="{BB962C8B-B14F-4D97-AF65-F5344CB8AC3E}">
        <p14:creationId xmlns:p14="http://schemas.microsoft.com/office/powerpoint/2010/main" val="3446355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CascadeType</a:t>
            </a:r>
            <a:endParaRPr lang="nl-BE" dirty="0"/>
          </a:p>
        </p:txBody>
      </p:sp>
      <p:sp>
        <p:nvSpPr>
          <p:cNvPr id="3" name="Tijdelijke aanduiding voor inhoud 2"/>
          <p:cNvSpPr>
            <a:spLocks noGrp="1"/>
          </p:cNvSpPr>
          <p:nvPr>
            <p:ph idx="1"/>
          </p:nvPr>
        </p:nvSpPr>
        <p:spPr>
          <a:xfrm>
            <a:off x="457200" y="1052737"/>
            <a:ext cx="10210800" cy="5616575"/>
          </a:xfrm>
        </p:spPr>
        <p:txBody>
          <a:bodyPr>
            <a:normAutofit/>
          </a:bodyPr>
          <a:lstStyle/>
          <a:p>
            <a:pPr marL="0" marR="0" lvl="0" indent="0" fontAlgn="auto">
              <a:lnSpc>
                <a:spcPct val="100000"/>
              </a:lnSpc>
              <a:spcBef>
                <a:spcPts val="0"/>
              </a:spcBef>
              <a:spcAft>
                <a:spcPts val="0"/>
              </a:spcAft>
              <a:buClrTx/>
              <a:buSzTx/>
              <a:buNone/>
              <a:tabLst/>
              <a:defRPr/>
            </a:pPr>
            <a:r>
              <a:rPr lang="nb-NO" sz="2000" b="1" i="1" dirty="0"/>
              <a:t>@OneToMany</a:t>
            </a:r>
            <a:r>
              <a:rPr lang="nb-NO" sz="2000" b="1" i="1" dirty="0">
                <a:solidFill>
                  <a:srgbClr val="C00000"/>
                </a:solidFill>
              </a:rPr>
              <a:t>(cascade={CascadeType.ALL})</a:t>
            </a:r>
          </a:p>
          <a:p>
            <a:pPr marL="0" marR="0" lvl="0" indent="0" fontAlgn="auto">
              <a:lnSpc>
                <a:spcPct val="100000"/>
              </a:lnSpc>
              <a:spcBef>
                <a:spcPts val="0"/>
              </a:spcBef>
              <a:spcAft>
                <a:spcPts val="0"/>
              </a:spcAft>
              <a:buClrTx/>
              <a:buSzTx/>
              <a:buNone/>
              <a:tabLst/>
              <a:defRPr/>
            </a:pPr>
            <a:r>
              <a:rPr lang="nb-NO" sz="2000" b="1" i="1" dirty="0"/>
              <a:t> private List&lt;Phone&gt; phonenbrs = new ArrayList&lt;&gt;(); </a:t>
            </a:r>
            <a:r>
              <a:rPr lang="en-US" sz="2000" b="1" i="1" dirty="0"/>
              <a:t>@</a:t>
            </a:r>
            <a:endParaRPr lang="nl-BE" sz="2000" dirty="0"/>
          </a:p>
          <a:p>
            <a:r>
              <a:rPr lang="en-US" sz="1800" dirty="0"/>
              <a:t>In this example we specify that when we call a database operation on the entity Person we will also call it for the associated entity Phone.  </a:t>
            </a:r>
            <a:br>
              <a:rPr lang="en-US" sz="1800" dirty="0"/>
            </a:br>
            <a:endParaRPr lang="en-US" sz="1800" dirty="0"/>
          </a:p>
          <a:p>
            <a:r>
              <a:rPr lang="en-US" sz="1800" dirty="0"/>
              <a:t>cascade </a:t>
            </a:r>
            <a:r>
              <a:rPr lang="en-US" sz="1800" dirty="0" err="1"/>
              <a:t>may have the following values for CascadeType</a:t>
            </a:r>
            <a:r>
              <a:rPr lang="en-US" sz="1800" dirty="0"/>
              <a:t>:  </a:t>
            </a:r>
            <a:br>
              <a:rPr lang="en-US" sz="1800" dirty="0"/>
            </a:br>
            <a:r>
              <a:rPr lang="en-US" sz="1800" dirty="0"/>
              <a:t>PERSIST, MERGE, REMOVE, REFRESH, ALL.  </a:t>
            </a:r>
          </a:p>
          <a:p>
            <a:r>
              <a:rPr lang="en-US" sz="1800" dirty="0"/>
              <a:t>If you choose </a:t>
            </a:r>
            <a:r>
              <a:rPr lang="en-US" sz="1800" dirty="0" err="1"/>
              <a:t>CascadeType.PERSIST</a:t>
            </a:r>
            <a:r>
              <a:rPr lang="en-US" sz="1800" dirty="0"/>
              <a:t> (in stead of </a:t>
            </a:r>
            <a:r>
              <a:rPr lang="en-US" sz="1800" dirty="0" err="1"/>
              <a:t>CascadeType.ALL</a:t>
            </a:r>
            <a:r>
              <a:rPr lang="en-US" sz="1800" dirty="0"/>
              <a:t>), creating a Person with a </a:t>
            </a:r>
            <a:r>
              <a:rPr lang="en-US" sz="1800" dirty="0" err="1"/>
              <a:t>phonenbr</a:t>
            </a:r>
            <a:r>
              <a:rPr lang="en-US" sz="1800" dirty="0"/>
              <a:t> will result in creating a Phone but deleting a person will not result in deleting the associated phone, for that we have </a:t>
            </a:r>
            <a:r>
              <a:rPr lang="en-US" sz="1800" dirty="0" err="1"/>
              <a:t>CascadeType.REMOVE</a:t>
            </a:r>
            <a:r>
              <a:rPr lang="en-US" sz="1800" dirty="0"/>
              <a:t>)</a:t>
            </a:r>
          </a:p>
          <a:p>
            <a:endParaRPr lang="en-US" sz="18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41</a:t>
            </a:fld>
            <a:endParaRPr lang="nl-NL"/>
          </a:p>
        </p:txBody>
      </p:sp>
    </p:spTree>
    <p:extLst>
      <p:ext uri="{BB962C8B-B14F-4D97-AF65-F5344CB8AC3E}">
        <p14:creationId xmlns:p14="http://schemas.microsoft.com/office/powerpoint/2010/main" val="4708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2800" dirty="0" err="1"/>
              <a:t>CascadeType</a:t>
            </a:r>
            <a:endParaRPr lang="nl-BE" sz="2800" dirty="0"/>
          </a:p>
        </p:txBody>
      </p:sp>
      <p:sp>
        <p:nvSpPr>
          <p:cNvPr id="3" name="Tijdelijke aanduiding voor inhoud 2"/>
          <p:cNvSpPr>
            <a:spLocks noGrp="1"/>
          </p:cNvSpPr>
          <p:nvPr>
            <p:ph idx="1"/>
          </p:nvPr>
        </p:nvSpPr>
        <p:spPr>
          <a:xfrm>
            <a:off x="367747" y="1052737"/>
            <a:ext cx="11718235" cy="5616575"/>
          </a:xfrm>
        </p:spPr>
        <p:txBody>
          <a:bodyPr>
            <a:normAutofit/>
          </a:bodyPr>
          <a:lstStyle/>
          <a:p>
            <a:r>
              <a:rPr lang="en-US" sz="2000" dirty="0"/>
              <a:t>It is </a:t>
            </a:r>
            <a:r>
              <a:rPr lang="en-US" sz="2000" dirty="0" err="1"/>
              <a:t>possible to combine several values </a:t>
            </a:r>
            <a:r>
              <a:rPr lang="en-US" sz="2000" dirty="0"/>
              <a:t>e.g. cascade={CascadeType</a:t>
            </a:r>
            <a:r>
              <a:rPr lang="en-US" sz="2000" dirty="0" err="1"/>
              <a:t>.REFRESH</a:t>
            </a:r>
            <a:r>
              <a:rPr lang="en-US" sz="2000" dirty="0"/>
              <a:t>, </a:t>
            </a:r>
            <a:r>
              <a:rPr lang="en-US" sz="2000" dirty="0" err="1"/>
              <a:t>CascadeType.MERGE} </a:t>
            </a:r>
          </a:p>
          <a:p>
            <a:r>
              <a:rPr lang="en-US" sz="2000" dirty="0" err="1"/>
              <a:t>Declaring CascadeType only </a:t>
            </a:r>
            <a:r>
              <a:rPr lang="en-US" sz="2000" dirty="0"/>
              <a:t>makes sense </a:t>
            </a:r>
            <a:r>
              <a:rPr lang="en-US" sz="2000" dirty="0">
                <a:solidFill>
                  <a:srgbClr val="D02023"/>
                </a:solidFill>
              </a:rPr>
              <a:t>in </a:t>
            </a:r>
            <a:r>
              <a:rPr lang="en-US" sz="2000" dirty="0" err="1">
                <a:solidFill>
                  <a:srgbClr val="D02023"/>
                </a:solidFill>
              </a:rPr>
              <a:t>a composition/aggregation </a:t>
            </a:r>
            <a:r>
              <a:rPr lang="en-US" sz="2000" dirty="0" err="1"/>
              <a:t>or </a:t>
            </a:r>
            <a:r>
              <a:rPr lang="en-US" sz="2000" dirty="0"/>
              <a:t>Parent-Child association, </a:t>
            </a:r>
            <a:r>
              <a:rPr lang="en-US" sz="2000" dirty="0" err="1"/>
              <a:t>where </a:t>
            </a:r>
            <a:r>
              <a:rPr lang="en-US" sz="2000" dirty="0"/>
              <a:t>we </a:t>
            </a:r>
            <a:r>
              <a:rPr lang="en-US" sz="2000" dirty="0" err="1"/>
              <a:t>write </a:t>
            </a:r>
            <a:r>
              <a:rPr lang="en-US" sz="2000" dirty="0"/>
              <a:t>the </a:t>
            </a:r>
            <a:r>
              <a:rPr lang="en-US" sz="2000" dirty="0" err="1"/>
              <a:t>annotation </a:t>
            </a:r>
            <a:r>
              <a:rPr lang="en-US" sz="2000" dirty="0"/>
              <a:t>in Parent. </a:t>
            </a:r>
            <a:br>
              <a:rPr lang="en-US" sz="2000" dirty="0"/>
            </a:br>
            <a:r>
              <a:rPr lang="en-US" sz="1800" dirty="0"/>
              <a:t>    =&gt; </a:t>
            </a:r>
            <a:r>
              <a:rPr lang="en-US" sz="1800" dirty="0" err="1"/>
              <a:t>CascadeType </a:t>
            </a:r>
            <a:r>
              <a:rPr lang="en-US" sz="1800" dirty="0"/>
              <a:t>in </a:t>
            </a:r>
            <a:r>
              <a:rPr lang="en-US" sz="1800" dirty="0" err="1"/>
              <a:t>Person </a:t>
            </a:r>
            <a:r>
              <a:rPr lang="en-US" sz="1800" dirty="0"/>
              <a:t>because </a:t>
            </a:r>
            <a:r>
              <a:rPr lang="en-US" sz="1800" dirty="0" err="1"/>
              <a:t>if </a:t>
            </a:r>
            <a:r>
              <a:rPr lang="en-US" sz="1800" dirty="0"/>
              <a:t>e.g. Person is deleted, then also his </a:t>
            </a:r>
            <a:r>
              <a:rPr lang="en-US" sz="1800" dirty="0" err="1"/>
              <a:t>Phonenbrs</a:t>
            </a:r>
            <a:r>
              <a:rPr lang="en-US" sz="1800" dirty="0"/>
              <a:t> have to be deleted. In the same way when a Person is deleted, his Passport must also be deleted but conversely if the Passport is deleted then the associated Person does not need to be deleted</a:t>
            </a:r>
          </a:p>
          <a:p>
            <a:r>
              <a:rPr lang="en-US" sz="2000" dirty="0" err="1"/>
              <a:t>At OneToMany </a:t>
            </a:r>
            <a:r>
              <a:rPr lang="en-US" sz="2000" dirty="0"/>
              <a:t>- </a:t>
            </a:r>
            <a:r>
              <a:rPr lang="en-US" sz="2000" dirty="0" err="1"/>
              <a:t>ManyToOne association </a:t>
            </a:r>
            <a:r>
              <a:rPr lang="en-US" sz="2000" dirty="0"/>
              <a:t>=&gt; </a:t>
            </a:r>
            <a:r>
              <a:rPr lang="en-US" sz="2000" dirty="0" err="1"/>
              <a:t>CascadeType at </a:t>
            </a:r>
            <a:r>
              <a:rPr lang="en-US" sz="2000" dirty="0"/>
              <a:t>the @OneToMany </a:t>
            </a:r>
            <a:r>
              <a:rPr lang="en-US" sz="2000" dirty="0" err="1"/>
              <a:t>annotation </a:t>
            </a:r>
            <a:r>
              <a:rPr lang="en-US" sz="2000" dirty="0"/>
              <a:t>(and </a:t>
            </a:r>
            <a:r>
              <a:rPr lang="en-US" sz="2000" dirty="0" err="1"/>
              <a:t>not at </a:t>
            </a:r>
            <a:r>
              <a:rPr lang="en-US" sz="2000" dirty="0"/>
              <a:t>@ManyToOne)</a:t>
            </a:r>
            <a:endParaRPr lang="en-US" sz="1800" dirty="0"/>
          </a:p>
          <a:p>
            <a:r>
              <a:rPr lang="en-US" sz="2000" dirty="0" err="1">
                <a:solidFill>
                  <a:srgbClr val="D02023"/>
                </a:solidFill>
              </a:rPr>
              <a:t>If no CascadeType is specified</a:t>
            </a:r>
            <a:r>
              <a:rPr lang="en-US" sz="2000" dirty="0">
                <a:solidFill>
                  <a:srgbClr val="D02023"/>
                </a:solidFill>
              </a:rPr>
              <a:t>, the </a:t>
            </a:r>
            <a:r>
              <a:rPr lang="en-US" sz="2000" dirty="0" err="1">
                <a:solidFill>
                  <a:srgbClr val="D02023"/>
                </a:solidFill>
              </a:rPr>
              <a:t>order </a:t>
            </a:r>
            <a:r>
              <a:rPr lang="en-US" sz="2000" dirty="0">
                <a:solidFill>
                  <a:srgbClr val="D02023"/>
                </a:solidFill>
              </a:rPr>
              <a:t>of </a:t>
            </a:r>
            <a:r>
              <a:rPr lang="en-US" sz="2000" dirty="0" err="1">
                <a:solidFill>
                  <a:srgbClr val="D02023"/>
                </a:solidFill>
              </a:rPr>
              <a:t>writing is very important</a:t>
            </a:r>
            <a:r>
              <a:rPr lang="en-US" sz="2000" dirty="0"/>
              <a:t>.  </a:t>
            </a:r>
            <a:br>
              <a:rPr lang="en-US" sz="2000" dirty="0"/>
            </a:br>
            <a:r>
              <a:rPr lang="en-US" sz="2000" dirty="0" err="1"/>
              <a:t>See lesson example </a:t>
            </a:r>
            <a:r>
              <a:rPr lang="en-US" sz="2000" dirty="0"/>
              <a:t>with </a:t>
            </a:r>
            <a:r>
              <a:rPr lang="en-US" sz="2000" dirty="0" err="1"/>
              <a:t>OneToMany </a:t>
            </a:r>
            <a:r>
              <a:rPr lang="en-US" sz="2000" dirty="0"/>
              <a:t>association </a:t>
            </a:r>
          </a:p>
          <a:p>
            <a:pPr lvl="1"/>
            <a:r>
              <a:rPr lang="en-US" sz="1800" dirty="0" err="1"/>
              <a:t>between </a:t>
            </a:r>
            <a:r>
              <a:rPr lang="en-US" sz="1800" dirty="0"/>
              <a:t>Team </a:t>
            </a:r>
            <a:r>
              <a:rPr lang="en-US" sz="1800" dirty="0" err="1"/>
              <a:t>and Person where Person </a:t>
            </a:r>
            <a:r>
              <a:rPr lang="en-US" sz="1800" dirty="0"/>
              <a:t>is the "Owner" (</a:t>
            </a:r>
            <a:r>
              <a:rPr lang="en-US" sz="1800" dirty="0" err="1"/>
              <a:t>this table also contains </a:t>
            </a:r>
            <a:r>
              <a:rPr lang="en-US" sz="1800" dirty="0"/>
              <a:t>the FK).  We </a:t>
            </a:r>
            <a:r>
              <a:rPr lang="en-US" sz="1800" dirty="0" err="1"/>
              <a:t>first have to make </a:t>
            </a:r>
            <a:r>
              <a:rPr lang="en-US" sz="1800" dirty="0"/>
              <a:t>Team persistent </a:t>
            </a:r>
            <a:r>
              <a:rPr lang="en-US" sz="1800" dirty="0" err="1"/>
              <a:t>before </a:t>
            </a:r>
            <a:r>
              <a:rPr lang="en-US" sz="1800" dirty="0"/>
              <a:t>we </a:t>
            </a:r>
            <a:r>
              <a:rPr lang="en-US" sz="1800" dirty="0" err="1"/>
              <a:t>can store Person </a:t>
            </a:r>
            <a:r>
              <a:rPr lang="en-US" sz="1800" dirty="0"/>
              <a:t>in the database.</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42</a:t>
            </a:fld>
            <a:endParaRPr lang="nl-NL"/>
          </a:p>
        </p:txBody>
      </p:sp>
    </p:spTree>
    <p:extLst>
      <p:ext uri="{BB962C8B-B14F-4D97-AF65-F5344CB8AC3E}">
        <p14:creationId xmlns:p14="http://schemas.microsoft.com/office/powerpoint/2010/main" val="2950946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Application testing</a:t>
            </a:r>
          </a:p>
        </p:txBody>
      </p:sp>
      <p:pic>
        <p:nvPicPr>
          <p:cNvPr id="10" name="Afbeelding 9">
            <a:extLst>
              <a:ext uri="{FF2B5EF4-FFF2-40B4-BE49-F238E27FC236}">
                <a16:creationId xmlns:a16="http://schemas.microsoft.com/office/drawing/2014/main" id="{2CCB94FE-9F2D-407A-A7C6-A6A1C9A6C2EE}"/>
              </a:ext>
            </a:extLst>
          </p:cNvPr>
          <p:cNvPicPr>
            <a:picLocks noChangeAspect="1"/>
          </p:cNvPicPr>
          <p:nvPr/>
        </p:nvPicPr>
        <p:blipFill>
          <a:blip r:embed="rId2"/>
          <a:stretch>
            <a:fillRect/>
          </a:stretch>
        </p:blipFill>
        <p:spPr>
          <a:xfrm>
            <a:off x="170329" y="1606618"/>
            <a:ext cx="6563567" cy="3773648"/>
          </a:xfrm>
          <a:prstGeom prst="rect">
            <a:avLst/>
          </a:prstGeom>
          <a:ln>
            <a:solidFill>
              <a:schemeClr val="tx1"/>
            </a:solidFill>
          </a:ln>
        </p:spPr>
      </p:pic>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43</a:t>
            </a:fld>
            <a:endParaRPr lang="nl-NL"/>
          </a:p>
        </p:txBody>
      </p:sp>
      <p:sp>
        <p:nvSpPr>
          <p:cNvPr id="7" name="Tekstvak 6">
            <a:extLst>
              <a:ext uri="{FF2B5EF4-FFF2-40B4-BE49-F238E27FC236}">
                <a16:creationId xmlns:a16="http://schemas.microsoft.com/office/drawing/2014/main" id="{A4A9BFCC-9680-4CB7-9680-5E502082CDA2}"/>
              </a:ext>
            </a:extLst>
          </p:cNvPr>
          <p:cNvSpPr txBox="1"/>
          <p:nvPr/>
        </p:nvSpPr>
        <p:spPr>
          <a:xfrm>
            <a:off x="179295" y="1151467"/>
            <a:ext cx="9781134" cy="461665"/>
          </a:xfrm>
          <a:prstGeom prst="rect">
            <a:avLst/>
          </a:prstGeom>
          <a:noFill/>
        </p:spPr>
        <p:txBody>
          <a:bodyPr wrap="square" rtlCol="0">
            <a:spAutoFit/>
          </a:bodyPr>
          <a:lstStyle/>
          <a:p>
            <a:r>
              <a:rPr lang="nl-BE" sz="2400" dirty="0"/>
              <a:t>We restart the application and now add some </a:t>
            </a:r>
            <a:r>
              <a:rPr lang="nl-BE" sz="2400" dirty="0" err="1"/>
              <a:t>phone numbers: </a:t>
            </a:r>
          </a:p>
        </p:txBody>
      </p:sp>
      <p:pic>
        <p:nvPicPr>
          <p:cNvPr id="11" name="Afbeelding 10">
            <a:extLst>
              <a:ext uri="{FF2B5EF4-FFF2-40B4-BE49-F238E27FC236}">
                <a16:creationId xmlns:a16="http://schemas.microsoft.com/office/drawing/2014/main" id="{E140A845-6542-4138-9CED-2195CA1D4F2E}"/>
              </a:ext>
            </a:extLst>
          </p:cNvPr>
          <p:cNvPicPr>
            <a:picLocks noChangeAspect="1"/>
          </p:cNvPicPr>
          <p:nvPr/>
        </p:nvPicPr>
        <p:blipFill>
          <a:blip r:embed="rId3"/>
          <a:stretch>
            <a:fillRect/>
          </a:stretch>
        </p:blipFill>
        <p:spPr>
          <a:xfrm>
            <a:off x="7203257" y="1798414"/>
            <a:ext cx="4687370" cy="1963247"/>
          </a:xfrm>
          <a:prstGeom prst="rect">
            <a:avLst/>
          </a:prstGeom>
          <a:ln>
            <a:solidFill>
              <a:schemeClr val="tx1"/>
            </a:solidFill>
          </a:ln>
        </p:spPr>
      </p:pic>
    </p:spTree>
    <p:extLst>
      <p:ext uri="{BB962C8B-B14F-4D97-AF65-F5344CB8AC3E}">
        <p14:creationId xmlns:p14="http://schemas.microsoft.com/office/powerpoint/2010/main" val="838234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16217DC9-8385-4FC9-A21F-F271AF452028}"/>
              </a:ext>
            </a:extLst>
          </p:cNvPr>
          <p:cNvPicPr>
            <a:picLocks noChangeAspect="1"/>
          </p:cNvPicPr>
          <p:nvPr/>
        </p:nvPicPr>
        <p:blipFill>
          <a:blip r:embed="rId2"/>
          <a:stretch>
            <a:fillRect/>
          </a:stretch>
        </p:blipFill>
        <p:spPr>
          <a:xfrm>
            <a:off x="6598974" y="4976485"/>
            <a:ext cx="3486150" cy="1371600"/>
          </a:xfrm>
          <a:prstGeom prst="rect">
            <a:avLst/>
          </a:prstGeom>
          <a:ln>
            <a:solidFill>
              <a:schemeClr val="tx1"/>
            </a:solidFill>
          </a:ln>
        </p:spPr>
      </p:pic>
      <p:pic>
        <p:nvPicPr>
          <p:cNvPr id="14" name="Afbeelding 13">
            <a:extLst>
              <a:ext uri="{FF2B5EF4-FFF2-40B4-BE49-F238E27FC236}">
                <a16:creationId xmlns:a16="http://schemas.microsoft.com/office/drawing/2014/main" id="{0A5F2580-AE13-467D-BA64-46708E5FD797}"/>
              </a:ext>
            </a:extLst>
          </p:cNvPr>
          <p:cNvPicPr>
            <a:picLocks noChangeAspect="1"/>
          </p:cNvPicPr>
          <p:nvPr/>
        </p:nvPicPr>
        <p:blipFill>
          <a:blip r:embed="rId3"/>
          <a:stretch>
            <a:fillRect/>
          </a:stretch>
        </p:blipFill>
        <p:spPr>
          <a:xfrm>
            <a:off x="4480147" y="2992056"/>
            <a:ext cx="4237653" cy="1187827"/>
          </a:xfrm>
          <a:prstGeom prst="rect">
            <a:avLst/>
          </a:prstGeom>
          <a:ln>
            <a:solidFill>
              <a:schemeClr val="tx1"/>
            </a:solidFill>
          </a:ln>
        </p:spPr>
      </p:pic>
      <p:pic>
        <p:nvPicPr>
          <p:cNvPr id="16" name="Afbeelding 15">
            <a:extLst>
              <a:ext uri="{FF2B5EF4-FFF2-40B4-BE49-F238E27FC236}">
                <a16:creationId xmlns:a16="http://schemas.microsoft.com/office/drawing/2014/main" id="{853F60E3-60F9-41A6-98B2-BE23D5067207}"/>
              </a:ext>
            </a:extLst>
          </p:cNvPr>
          <p:cNvPicPr>
            <a:picLocks noChangeAspect="1"/>
          </p:cNvPicPr>
          <p:nvPr/>
        </p:nvPicPr>
        <p:blipFill>
          <a:blip r:embed="rId4"/>
          <a:stretch>
            <a:fillRect/>
          </a:stretch>
        </p:blipFill>
        <p:spPr>
          <a:xfrm>
            <a:off x="8726580" y="2843019"/>
            <a:ext cx="3286125" cy="1485900"/>
          </a:xfrm>
          <a:prstGeom prst="rect">
            <a:avLst/>
          </a:prstGeom>
          <a:ln>
            <a:solidFill>
              <a:schemeClr val="tx1"/>
            </a:solidFill>
          </a:ln>
        </p:spPr>
      </p:pic>
      <p:sp>
        <p:nvSpPr>
          <p:cNvPr id="2" name="Titel 1"/>
          <p:cNvSpPr>
            <a:spLocks noGrp="1"/>
          </p:cNvSpPr>
          <p:nvPr>
            <p:ph type="title"/>
          </p:nvPr>
        </p:nvSpPr>
        <p:spPr/>
        <p:txBody>
          <a:bodyPr/>
          <a:lstStyle/>
          <a:p>
            <a:r>
              <a:rPr lang="nl-BE" dirty="0"/>
              <a:t>In the database</a:t>
            </a:r>
          </a:p>
        </p:txBody>
      </p:sp>
      <p:sp>
        <p:nvSpPr>
          <p:cNvPr id="3" name="Tijdelijke aanduiding voor inhoud 2"/>
          <p:cNvSpPr>
            <a:spLocks noGrp="1"/>
          </p:cNvSpPr>
          <p:nvPr>
            <p:ph idx="1"/>
          </p:nvPr>
        </p:nvSpPr>
        <p:spPr/>
        <p:txBody>
          <a:bodyPr/>
          <a:lstStyle/>
          <a:p>
            <a:endParaRPr lang="nl-BE" dirty="0"/>
          </a:p>
          <a:p>
            <a:endParaRPr lang="nl-BE" dirty="0"/>
          </a:p>
          <a:p>
            <a:endParaRPr lang="nl-BE" dirty="0"/>
          </a:p>
          <a:p>
            <a:endParaRPr lang="nl-BE" dirty="0"/>
          </a:p>
          <a:p>
            <a:endParaRPr lang="nl-BE" dirty="0"/>
          </a:p>
          <a:p>
            <a:endParaRPr lang="nl-BE" dirty="0"/>
          </a:p>
          <a:p>
            <a:pPr marL="0" indent="0">
              <a:buNone/>
            </a:pPr>
            <a:endParaRPr lang="nl-BE" dirty="0"/>
          </a:p>
          <a:p>
            <a:pPr marL="0" indent="0">
              <a:buNone/>
            </a:pPr>
            <a:endParaRPr lang="nl-BE" dirty="0"/>
          </a:p>
          <a:p>
            <a:pPr marL="0" indent="0">
              <a:buNone/>
            </a:pPr>
            <a:r>
              <a:rPr lang="nl-BE" dirty="0"/>
              <a:t>Table </a:t>
            </a:r>
            <a:r>
              <a:rPr lang="nl-BE" dirty="0" err="1"/>
              <a:t>person_phonenbrs</a:t>
            </a:r>
            <a:r>
              <a:rPr lang="nl-BE" dirty="0"/>
              <a:t> is </a:t>
            </a:r>
            <a:br>
              <a:rPr lang="nl-BE" dirty="0"/>
            </a:br>
            <a:r>
              <a:rPr lang="nl-BE" dirty="0"/>
              <a:t>automatically created by JPA </a:t>
            </a:r>
            <a:br>
              <a:rPr lang="nl-BE" dirty="0"/>
            </a:br>
            <a:r>
              <a:rPr lang="nl-BE" dirty="0" err="1"/>
              <a:t>created</a:t>
            </a:r>
            <a:r>
              <a:rPr lang="nl-BE" dirty="0"/>
              <a:t>:</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44</a:t>
            </a:fld>
            <a:endParaRPr lang="nl-NL"/>
          </a:p>
        </p:txBody>
      </p:sp>
      <p:pic>
        <p:nvPicPr>
          <p:cNvPr id="27" name="Afbeelding 26">
            <a:extLst>
              <a:ext uri="{FF2B5EF4-FFF2-40B4-BE49-F238E27FC236}">
                <a16:creationId xmlns:a16="http://schemas.microsoft.com/office/drawing/2014/main" id="{4686D894-7D11-437D-8DD0-EEE9BD6B7824}"/>
              </a:ext>
            </a:extLst>
          </p:cNvPr>
          <p:cNvPicPr>
            <a:picLocks noChangeAspect="1"/>
          </p:cNvPicPr>
          <p:nvPr/>
        </p:nvPicPr>
        <p:blipFill>
          <a:blip r:embed="rId5"/>
          <a:stretch>
            <a:fillRect/>
          </a:stretch>
        </p:blipFill>
        <p:spPr>
          <a:xfrm>
            <a:off x="6550194" y="4657689"/>
            <a:ext cx="1857375" cy="304800"/>
          </a:xfrm>
          <a:prstGeom prst="rect">
            <a:avLst/>
          </a:prstGeom>
        </p:spPr>
      </p:pic>
      <p:cxnSp>
        <p:nvCxnSpPr>
          <p:cNvPr id="11" name="Rechte verbindingslijn met pijl 10">
            <a:extLst>
              <a:ext uri="{FF2B5EF4-FFF2-40B4-BE49-F238E27FC236}">
                <a16:creationId xmlns:a16="http://schemas.microsoft.com/office/drawing/2014/main" id="{E6472565-E697-4369-B014-698FFCAE2F10}"/>
              </a:ext>
            </a:extLst>
          </p:cNvPr>
          <p:cNvCxnSpPr>
            <a:cxnSpLocks/>
          </p:cNvCxnSpPr>
          <p:nvPr/>
        </p:nvCxnSpPr>
        <p:spPr>
          <a:xfrm>
            <a:off x="5641807" y="4060174"/>
            <a:ext cx="2363858" cy="2038200"/>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pic>
        <p:nvPicPr>
          <p:cNvPr id="17" name="Afbeelding 16">
            <a:extLst>
              <a:ext uri="{FF2B5EF4-FFF2-40B4-BE49-F238E27FC236}">
                <a16:creationId xmlns:a16="http://schemas.microsoft.com/office/drawing/2014/main" id="{D8644D58-2903-405F-B4F6-B37A7EF3E2EB}"/>
              </a:ext>
            </a:extLst>
          </p:cNvPr>
          <p:cNvPicPr>
            <a:picLocks noChangeAspect="1"/>
          </p:cNvPicPr>
          <p:nvPr/>
        </p:nvPicPr>
        <p:blipFill rotWithShape="1">
          <a:blip r:embed="rId6"/>
          <a:srcRect l="39167" r="25268" b="583"/>
          <a:stretch/>
        </p:blipFill>
        <p:spPr>
          <a:xfrm>
            <a:off x="2248678" y="2471598"/>
            <a:ext cx="1810138" cy="2207049"/>
          </a:xfrm>
          <a:prstGeom prst="rect">
            <a:avLst/>
          </a:prstGeom>
          <a:ln>
            <a:solidFill>
              <a:schemeClr val="tx1"/>
            </a:solidFill>
          </a:ln>
        </p:spPr>
      </p:pic>
      <p:sp>
        <p:nvSpPr>
          <p:cNvPr id="18" name="Ovaal 17">
            <a:extLst>
              <a:ext uri="{FF2B5EF4-FFF2-40B4-BE49-F238E27FC236}">
                <a16:creationId xmlns:a16="http://schemas.microsoft.com/office/drawing/2014/main" id="{CBAFE051-877B-488F-83B1-BA48C3319994}"/>
              </a:ext>
            </a:extLst>
          </p:cNvPr>
          <p:cNvSpPr/>
          <p:nvPr/>
        </p:nvSpPr>
        <p:spPr>
          <a:xfrm rot="7994880">
            <a:off x="2760098" y="2739624"/>
            <a:ext cx="664821" cy="15108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0" name="Afbeelding 19">
            <a:extLst>
              <a:ext uri="{FF2B5EF4-FFF2-40B4-BE49-F238E27FC236}">
                <a16:creationId xmlns:a16="http://schemas.microsoft.com/office/drawing/2014/main" id="{A8C0CC70-4EF6-45E1-AE84-E999EF9F3253}"/>
              </a:ext>
            </a:extLst>
          </p:cNvPr>
          <p:cNvPicPr>
            <a:picLocks noChangeAspect="1"/>
          </p:cNvPicPr>
          <p:nvPr/>
        </p:nvPicPr>
        <p:blipFill>
          <a:blip r:embed="rId7"/>
          <a:stretch>
            <a:fillRect/>
          </a:stretch>
        </p:blipFill>
        <p:spPr>
          <a:xfrm>
            <a:off x="2138306" y="5599610"/>
            <a:ext cx="2500546" cy="957352"/>
          </a:xfrm>
          <a:prstGeom prst="rect">
            <a:avLst/>
          </a:prstGeom>
          <a:ln>
            <a:solidFill>
              <a:schemeClr val="tx1"/>
            </a:solidFill>
          </a:ln>
        </p:spPr>
      </p:pic>
      <p:cxnSp>
        <p:nvCxnSpPr>
          <p:cNvPr id="21" name="Rechte verbindingslijn met pijl 20">
            <a:extLst>
              <a:ext uri="{FF2B5EF4-FFF2-40B4-BE49-F238E27FC236}">
                <a16:creationId xmlns:a16="http://schemas.microsoft.com/office/drawing/2014/main" id="{C7FD907F-AA48-47BA-AB2E-2449E5335802}"/>
              </a:ext>
            </a:extLst>
          </p:cNvPr>
          <p:cNvCxnSpPr>
            <a:cxnSpLocks/>
          </p:cNvCxnSpPr>
          <p:nvPr/>
        </p:nvCxnSpPr>
        <p:spPr>
          <a:xfrm>
            <a:off x="1670675" y="5684570"/>
            <a:ext cx="643832" cy="413804"/>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pic>
        <p:nvPicPr>
          <p:cNvPr id="25" name="Afbeelding 24">
            <a:extLst>
              <a:ext uri="{FF2B5EF4-FFF2-40B4-BE49-F238E27FC236}">
                <a16:creationId xmlns:a16="http://schemas.microsoft.com/office/drawing/2014/main" id="{FD1E0576-DF4C-490C-8581-8BFB5372DA65}"/>
              </a:ext>
            </a:extLst>
          </p:cNvPr>
          <p:cNvPicPr>
            <a:picLocks noChangeAspect="1"/>
          </p:cNvPicPr>
          <p:nvPr/>
        </p:nvPicPr>
        <p:blipFill>
          <a:blip r:embed="rId8"/>
          <a:stretch>
            <a:fillRect/>
          </a:stretch>
        </p:blipFill>
        <p:spPr>
          <a:xfrm>
            <a:off x="4378104" y="2639631"/>
            <a:ext cx="1066800" cy="352425"/>
          </a:xfrm>
          <a:prstGeom prst="rect">
            <a:avLst/>
          </a:prstGeom>
        </p:spPr>
      </p:pic>
      <p:pic>
        <p:nvPicPr>
          <p:cNvPr id="29" name="Afbeelding 28">
            <a:extLst>
              <a:ext uri="{FF2B5EF4-FFF2-40B4-BE49-F238E27FC236}">
                <a16:creationId xmlns:a16="http://schemas.microsoft.com/office/drawing/2014/main" id="{968245F5-06F2-4D0B-8993-8B545D0804CA}"/>
              </a:ext>
            </a:extLst>
          </p:cNvPr>
          <p:cNvPicPr>
            <a:picLocks noChangeAspect="1"/>
          </p:cNvPicPr>
          <p:nvPr/>
        </p:nvPicPr>
        <p:blipFill>
          <a:blip r:embed="rId9"/>
          <a:stretch>
            <a:fillRect/>
          </a:stretch>
        </p:blipFill>
        <p:spPr>
          <a:xfrm>
            <a:off x="8717800" y="2459945"/>
            <a:ext cx="904875" cy="371475"/>
          </a:xfrm>
          <a:prstGeom prst="rect">
            <a:avLst/>
          </a:prstGeom>
        </p:spPr>
      </p:pic>
      <p:cxnSp>
        <p:nvCxnSpPr>
          <p:cNvPr id="32" name="Rechte verbindingslijn met pijl 31">
            <a:extLst>
              <a:ext uri="{FF2B5EF4-FFF2-40B4-BE49-F238E27FC236}">
                <a16:creationId xmlns:a16="http://schemas.microsoft.com/office/drawing/2014/main" id="{A6CF0404-DEFE-47CF-8DD6-D35E912A11DB}"/>
              </a:ext>
            </a:extLst>
          </p:cNvPr>
          <p:cNvCxnSpPr>
            <a:cxnSpLocks/>
          </p:cNvCxnSpPr>
          <p:nvPr/>
        </p:nvCxnSpPr>
        <p:spPr>
          <a:xfrm>
            <a:off x="9622675" y="4060174"/>
            <a:ext cx="98080" cy="1973246"/>
          </a:xfrm>
          <a:prstGeom prst="straightConnector1">
            <a:avLst/>
          </a:prstGeom>
          <a:ln w="38100">
            <a:solidFill>
              <a:srgbClr val="D02023"/>
            </a:solidFill>
            <a:tailEnd type="triangle"/>
          </a:ln>
        </p:spPr>
        <p:style>
          <a:lnRef idx="1">
            <a:schemeClr val="accent2"/>
          </a:lnRef>
          <a:fillRef idx="0">
            <a:schemeClr val="accent2"/>
          </a:fillRef>
          <a:effectRef idx="0">
            <a:schemeClr val="accent2"/>
          </a:effectRef>
          <a:fontRef idx="minor">
            <a:schemeClr val="tx1"/>
          </a:fontRef>
        </p:style>
      </p:cxnSp>
      <p:pic>
        <p:nvPicPr>
          <p:cNvPr id="35" name="Afbeelding 34">
            <a:extLst>
              <a:ext uri="{FF2B5EF4-FFF2-40B4-BE49-F238E27FC236}">
                <a16:creationId xmlns:a16="http://schemas.microsoft.com/office/drawing/2014/main" id="{2EDCB9BB-EE9B-4F1E-8207-A7364BD10966}"/>
              </a:ext>
            </a:extLst>
          </p:cNvPr>
          <p:cNvPicPr>
            <a:picLocks noChangeAspect="1"/>
          </p:cNvPicPr>
          <p:nvPr/>
        </p:nvPicPr>
        <p:blipFill rotWithShape="1">
          <a:blip r:embed="rId10"/>
          <a:srcRect t="65261"/>
          <a:stretch/>
        </p:blipFill>
        <p:spPr>
          <a:xfrm>
            <a:off x="-23702" y="1184667"/>
            <a:ext cx="12192000" cy="957352"/>
          </a:xfrm>
          <a:prstGeom prst="rect">
            <a:avLst/>
          </a:prstGeom>
        </p:spPr>
      </p:pic>
    </p:spTree>
    <p:extLst>
      <p:ext uri="{BB962C8B-B14F-4D97-AF65-F5344CB8AC3E}">
        <p14:creationId xmlns:p14="http://schemas.microsoft.com/office/powerpoint/2010/main" val="2947490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OneToMany</a:t>
            </a:r>
            <a:r>
              <a:rPr lang="nl-BE" dirty="0"/>
              <a:t>: </a:t>
            </a:r>
            <a:r>
              <a:rPr lang="nl-BE" dirty="0" err="1"/>
              <a:t>Unidirectional</a:t>
            </a:r>
            <a:endParaRPr lang="nl-BE" dirty="0"/>
          </a:p>
        </p:txBody>
      </p:sp>
      <p:sp>
        <p:nvSpPr>
          <p:cNvPr id="3" name="Tijdelijke aanduiding voor inhoud 2"/>
          <p:cNvSpPr>
            <a:spLocks noGrp="1"/>
          </p:cNvSpPr>
          <p:nvPr>
            <p:ph idx="1"/>
          </p:nvPr>
        </p:nvSpPr>
        <p:spPr>
          <a:xfrm>
            <a:off x="179295" y="1052737"/>
            <a:ext cx="7985650" cy="5616575"/>
          </a:xfrm>
        </p:spPr>
        <p:txBody>
          <a:bodyPr/>
          <a:lstStyle/>
          <a:p>
            <a:endParaRPr lang="nl-BE" dirty="0"/>
          </a:p>
          <a:p>
            <a:r>
              <a:rPr lang="nl-BE" dirty="0" err="1"/>
              <a:t>One-way</a:t>
            </a:r>
            <a:r>
              <a:rPr lang="nl-BE" dirty="0"/>
              <a:t> association between Person and Phone</a:t>
            </a:r>
          </a:p>
          <a:p>
            <a:r>
              <a:rPr lang="nl-BE" dirty="0" err="1"/>
              <a:t>Unidirectional </a:t>
            </a:r>
            <a:r>
              <a:rPr lang="nl-BE" dirty="0"/>
              <a:t>because a Phone object does not need to know who its owner is.</a:t>
            </a:r>
          </a:p>
          <a:p>
            <a:r>
              <a:rPr lang="nl-BE" dirty="0"/>
              <a:t>Each person can have several </a:t>
            </a:r>
            <a:r>
              <a:rPr lang="nl-BE" dirty="0" err="1"/>
              <a:t>phone numbers</a:t>
            </a:r>
          </a:p>
          <a:p>
            <a:r>
              <a:rPr lang="nl-BE" dirty="0"/>
              <a:t>@OneToMany association: only annotation in class Person:</a:t>
            </a:r>
          </a:p>
          <a:p>
            <a:pPr lvl="1"/>
            <a:r>
              <a:rPr lang="nl-BE" dirty="0"/>
              <a:t>Person keeps a list of phones:</a:t>
            </a:r>
          </a:p>
          <a:p>
            <a:pPr marL="309563" lvl="1" indent="0">
              <a:buNone/>
            </a:pPr>
            <a:r>
              <a:rPr lang="nl-BE" sz="1200" b="1" dirty="0">
                <a:solidFill>
                  <a:srgbClr val="FF0000"/>
                </a:solidFill>
              </a:rPr>
              <a:t>    @OneToMany (cascade={</a:t>
            </a:r>
            <a:r>
              <a:rPr lang="nl-BE" sz="1200" b="1" dirty="0" err="1">
                <a:solidFill>
                  <a:srgbClr val="FF0000"/>
                </a:solidFill>
              </a:rPr>
              <a:t>CascadeType.ALL</a:t>
            </a:r>
            <a:r>
              <a:rPr lang="nl-BE" sz="1200" b="1" dirty="0">
                <a:solidFill>
                  <a:srgbClr val="FF0000"/>
                </a:solidFill>
              </a:rPr>
              <a:t>})</a:t>
            </a:r>
          </a:p>
          <a:p>
            <a:pPr marL="309563" lvl="1" indent="0">
              <a:buNone/>
            </a:pPr>
            <a:r>
              <a:rPr lang="nl-BE" sz="1200" b="1" dirty="0">
                <a:solidFill>
                  <a:srgbClr val="FF0000"/>
                </a:solidFill>
              </a:rPr>
              <a:t>    private List&lt;Telephone&gt; </a:t>
            </a:r>
            <a:r>
              <a:rPr lang="nl-BE" sz="1200" b="1" dirty="0" err="1">
                <a:solidFill>
                  <a:srgbClr val="FF0000"/>
                </a:solidFill>
              </a:rPr>
              <a:t>phonenbrs</a:t>
            </a:r>
            <a:r>
              <a:rPr lang="nl-BE" sz="1200" b="1" dirty="0">
                <a:solidFill>
                  <a:srgbClr val="FF0000"/>
                </a:solidFill>
              </a:rPr>
              <a:t> = new </a:t>
            </a:r>
            <a:r>
              <a:rPr lang="nl-BE" sz="1200" b="1" dirty="0" err="1">
                <a:solidFill>
                  <a:srgbClr val="FF0000"/>
                </a:solidFill>
              </a:rPr>
              <a:t>ArrayList</a:t>
            </a:r>
            <a:r>
              <a:rPr lang="nl-BE" sz="1200" b="1" dirty="0">
                <a:solidFill>
                  <a:srgbClr val="FF0000"/>
                </a:solidFill>
              </a:rPr>
              <a:t>&lt;&gt;();</a:t>
            </a:r>
          </a:p>
          <a:p>
            <a:pPr lvl="1"/>
            <a:r>
              <a:rPr lang="nl-BE" dirty="0"/>
              <a:t>There is no reference to Person in Phone</a:t>
            </a:r>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45</a:t>
            </a:fld>
            <a:endParaRPr lang="nl-NL"/>
          </a:p>
        </p:txBody>
      </p:sp>
      <p:pic>
        <p:nvPicPr>
          <p:cNvPr id="6" name="Afbeelding 5">
            <a:extLst>
              <a:ext uri="{FF2B5EF4-FFF2-40B4-BE49-F238E27FC236}">
                <a16:creationId xmlns:a16="http://schemas.microsoft.com/office/drawing/2014/main" id="{96141A24-EE41-4A4F-A9E7-E5EB09271A4E}"/>
              </a:ext>
            </a:extLst>
          </p:cNvPr>
          <p:cNvPicPr>
            <a:picLocks noChangeAspect="1"/>
          </p:cNvPicPr>
          <p:nvPr/>
        </p:nvPicPr>
        <p:blipFill rotWithShape="1">
          <a:blip r:embed="rId2"/>
          <a:srcRect l="39167" r="25268" b="583"/>
          <a:stretch/>
        </p:blipFill>
        <p:spPr>
          <a:xfrm>
            <a:off x="9026551" y="2113379"/>
            <a:ext cx="1810138" cy="2207049"/>
          </a:xfrm>
          <a:prstGeom prst="rect">
            <a:avLst/>
          </a:prstGeom>
          <a:ln>
            <a:solidFill>
              <a:schemeClr val="tx1"/>
            </a:solidFill>
          </a:ln>
        </p:spPr>
      </p:pic>
      <p:sp>
        <p:nvSpPr>
          <p:cNvPr id="8" name="Ovaal 7">
            <a:extLst>
              <a:ext uri="{FF2B5EF4-FFF2-40B4-BE49-F238E27FC236}">
                <a16:creationId xmlns:a16="http://schemas.microsoft.com/office/drawing/2014/main" id="{A55AB424-AD59-4902-8C80-F61BF0C02E8D}"/>
              </a:ext>
            </a:extLst>
          </p:cNvPr>
          <p:cNvSpPr/>
          <p:nvPr/>
        </p:nvSpPr>
        <p:spPr>
          <a:xfrm rot="7994880">
            <a:off x="9537971" y="2381405"/>
            <a:ext cx="664821" cy="15108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418803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OneToMany</a:t>
            </a:r>
            <a:r>
              <a:rPr lang="nl-BE" dirty="0"/>
              <a:t>: </a:t>
            </a:r>
            <a:r>
              <a:rPr lang="nl-BE" dirty="0" err="1"/>
              <a:t>Unidirectional</a:t>
            </a:r>
            <a:endParaRPr lang="nl-BE" dirty="0"/>
          </a:p>
        </p:txBody>
      </p:sp>
      <p:sp>
        <p:nvSpPr>
          <p:cNvPr id="3" name="Tijdelijke aanduiding voor inhoud 2"/>
          <p:cNvSpPr>
            <a:spLocks noGrp="1"/>
          </p:cNvSpPr>
          <p:nvPr>
            <p:ph idx="1"/>
          </p:nvPr>
        </p:nvSpPr>
        <p:spPr>
          <a:xfrm>
            <a:off x="1" y="1052737"/>
            <a:ext cx="8587408" cy="5616575"/>
          </a:xfrm>
        </p:spPr>
        <p:txBody>
          <a:bodyPr/>
          <a:lstStyle/>
          <a:p>
            <a:endParaRPr lang="nl-BE" dirty="0"/>
          </a:p>
          <a:p>
            <a:r>
              <a:rPr lang="nl-BE" dirty="0"/>
              <a:t>We end up with 3 tables:</a:t>
            </a:r>
          </a:p>
          <a:p>
            <a:pPr lvl="1"/>
            <a:r>
              <a:rPr lang="nl-BE" dirty="0"/>
              <a:t>person</a:t>
            </a:r>
          </a:p>
          <a:p>
            <a:pPr lvl="1"/>
            <a:r>
              <a:rPr lang="nl-BE" dirty="0" err="1"/>
              <a:t>phone</a:t>
            </a:r>
            <a:endParaRPr lang="nl-BE" dirty="0"/>
          </a:p>
          <a:p>
            <a:pPr lvl="1"/>
            <a:r>
              <a:rPr lang="nl-BE" dirty="0" err="1"/>
              <a:t>person_phonenbrs</a:t>
            </a:r>
            <a:r>
              <a:rPr lang="nl-BE" dirty="0"/>
              <a:t> (will be created automatically)</a:t>
            </a:r>
          </a:p>
          <a:p>
            <a:pPr lvl="1"/>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46</a:t>
            </a:fld>
            <a:endParaRPr lang="nl-NL"/>
          </a:p>
        </p:txBody>
      </p:sp>
      <p:pic>
        <p:nvPicPr>
          <p:cNvPr id="12" name="Afbeelding 11">
            <a:extLst>
              <a:ext uri="{FF2B5EF4-FFF2-40B4-BE49-F238E27FC236}">
                <a16:creationId xmlns:a16="http://schemas.microsoft.com/office/drawing/2014/main" id="{3A8288F8-5379-4F38-B433-89D1EEE9B9AF}"/>
              </a:ext>
            </a:extLst>
          </p:cNvPr>
          <p:cNvPicPr>
            <a:picLocks noChangeAspect="1"/>
          </p:cNvPicPr>
          <p:nvPr/>
        </p:nvPicPr>
        <p:blipFill>
          <a:blip r:embed="rId2"/>
          <a:stretch>
            <a:fillRect/>
          </a:stretch>
        </p:blipFill>
        <p:spPr>
          <a:xfrm>
            <a:off x="7534951" y="1686109"/>
            <a:ext cx="3720283" cy="1424337"/>
          </a:xfrm>
          <a:prstGeom prst="rect">
            <a:avLst/>
          </a:prstGeom>
          <a:ln>
            <a:solidFill>
              <a:schemeClr val="tx1"/>
            </a:solidFill>
          </a:ln>
        </p:spPr>
      </p:pic>
      <p:pic>
        <p:nvPicPr>
          <p:cNvPr id="13" name="Afbeelding 12">
            <a:extLst>
              <a:ext uri="{FF2B5EF4-FFF2-40B4-BE49-F238E27FC236}">
                <a16:creationId xmlns:a16="http://schemas.microsoft.com/office/drawing/2014/main" id="{167DC676-4936-44F6-8821-604D83DA62BC}"/>
              </a:ext>
            </a:extLst>
          </p:cNvPr>
          <p:cNvPicPr>
            <a:picLocks noChangeAspect="1"/>
          </p:cNvPicPr>
          <p:nvPr/>
        </p:nvPicPr>
        <p:blipFill>
          <a:blip r:embed="rId3"/>
          <a:stretch>
            <a:fillRect/>
          </a:stretch>
        </p:blipFill>
        <p:spPr>
          <a:xfrm>
            <a:off x="5007374" y="4379290"/>
            <a:ext cx="3486150" cy="1371600"/>
          </a:xfrm>
          <a:prstGeom prst="rect">
            <a:avLst/>
          </a:prstGeom>
          <a:ln>
            <a:solidFill>
              <a:schemeClr val="tx1"/>
            </a:solidFill>
          </a:ln>
        </p:spPr>
      </p:pic>
      <p:pic>
        <p:nvPicPr>
          <p:cNvPr id="14" name="Afbeelding 13">
            <a:extLst>
              <a:ext uri="{FF2B5EF4-FFF2-40B4-BE49-F238E27FC236}">
                <a16:creationId xmlns:a16="http://schemas.microsoft.com/office/drawing/2014/main" id="{B583F84E-82EC-4D7A-850D-C0958E4612E9}"/>
              </a:ext>
            </a:extLst>
          </p:cNvPr>
          <p:cNvPicPr>
            <a:picLocks noChangeAspect="1"/>
          </p:cNvPicPr>
          <p:nvPr/>
        </p:nvPicPr>
        <p:blipFill>
          <a:blip r:embed="rId4"/>
          <a:stretch>
            <a:fillRect/>
          </a:stretch>
        </p:blipFill>
        <p:spPr>
          <a:xfrm>
            <a:off x="291328" y="4512945"/>
            <a:ext cx="4237653" cy="1187827"/>
          </a:xfrm>
          <a:prstGeom prst="rect">
            <a:avLst/>
          </a:prstGeom>
          <a:ln>
            <a:solidFill>
              <a:schemeClr val="tx1"/>
            </a:solidFill>
          </a:ln>
        </p:spPr>
      </p:pic>
      <p:pic>
        <p:nvPicPr>
          <p:cNvPr id="16" name="Afbeelding 15">
            <a:extLst>
              <a:ext uri="{FF2B5EF4-FFF2-40B4-BE49-F238E27FC236}">
                <a16:creationId xmlns:a16="http://schemas.microsoft.com/office/drawing/2014/main" id="{12E4C10F-56C5-4117-AF51-746E341403C3}"/>
              </a:ext>
            </a:extLst>
          </p:cNvPr>
          <p:cNvPicPr>
            <a:picLocks noChangeAspect="1"/>
          </p:cNvPicPr>
          <p:nvPr/>
        </p:nvPicPr>
        <p:blipFill>
          <a:blip r:embed="rId5"/>
          <a:stretch>
            <a:fillRect/>
          </a:stretch>
        </p:blipFill>
        <p:spPr>
          <a:xfrm>
            <a:off x="8802466" y="4197208"/>
            <a:ext cx="3286125" cy="1485900"/>
          </a:xfrm>
          <a:prstGeom prst="rect">
            <a:avLst/>
          </a:prstGeom>
          <a:ln>
            <a:solidFill>
              <a:schemeClr val="tx1"/>
            </a:solidFill>
          </a:ln>
        </p:spPr>
      </p:pic>
      <p:cxnSp>
        <p:nvCxnSpPr>
          <p:cNvPr id="11" name="Rechte verbindingslijn met pijl 10">
            <a:extLst>
              <a:ext uri="{FF2B5EF4-FFF2-40B4-BE49-F238E27FC236}">
                <a16:creationId xmlns:a16="http://schemas.microsoft.com/office/drawing/2014/main" id="{FE852324-F674-4A11-B1D5-3C8B1381E595}"/>
              </a:ext>
            </a:extLst>
          </p:cNvPr>
          <p:cNvCxnSpPr>
            <a:cxnSpLocks/>
          </p:cNvCxnSpPr>
          <p:nvPr/>
        </p:nvCxnSpPr>
        <p:spPr>
          <a:xfrm flipH="1">
            <a:off x="1256085" y="4806888"/>
            <a:ext cx="499275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Afbeelding 16">
            <a:extLst>
              <a:ext uri="{FF2B5EF4-FFF2-40B4-BE49-F238E27FC236}">
                <a16:creationId xmlns:a16="http://schemas.microsoft.com/office/drawing/2014/main" id="{2502AB7A-9184-4997-8ADD-6293E6C1BB37}"/>
              </a:ext>
            </a:extLst>
          </p:cNvPr>
          <p:cNvPicPr>
            <a:picLocks noChangeAspect="1"/>
          </p:cNvPicPr>
          <p:nvPr/>
        </p:nvPicPr>
        <p:blipFill>
          <a:blip r:embed="rId6"/>
          <a:stretch>
            <a:fillRect/>
          </a:stretch>
        </p:blipFill>
        <p:spPr>
          <a:xfrm>
            <a:off x="5007374" y="4031932"/>
            <a:ext cx="1857375" cy="304800"/>
          </a:xfrm>
          <a:prstGeom prst="rect">
            <a:avLst/>
          </a:prstGeom>
        </p:spPr>
      </p:pic>
      <p:cxnSp>
        <p:nvCxnSpPr>
          <p:cNvPr id="15" name="Rechte verbindingslijn met pijl 14">
            <a:extLst>
              <a:ext uri="{FF2B5EF4-FFF2-40B4-BE49-F238E27FC236}">
                <a16:creationId xmlns:a16="http://schemas.microsoft.com/office/drawing/2014/main" id="{8E317774-428E-4144-88C7-7C4AF2DF440A}"/>
              </a:ext>
            </a:extLst>
          </p:cNvPr>
          <p:cNvCxnSpPr>
            <a:cxnSpLocks/>
          </p:cNvCxnSpPr>
          <p:nvPr/>
        </p:nvCxnSpPr>
        <p:spPr>
          <a:xfrm flipV="1">
            <a:off x="8461375" y="4674637"/>
            <a:ext cx="1251792" cy="18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Afbeelding 17">
            <a:extLst>
              <a:ext uri="{FF2B5EF4-FFF2-40B4-BE49-F238E27FC236}">
                <a16:creationId xmlns:a16="http://schemas.microsoft.com/office/drawing/2014/main" id="{21013FCD-7450-4D2B-8B25-99D812504924}"/>
              </a:ext>
            </a:extLst>
          </p:cNvPr>
          <p:cNvPicPr>
            <a:picLocks noChangeAspect="1"/>
          </p:cNvPicPr>
          <p:nvPr/>
        </p:nvPicPr>
        <p:blipFill>
          <a:blip r:embed="rId7"/>
          <a:stretch>
            <a:fillRect/>
          </a:stretch>
        </p:blipFill>
        <p:spPr>
          <a:xfrm>
            <a:off x="189285" y="4160520"/>
            <a:ext cx="1066800" cy="352425"/>
          </a:xfrm>
          <a:prstGeom prst="rect">
            <a:avLst/>
          </a:prstGeom>
        </p:spPr>
      </p:pic>
      <p:pic>
        <p:nvPicPr>
          <p:cNvPr id="19" name="Afbeelding 18">
            <a:extLst>
              <a:ext uri="{FF2B5EF4-FFF2-40B4-BE49-F238E27FC236}">
                <a16:creationId xmlns:a16="http://schemas.microsoft.com/office/drawing/2014/main" id="{FB5CAB09-A33E-4FDF-829B-8A96A26993A8}"/>
              </a:ext>
            </a:extLst>
          </p:cNvPr>
          <p:cNvPicPr>
            <a:picLocks noChangeAspect="1"/>
          </p:cNvPicPr>
          <p:nvPr/>
        </p:nvPicPr>
        <p:blipFill>
          <a:blip r:embed="rId8"/>
          <a:stretch>
            <a:fillRect/>
          </a:stretch>
        </p:blipFill>
        <p:spPr>
          <a:xfrm>
            <a:off x="8728620" y="3789045"/>
            <a:ext cx="904875" cy="371475"/>
          </a:xfrm>
          <a:prstGeom prst="rect">
            <a:avLst/>
          </a:prstGeom>
        </p:spPr>
      </p:pic>
    </p:spTree>
    <p:extLst>
      <p:ext uri="{BB962C8B-B14F-4D97-AF65-F5344CB8AC3E}">
        <p14:creationId xmlns:p14="http://schemas.microsoft.com/office/powerpoint/2010/main" val="124695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Afbeelding 12">
            <a:extLst>
              <a:ext uri="{FF2B5EF4-FFF2-40B4-BE49-F238E27FC236}">
                <a16:creationId xmlns:a16="http://schemas.microsoft.com/office/drawing/2014/main" id="{E344141E-F204-4574-BE90-7EF70D349B2F}"/>
              </a:ext>
            </a:extLst>
          </p:cNvPr>
          <p:cNvPicPr>
            <a:picLocks noChangeAspect="1"/>
          </p:cNvPicPr>
          <p:nvPr/>
        </p:nvPicPr>
        <p:blipFill>
          <a:blip r:embed="rId2"/>
          <a:stretch>
            <a:fillRect/>
          </a:stretch>
        </p:blipFill>
        <p:spPr>
          <a:xfrm>
            <a:off x="589721" y="1627971"/>
            <a:ext cx="2670002" cy="2388949"/>
          </a:xfrm>
          <a:prstGeom prst="rect">
            <a:avLst/>
          </a:prstGeom>
        </p:spPr>
      </p:pic>
      <p:sp>
        <p:nvSpPr>
          <p:cNvPr id="5" name="Tijdelijke aanduiding voor inhoud 4">
            <a:extLst>
              <a:ext uri="{FF2B5EF4-FFF2-40B4-BE49-F238E27FC236}">
                <a16:creationId xmlns:a16="http://schemas.microsoft.com/office/drawing/2014/main" id="{1CE94565-1F58-47E8-90B7-EB086334A1A4}"/>
              </a:ext>
            </a:extLst>
          </p:cNvPr>
          <p:cNvSpPr>
            <a:spLocks noGrp="1"/>
          </p:cNvSpPr>
          <p:nvPr>
            <p:ph idx="1"/>
          </p:nvPr>
        </p:nvSpPr>
        <p:spPr>
          <a:xfrm>
            <a:off x="179295" y="1106310"/>
            <a:ext cx="11422984" cy="5592754"/>
          </a:xfrm>
        </p:spPr>
        <p:txBody>
          <a:bodyPr>
            <a:normAutofit fontScale="85000" lnSpcReduction="10000"/>
          </a:bodyPr>
          <a:lstStyle/>
          <a:p>
            <a:r>
              <a:rPr lang="nl-BE" dirty="0"/>
              <a:t>The table structure is currently as follows:</a:t>
            </a:r>
          </a:p>
          <a:p>
            <a:endParaRPr lang="nl-BE" dirty="0"/>
          </a:p>
          <a:p>
            <a:endParaRPr lang="nl-BE" dirty="0"/>
          </a:p>
          <a:p>
            <a:endParaRPr lang="nl-BE" dirty="0"/>
          </a:p>
          <a:p>
            <a:endParaRPr lang="nl-BE" dirty="0"/>
          </a:p>
          <a:p>
            <a:endParaRPr lang="nl-BE" dirty="0"/>
          </a:p>
          <a:p>
            <a:endParaRPr lang="nl-BE" dirty="0"/>
          </a:p>
          <a:p>
            <a:endParaRPr lang="nl-BE" dirty="0"/>
          </a:p>
          <a:p>
            <a:r>
              <a:rPr lang="nl-BE" dirty="0"/>
              <a:t>We note that for the *-* relationship between person </a:t>
            </a:r>
            <a:r>
              <a:rPr lang="nl-BE" dirty="0" err="1"/>
              <a:t>and</a:t>
            </a:r>
            <a:r>
              <a:rPr lang="nl-BE" dirty="0"/>
              <a:t> course, 2 association tables were created. </a:t>
            </a:r>
          </a:p>
          <a:p>
            <a:r>
              <a:rPr lang="nl-BE" dirty="0" err="1"/>
              <a:t>Adding</a:t>
            </a:r>
            <a:r>
              <a:rPr lang="nl-BE" dirty="0"/>
              <a:t> courses </a:t>
            </a:r>
            <a:r>
              <a:rPr lang="nl-BE" dirty="0" err="1"/>
              <a:t>to</a:t>
            </a:r>
            <a:r>
              <a:rPr lang="nl-BE" dirty="0"/>
              <a:t> a person or </a:t>
            </a:r>
            <a:r>
              <a:rPr lang="nl-BE" dirty="0" err="1"/>
              <a:t>adding</a:t>
            </a:r>
            <a:r>
              <a:rPr lang="nl-BE" dirty="0"/>
              <a:t> persons a course </a:t>
            </a:r>
            <a:r>
              <a:rPr lang="nl-BE" dirty="0" err="1"/>
              <a:t>will</a:t>
            </a:r>
            <a:r>
              <a:rPr lang="nl-BE" dirty="0"/>
              <a:t> cause </a:t>
            </a:r>
            <a:r>
              <a:rPr lang="nl-BE" dirty="0" err="1"/>
              <a:t>runtime</a:t>
            </a:r>
            <a:r>
              <a:rPr lang="nl-BE" dirty="0"/>
              <a:t> </a:t>
            </a:r>
            <a:r>
              <a:rPr lang="nl-BE" dirty="0" err="1"/>
              <a:t>errors</a:t>
            </a:r>
            <a:r>
              <a:rPr lang="nl-BE" dirty="0"/>
              <a:t> because this method can cause inconsistencies (more explanation about this later in this presentation)</a:t>
            </a:r>
          </a:p>
          <a:p>
            <a:r>
              <a:rPr lang="nl-BE" dirty="0"/>
              <a:t>We adapt the annotation to the students attribute in the </a:t>
            </a:r>
            <a:r>
              <a:rPr lang="nl-BE" dirty="0" err="1"/>
              <a:t>entity</a:t>
            </a:r>
            <a:r>
              <a:rPr lang="nl-BE" dirty="0"/>
              <a:t> Course as follows:</a:t>
            </a:r>
          </a:p>
          <a:p>
            <a:pPr marL="0" indent="0">
              <a:buNone/>
            </a:pPr>
            <a:r>
              <a:rPr lang="nl-BE" dirty="0">
                <a:latin typeface="Courier New" panose="02070309020205020404" pitchFamily="49" charset="0"/>
                <a:cs typeface="Courier New" panose="02070309020205020404" pitchFamily="49" charset="0"/>
              </a:rPr>
              <a:t>	@ManyToMany</a:t>
            </a:r>
            <a:r>
              <a:rPr lang="nl-BE" b="1" dirty="0">
                <a:solidFill>
                  <a:srgbClr val="FF0000"/>
                </a:solidFill>
                <a:latin typeface="Courier New" panose="02070309020205020404" pitchFamily="49" charset="0"/>
                <a:cs typeface="Courier New" panose="02070309020205020404" pitchFamily="49" charset="0"/>
              </a:rPr>
              <a:t>(mappedBy="courses") </a:t>
            </a:r>
          </a:p>
          <a:p>
            <a:pPr marL="0" indent="0">
              <a:buNone/>
            </a:pPr>
            <a:r>
              <a:rPr lang="nl-BE" dirty="0">
                <a:latin typeface="Courier New" panose="02070309020205020404" pitchFamily="49" charset="0"/>
                <a:cs typeface="Courier New" panose="02070309020205020404" pitchFamily="49" charset="0"/>
              </a:rPr>
              <a:t>	private List&lt;Person&gt; students = new </a:t>
            </a:r>
            <a:r>
              <a:rPr lang="nl-BE" dirty="0" err="1">
                <a:latin typeface="Courier New" panose="02070309020205020404" pitchFamily="49" charset="0"/>
                <a:cs typeface="Courier New" panose="02070309020205020404" pitchFamily="49" charset="0"/>
              </a:rPr>
              <a:t>ArrayList</a:t>
            </a:r>
            <a:r>
              <a:rPr lang="nl-BE" dirty="0">
                <a:latin typeface="Courier New" panose="02070309020205020404" pitchFamily="49" charset="0"/>
                <a:cs typeface="Courier New" panose="02070309020205020404" pitchFamily="49" charset="0"/>
              </a:rPr>
              <a:t>&lt;&gt;();</a:t>
            </a:r>
          </a:p>
          <a:p>
            <a:pPr marL="0" indent="0">
              <a:buNone/>
            </a:pPr>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pPr marL="0" indent="0">
              <a:buNone/>
            </a:pPr>
            <a:endParaRPr lang="nl-BE" dirty="0">
              <a:latin typeface="Courier New" panose="02070309020205020404" pitchFamily="49" charset="0"/>
              <a:cs typeface="Courier New" panose="02070309020205020404" pitchFamily="49" charset="0"/>
            </a:endParaRPr>
          </a:p>
          <a:p>
            <a:endParaRPr lang="nl-BE" dirty="0"/>
          </a:p>
          <a:p>
            <a:endParaRPr lang="nl-BE" dirty="0"/>
          </a:p>
          <a:p>
            <a:endParaRPr lang="nl-BE" dirty="0"/>
          </a:p>
          <a:p>
            <a:endParaRPr lang="nl-BE" dirty="0"/>
          </a:p>
          <a:p>
            <a:endParaRPr lang="nl-BE" dirty="0"/>
          </a:p>
        </p:txBody>
      </p:sp>
      <p:sp>
        <p:nvSpPr>
          <p:cNvPr id="2" name="Titel 1"/>
          <p:cNvSpPr>
            <a:spLocks noGrp="1"/>
          </p:cNvSpPr>
          <p:nvPr>
            <p:ph type="title"/>
          </p:nvPr>
        </p:nvSpPr>
        <p:spPr/>
        <p:txBody>
          <a:bodyPr/>
          <a:lstStyle/>
          <a:p>
            <a:r>
              <a:rPr lang="nl-BE" dirty="0"/>
              <a:t>Application testing</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47</a:t>
            </a:fld>
            <a:endParaRPr lang="nl-NL"/>
          </a:p>
        </p:txBody>
      </p:sp>
      <p:sp>
        <p:nvSpPr>
          <p:cNvPr id="7" name="Ovaal 6">
            <a:extLst>
              <a:ext uri="{FF2B5EF4-FFF2-40B4-BE49-F238E27FC236}">
                <a16:creationId xmlns:a16="http://schemas.microsoft.com/office/drawing/2014/main" id="{C518D580-1CC2-46C2-BB8E-EF89FA719CAB}"/>
              </a:ext>
            </a:extLst>
          </p:cNvPr>
          <p:cNvSpPr/>
          <p:nvPr/>
        </p:nvSpPr>
        <p:spPr>
          <a:xfrm rot="10800000">
            <a:off x="1543819" y="2336924"/>
            <a:ext cx="1370792" cy="3675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Ovaal 7">
            <a:extLst>
              <a:ext uri="{FF2B5EF4-FFF2-40B4-BE49-F238E27FC236}">
                <a16:creationId xmlns:a16="http://schemas.microsoft.com/office/drawing/2014/main" id="{030FC327-5C85-43BC-86DD-65D0EBDE4670}"/>
              </a:ext>
            </a:extLst>
          </p:cNvPr>
          <p:cNvSpPr/>
          <p:nvPr/>
        </p:nvSpPr>
        <p:spPr>
          <a:xfrm rot="10800000">
            <a:off x="1384656" y="2956028"/>
            <a:ext cx="1485253" cy="4046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6944E94-7CBD-4290-A0F2-E6A0E3CACECC}"/>
              </a:ext>
            </a:extLst>
          </p:cNvPr>
          <p:cNvPicPr>
            <a:picLocks noChangeAspect="1"/>
          </p:cNvPicPr>
          <p:nvPr/>
        </p:nvPicPr>
        <p:blipFill>
          <a:blip r:embed="rId3"/>
          <a:stretch>
            <a:fillRect/>
          </a:stretch>
        </p:blipFill>
        <p:spPr>
          <a:xfrm>
            <a:off x="5007289" y="1796917"/>
            <a:ext cx="5089765" cy="2220004"/>
          </a:xfrm>
          <a:prstGeom prst="rect">
            <a:avLst/>
          </a:prstGeom>
        </p:spPr>
      </p:pic>
      <p:sp>
        <p:nvSpPr>
          <p:cNvPr id="12" name="Ovaal 11">
            <a:extLst>
              <a:ext uri="{FF2B5EF4-FFF2-40B4-BE49-F238E27FC236}">
                <a16:creationId xmlns:a16="http://schemas.microsoft.com/office/drawing/2014/main" id="{1F1DD780-C58B-4D8B-A5DD-874752C67B0B}"/>
              </a:ext>
            </a:extLst>
          </p:cNvPr>
          <p:cNvSpPr/>
          <p:nvPr/>
        </p:nvSpPr>
        <p:spPr>
          <a:xfrm rot="7994880">
            <a:off x="5134350" y="1670651"/>
            <a:ext cx="2209549" cy="15269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16680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4">
            <a:extLst>
              <a:ext uri="{FF2B5EF4-FFF2-40B4-BE49-F238E27FC236}">
                <a16:creationId xmlns:a16="http://schemas.microsoft.com/office/drawing/2014/main" id="{1CE94565-1F58-47E8-90B7-EB086334A1A4}"/>
              </a:ext>
            </a:extLst>
          </p:cNvPr>
          <p:cNvSpPr>
            <a:spLocks noGrp="1"/>
          </p:cNvSpPr>
          <p:nvPr>
            <p:ph idx="1"/>
          </p:nvPr>
        </p:nvSpPr>
        <p:spPr>
          <a:xfrm>
            <a:off x="327378" y="1016000"/>
            <a:ext cx="10984089" cy="5531556"/>
          </a:xfrm>
        </p:spPr>
        <p:txBody>
          <a:bodyPr>
            <a:normAutofit fontScale="92500" lnSpcReduction="10000"/>
          </a:bodyPr>
          <a:lstStyle/>
          <a:p>
            <a:r>
              <a:rPr lang="nl-BE" dirty="0"/>
              <a:t>We remove all tables from the database and run the application again.  Result in the database:</a:t>
            </a:r>
          </a:p>
          <a:p>
            <a:endParaRPr lang="nl-BE" dirty="0"/>
          </a:p>
          <a:p>
            <a:endParaRPr lang="nl-BE" dirty="0"/>
          </a:p>
          <a:p>
            <a:endParaRPr lang="nl-BE" dirty="0"/>
          </a:p>
          <a:p>
            <a:endParaRPr lang="nl-BE" dirty="0"/>
          </a:p>
          <a:p>
            <a:endParaRPr lang="nl-BE" dirty="0"/>
          </a:p>
          <a:p>
            <a:endParaRPr lang="nl-BE" dirty="0"/>
          </a:p>
          <a:p>
            <a:pPr marL="0" indent="0">
              <a:buNone/>
            </a:pPr>
            <a:r>
              <a:rPr lang="nl-BE" dirty="0"/>
              <a:t>Only the association table </a:t>
            </a:r>
            <a:r>
              <a:rPr lang="nl-BE" dirty="0" err="1"/>
              <a:t>person_courses</a:t>
            </a:r>
            <a:r>
              <a:rPr lang="nl-BE" dirty="0"/>
              <a:t> remains!</a:t>
            </a:r>
          </a:p>
          <a:p>
            <a:r>
              <a:rPr lang="nl-BE" dirty="0"/>
              <a:t>We now also modify the annotation for </a:t>
            </a:r>
            <a:r>
              <a:rPr lang="nl-BE" dirty="0" err="1"/>
              <a:t>the</a:t>
            </a:r>
            <a:r>
              <a:rPr lang="nl-BE" dirty="0"/>
              <a:t> courses attribute in the </a:t>
            </a:r>
            <a:r>
              <a:rPr lang="nl-BE" dirty="0" err="1"/>
              <a:t>entity</a:t>
            </a:r>
            <a:r>
              <a:rPr lang="nl-BE" dirty="0"/>
              <a:t> person as follows:</a:t>
            </a:r>
          </a:p>
          <a:p>
            <a:pPr marL="0" indent="0">
              <a:buNone/>
            </a:pPr>
            <a:r>
              <a:rPr lang="nl-BE" dirty="0">
                <a:latin typeface="Courier New" panose="02070309020205020404" pitchFamily="49" charset="0"/>
                <a:cs typeface="Courier New" panose="02070309020205020404" pitchFamily="49" charset="0"/>
              </a:rPr>
              <a:t>	@ManyToMany</a:t>
            </a:r>
          </a:p>
          <a:p>
            <a:pPr marL="0" indent="0">
              <a:buNone/>
            </a:pPr>
            <a:r>
              <a:rPr lang="nl-BE" b="1" dirty="0">
                <a:solidFill>
                  <a:srgbClr val="FF0000"/>
                </a:solidFill>
                <a:latin typeface="Courier New" panose="02070309020205020404" pitchFamily="49" charset="0"/>
                <a:cs typeface="Courier New" panose="02070309020205020404" pitchFamily="49" charset="0"/>
              </a:rPr>
              <a:t>	@JoinTable(name="coursestudent") </a:t>
            </a:r>
          </a:p>
          <a:p>
            <a:pPr marL="0" indent="0">
              <a:buNone/>
            </a:pPr>
            <a:r>
              <a:rPr lang="nl-BE" dirty="0">
                <a:latin typeface="Courier New" panose="02070309020205020404" pitchFamily="49" charset="0"/>
                <a:cs typeface="Courier New" panose="02070309020205020404" pitchFamily="49" charset="0"/>
              </a:rPr>
              <a:t>	private List&lt;Course&gt; courses = new </a:t>
            </a:r>
            <a:r>
              <a:rPr lang="nl-BE" dirty="0" err="1">
                <a:latin typeface="Courier New" panose="02070309020205020404" pitchFamily="49" charset="0"/>
                <a:cs typeface="Courier New" panose="02070309020205020404" pitchFamily="49" charset="0"/>
              </a:rPr>
              <a:t>ArrayList</a:t>
            </a:r>
            <a:r>
              <a:rPr lang="nl-BE" dirty="0">
                <a:latin typeface="Courier New" panose="02070309020205020404" pitchFamily="49" charset="0"/>
                <a:cs typeface="Courier New" panose="02070309020205020404" pitchFamily="49" charset="0"/>
              </a:rPr>
              <a:t>&lt;&gt;();</a:t>
            </a:r>
          </a:p>
          <a:p>
            <a:endParaRPr lang="nl-BE" dirty="0"/>
          </a:p>
          <a:p>
            <a:pPr marL="0" indent="0">
              <a:buNone/>
            </a:pPr>
            <a:endParaRPr lang="nl-BE" dirty="0">
              <a:latin typeface="Courier New" panose="02070309020205020404" pitchFamily="49" charset="0"/>
              <a:cs typeface="Courier New" panose="02070309020205020404" pitchFamily="49" charset="0"/>
            </a:endParaRPr>
          </a:p>
          <a:p>
            <a:pPr marL="0" indent="0">
              <a:buNone/>
            </a:pPr>
            <a:endParaRPr lang="nl-BE" dirty="0">
              <a:latin typeface="Courier New" panose="02070309020205020404" pitchFamily="49" charset="0"/>
              <a:cs typeface="Courier New" panose="02070309020205020404" pitchFamily="49" charset="0"/>
            </a:endParaRPr>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pPr marL="0" indent="0">
              <a:buNone/>
            </a:pPr>
            <a:endParaRPr lang="nl-BE" dirty="0">
              <a:latin typeface="Courier New" panose="02070309020205020404" pitchFamily="49" charset="0"/>
              <a:cs typeface="Courier New" panose="02070309020205020404" pitchFamily="49" charset="0"/>
            </a:endParaRPr>
          </a:p>
          <a:p>
            <a:endParaRPr lang="nl-BE" dirty="0"/>
          </a:p>
          <a:p>
            <a:endParaRPr lang="nl-BE" dirty="0"/>
          </a:p>
          <a:p>
            <a:endParaRPr lang="nl-BE" dirty="0"/>
          </a:p>
          <a:p>
            <a:endParaRPr lang="nl-BE" dirty="0"/>
          </a:p>
          <a:p>
            <a:endParaRPr lang="nl-BE" dirty="0"/>
          </a:p>
        </p:txBody>
      </p:sp>
      <p:sp>
        <p:nvSpPr>
          <p:cNvPr id="2" name="Titel 1"/>
          <p:cNvSpPr>
            <a:spLocks noGrp="1"/>
          </p:cNvSpPr>
          <p:nvPr>
            <p:ph type="title"/>
          </p:nvPr>
        </p:nvSpPr>
        <p:spPr/>
        <p:txBody>
          <a:bodyPr/>
          <a:lstStyle/>
          <a:p>
            <a:r>
              <a:rPr lang="nl-BE" dirty="0"/>
              <a:t>Application testing</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48</a:t>
            </a:fld>
            <a:endParaRPr lang="nl-NL"/>
          </a:p>
        </p:txBody>
      </p:sp>
      <p:pic>
        <p:nvPicPr>
          <p:cNvPr id="9" name="Afbeelding 8">
            <a:extLst>
              <a:ext uri="{FF2B5EF4-FFF2-40B4-BE49-F238E27FC236}">
                <a16:creationId xmlns:a16="http://schemas.microsoft.com/office/drawing/2014/main" id="{62B3EFCE-30CF-4797-A5B3-DB41F0DD75AE}"/>
              </a:ext>
            </a:extLst>
          </p:cNvPr>
          <p:cNvPicPr>
            <a:picLocks noChangeAspect="1"/>
          </p:cNvPicPr>
          <p:nvPr/>
        </p:nvPicPr>
        <p:blipFill>
          <a:blip r:embed="rId2"/>
          <a:stretch>
            <a:fillRect/>
          </a:stretch>
        </p:blipFill>
        <p:spPr>
          <a:xfrm>
            <a:off x="1540885" y="1817687"/>
            <a:ext cx="2238375" cy="1800225"/>
          </a:xfrm>
          <a:prstGeom prst="rect">
            <a:avLst/>
          </a:prstGeom>
        </p:spPr>
      </p:pic>
    </p:spTree>
    <p:extLst>
      <p:ext uri="{BB962C8B-B14F-4D97-AF65-F5344CB8AC3E}">
        <p14:creationId xmlns:p14="http://schemas.microsoft.com/office/powerpoint/2010/main" val="330181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4">
            <a:extLst>
              <a:ext uri="{FF2B5EF4-FFF2-40B4-BE49-F238E27FC236}">
                <a16:creationId xmlns:a16="http://schemas.microsoft.com/office/drawing/2014/main" id="{1CE94565-1F58-47E8-90B7-EB086334A1A4}"/>
              </a:ext>
            </a:extLst>
          </p:cNvPr>
          <p:cNvSpPr>
            <a:spLocks noGrp="1"/>
          </p:cNvSpPr>
          <p:nvPr>
            <p:ph idx="1"/>
          </p:nvPr>
        </p:nvSpPr>
        <p:spPr>
          <a:xfrm>
            <a:off x="327378" y="1016000"/>
            <a:ext cx="10984089" cy="5531556"/>
          </a:xfrm>
        </p:spPr>
        <p:txBody>
          <a:bodyPr>
            <a:normAutofit/>
          </a:bodyPr>
          <a:lstStyle/>
          <a:p>
            <a:r>
              <a:rPr lang="nl-BE" dirty="0"/>
              <a:t>We remove all tables from the database and run the application again.  Result in the database:</a:t>
            </a:r>
          </a:p>
          <a:p>
            <a:endParaRPr lang="nl-BE" dirty="0"/>
          </a:p>
          <a:p>
            <a:endParaRPr lang="nl-BE" dirty="0"/>
          </a:p>
          <a:p>
            <a:endParaRPr lang="nl-BE" dirty="0"/>
          </a:p>
          <a:p>
            <a:endParaRPr lang="nl-BE" dirty="0"/>
          </a:p>
          <a:p>
            <a:endParaRPr lang="nl-BE" dirty="0"/>
          </a:p>
          <a:p>
            <a:endParaRPr lang="nl-BE" dirty="0"/>
          </a:p>
          <a:p>
            <a:pPr marL="0" indent="0">
              <a:buNone/>
            </a:pPr>
            <a:r>
              <a:rPr lang="nl-BE" dirty="0"/>
              <a:t>The association table </a:t>
            </a:r>
            <a:r>
              <a:rPr lang="nl-BE" dirty="0" err="1"/>
              <a:t>person_courses</a:t>
            </a:r>
            <a:r>
              <a:rPr lang="nl-BE" dirty="0"/>
              <a:t> has been renamed </a:t>
            </a:r>
            <a:r>
              <a:rPr lang="nl-BE" dirty="0" err="1"/>
              <a:t>to</a:t>
            </a:r>
            <a:r>
              <a:rPr lang="nl-BE" dirty="0"/>
              <a:t> coursestudent</a:t>
            </a:r>
          </a:p>
          <a:p>
            <a:pPr marL="0" indent="0">
              <a:buNone/>
            </a:pPr>
            <a:endParaRPr lang="nl-BE" dirty="0"/>
          </a:p>
          <a:p>
            <a:pPr marL="0" indent="0">
              <a:buNone/>
            </a:pPr>
            <a:endParaRPr lang="nl-BE" dirty="0">
              <a:latin typeface="Courier New" panose="02070309020205020404" pitchFamily="49" charset="0"/>
              <a:cs typeface="Courier New" panose="02070309020205020404" pitchFamily="49" charset="0"/>
            </a:endParaRPr>
          </a:p>
          <a:p>
            <a:pPr marL="0" indent="0">
              <a:buNone/>
            </a:pPr>
            <a:endParaRPr lang="nl-BE" dirty="0">
              <a:latin typeface="Courier New" panose="02070309020205020404" pitchFamily="49" charset="0"/>
              <a:cs typeface="Courier New" panose="02070309020205020404" pitchFamily="49" charset="0"/>
            </a:endParaRPr>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pPr marL="0" indent="0">
              <a:buNone/>
            </a:pPr>
            <a:endParaRPr lang="nl-BE" dirty="0">
              <a:latin typeface="Courier New" panose="02070309020205020404" pitchFamily="49" charset="0"/>
              <a:cs typeface="Courier New" panose="02070309020205020404" pitchFamily="49" charset="0"/>
            </a:endParaRPr>
          </a:p>
          <a:p>
            <a:endParaRPr lang="nl-BE" dirty="0"/>
          </a:p>
          <a:p>
            <a:endParaRPr lang="nl-BE" dirty="0"/>
          </a:p>
          <a:p>
            <a:endParaRPr lang="nl-BE" dirty="0"/>
          </a:p>
          <a:p>
            <a:endParaRPr lang="nl-BE" dirty="0"/>
          </a:p>
          <a:p>
            <a:endParaRPr lang="nl-BE" dirty="0"/>
          </a:p>
        </p:txBody>
      </p:sp>
      <p:sp>
        <p:nvSpPr>
          <p:cNvPr id="2" name="Titel 1"/>
          <p:cNvSpPr>
            <a:spLocks noGrp="1"/>
          </p:cNvSpPr>
          <p:nvPr>
            <p:ph type="title"/>
          </p:nvPr>
        </p:nvSpPr>
        <p:spPr/>
        <p:txBody>
          <a:bodyPr/>
          <a:lstStyle/>
          <a:p>
            <a:r>
              <a:rPr lang="nl-BE" dirty="0"/>
              <a:t>Application testing</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49</a:t>
            </a:fld>
            <a:endParaRPr lang="nl-NL"/>
          </a:p>
        </p:txBody>
      </p:sp>
      <p:pic>
        <p:nvPicPr>
          <p:cNvPr id="7" name="Afbeelding 6">
            <a:extLst>
              <a:ext uri="{FF2B5EF4-FFF2-40B4-BE49-F238E27FC236}">
                <a16:creationId xmlns:a16="http://schemas.microsoft.com/office/drawing/2014/main" id="{18AF400C-35BE-4163-AFF3-AD30EFA38E40}"/>
              </a:ext>
            </a:extLst>
          </p:cNvPr>
          <p:cNvPicPr>
            <a:picLocks noChangeAspect="1"/>
          </p:cNvPicPr>
          <p:nvPr/>
        </p:nvPicPr>
        <p:blipFill>
          <a:blip r:embed="rId2"/>
          <a:stretch>
            <a:fillRect/>
          </a:stretch>
        </p:blipFill>
        <p:spPr>
          <a:xfrm>
            <a:off x="1029933" y="1759479"/>
            <a:ext cx="2672822" cy="2201840"/>
          </a:xfrm>
          <a:prstGeom prst="rect">
            <a:avLst/>
          </a:prstGeom>
        </p:spPr>
      </p:pic>
    </p:spTree>
    <p:extLst>
      <p:ext uri="{BB962C8B-B14F-4D97-AF65-F5344CB8AC3E}">
        <p14:creationId xmlns:p14="http://schemas.microsoft.com/office/powerpoint/2010/main" val="67328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9"/>
          <p:cNvSpPr>
            <a:spLocks noChangeArrowheads="1"/>
          </p:cNvSpPr>
          <p:nvPr/>
        </p:nvSpPr>
        <p:spPr bwMode="auto">
          <a:xfrm>
            <a:off x="216000" y="2636838"/>
            <a:ext cx="11976000" cy="1439862"/>
          </a:xfrm>
          <a:prstGeom prst="rect">
            <a:avLst/>
          </a:prstGeom>
          <a:noFill/>
          <a:ln w="9525">
            <a:noFill/>
            <a:miter lim="800000"/>
            <a:headEnd/>
            <a:tailEnd/>
          </a:ln>
        </p:spPr>
        <p:txBody>
          <a:bodyPr wrap="none" anchor="ctr"/>
          <a:lstStyle/>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Making Associations Example</a:t>
            </a:r>
            <a:endParaRPr lang="nl-NL" sz="5400" dirty="0">
              <a:solidFill>
                <a:srgbClr val="D02023"/>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793" y="4187613"/>
            <a:ext cx="1569229" cy="2353843"/>
          </a:xfrm>
          <a:prstGeom prst="rect">
            <a:avLst/>
          </a:prstGeom>
        </p:spPr>
      </p:pic>
      <p:sp>
        <p:nvSpPr>
          <p:cNvPr id="6" name="Rechthoek 5"/>
          <p:cNvSpPr/>
          <p:nvPr/>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11" name="Rechthoek 10"/>
          <p:cNvSpPr/>
          <p:nvPr/>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p>
        </p:txBody>
      </p:sp>
      <p:pic>
        <p:nvPicPr>
          <p:cNvPr id="3" name="Afbeelding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2927196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@ManyToMany: In summary</a:t>
            </a:r>
          </a:p>
        </p:txBody>
      </p:sp>
      <p:sp>
        <p:nvSpPr>
          <p:cNvPr id="3" name="Tijdelijke aanduiding voor inhoud 2"/>
          <p:cNvSpPr>
            <a:spLocks noGrp="1"/>
          </p:cNvSpPr>
          <p:nvPr>
            <p:ph idx="1"/>
          </p:nvPr>
        </p:nvSpPr>
        <p:spPr/>
        <p:txBody>
          <a:bodyPr/>
          <a:lstStyle/>
          <a:p>
            <a:pPr marL="0" indent="0">
              <a:buNone/>
            </a:pPr>
            <a:r>
              <a:rPr lang="nl-BE" dirty="0"/>
              <a:t>In the </a:t>
            </a:r>
            <a:r>
              <a:rPr lang="nl-BE" dirty="0" err="1"/>
              <a:t>Entity</a:t>
            </a:r>
            <a:r>
              <a:rPr lang="nl-BE" dirty="0"/>
              <a:t> </a:t>
            </a:r>
            <a:r>
              <a:rPr lang="nl-BE" b="1" dirty="0"/>
              <a:t>Course</a:t>
            </a:r>
            <a:r>
              <a:rPr lang="nl-BE" dirty="0"/>
              <a:t>:</a:t>
            </a:r>
          </a:p>
          <a:p>
            <a:pPr marL="0" indent="0">
              <a:buNone/>
            </a:pPr>
            <a:r>
              <a:rPr lang="nl-BE" b="1" dirty="0">
                <a:solidFill>
                  <a:srgbClr val="FF0000"/>
                </a:solidFill>
                <a:latin typeface="Courier New" panose="02070309020205020404" pitchFamily="49" charset="0"/>
                <a:cs typeface="Courier New" panose="02070309020205020404" pitchFamily="49" charset="0"/>
              </a:rPr>
              <a:t>@ManyToMany(mappedBy="courses") </a:t>
            </a:r>
          </a:p>
          <a:p>
            <a:pPr marL="0" indent="0">
              <a:buNone/>
            </a:pPr>
            <a:r>
              <a:rPr lang="nl-BE" dirty="0">
                <a:latin typeface="Courier New" panose="02070309020205020404" pitchFamily="49" charset="0"/>
                <a:cs typeface="Courier New" panose="02070309020205020404" pitchFamily="49" charset="0"/>
              </a:rPr>
              <a:t>private List&lt;Person&gt; students = new </a:t>
            </a:r>
            <a:r>
              <a:rPr lang="nl-BE" dirty="0" err="1">
                <a:latin typeface="Courier New" panose="02070309020205020404" pitchFamily="49" charset="0"/>
                <a:cs typeface="Courier New" panose="02070309020205020404" pitchFamily="49" charset="0"/>
              </a:rPr>
              <a:t>ArrayList</a:t>
            </a:r>
            <a:r>
              <a:rPr lang="nl-BE" dirty="0">
                <a:latin typeface="Courier New" panose="02070309020205020404" pitchFamily="49" charset="0"/>
                <a:cs typeface="Courier New" panose="02070309020205020404" pitchFamily="49" charset="0"/>
              </a:rPr>
              <a:t>&lt;&gt;();</a:t>
            </a:r>
          </a:p>
          <a:p>
            <a:pPr marL="0" indent="0">
              <a:buNone/>
            </a:pPr>
            <a:r>
              <a:rPr lang="nl-BE" dirty="0"/>
              <a:t>In the </a:t>
            </a:r>
            <a:r>
              <a:rPr lang="nl-BE" dirty="0" err="1"/>
              <a:t>Entity </a:t>
            </a:r>
            <a:r>
              <a:rPr lang="nl-BE" b="1" dirty="0"/>
              <a:t>Person</a:t>
            </a:r>
            <a:r>
              <a:rPr lang="nl-BE" dirty="0"/>
              <a:t>:</a:t>
            </a:r>
          </a:p>
          <a:p>
            <a:pPr marL="0" indent="0">
              <a:buNone/>
            </a:pPr>
            <a:r>
              <a:rPr lang="nl-BE" b="1" dirty="0">
                <a:solidFill>
                  <a:srgbClr val="FF0000"/>
                </a:solidFill>
                <a:latin typeface="Courier New" panose="02070309020205020404" pitchFamily="49" charset="0"/>
                <a:cs typeface="Courier New" panose="02070309020205020404" pitchFamily="49" charset="0"/>
              </a:rPr>
              <a:t>@ManyToMany</a:t>
            </a:r>
          </a:p>
          <a:p>
            <a:pPr marL="0" indent="0">
              <a:buNone/>
            </a:pPr>
            <a:r>
              <a:rPr lang="nl-BE" b="1" dirty="0">
                <a:solidFill>
                  <a:srgbClr val="FF0000"/>
                </a:solidFill>
                <a:latin typeface="Courier New" panose="02070309020205020404" pitchFamily="49" charset="0"/>
                <a:cs typeface="Courier New" panose="02070309020205020404" pitchFamily="49" charset="0"/>
              </a:rPr>
              <a:t>@JoinTable(name="coursestudent") </a:t>
            </a:r>
          </a:p>
          <a:p>
            <a:pPr marL="0" indent="0">
              <a:buNone/>
            </a:pPr>
            <a:r>
              <a:rPr lang="nl-BE" dirty="0">
                <a:latin typeface="Courier New" panose="02070309020205020404" pitchFamily="49" charset="0"/>
                <a:cs typeface="Courier New" panose="02070309020205020404" pitchFamily="49" charset="0"/>
              </a:rPr>
              <a:t>private List&lt;courses&gt; courses = new </a:t>
            </a:r>
            <a:r>
              <a:rPr lang="nl-BE" dirty="0" err="1">
                <a:latin typeface="Courier New" panose="02070309020205020404" pitchFamily="49" charset="0"/>
                <a:cs typeface="Courier New" panose="02070309020205020404" pitchFamily="49" charset="0"/>
              </a:rPr>
              <a:t>ArrayList</a:t>
            </a:r>
            <a:r>
              <a:rPr lang="nl-BE" dirty="0">
                <a:latin typeface="Courier New" panose="02070309020205020404" pitchFamily="49" charset="0"/>
                <a:cs typeface="Courier New" panose="02070309020205020404" pitchFamily="49" charset="0"/>
              </a:rPr>
              <a:t>&lt;&gt;();</a:t>
            </a:r>
          </a:p>
          <a:p>
            <a:pPr marL="0" indent="0">
              <a:buNone/>
            </a:pPr>
            <a:endParaRPr lang="nl-BE" dirty="0">
              <a:latin typeface="Courier New" panose="02070309020205020404" pitchFamily="49" charset="0"/>
              <a:cs typeface="Courier New" panose="02070309020205020404" pitchFamily="49" charset="0"/>
            </a:endParaRPr>
          </a:p>
          <a:p>
            <a:pPr marL="0" indent="0">
              <a:buNone/>
            </a:pP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50</a:t>
            </a:fld>
            <a:endParaRPr lang="nl-NL"/>
          </a:p>
        </p:txBody>
      </p:sp>
      <p:pic>
        <p:nvPicPr>
          <p:cNvPr id="7" name="Afbeelding 6">
            <a:extLst>
              <a:ext uri="{FF2B5EF4-FFF2-40B4-BE49-F238E27FC236}">
                <a16:creationId xmlns:a16="http://schemas.microsoft.com/office/drawing/2014/main" id="{9095915F-91B3-490E-8175-8EC8B3F56BFA}"/>
              </a:ext>
            </a:extLst>
          </p:cNvPr>
          <p:cNvPicPr>
            <a:picLocks noChangeAspect="1"/>
          </p:cNvPicPr>
          <p:nvPr/>
        </p:nvPicPr>
        <p:blipFill>
          <a:blip r:embed="rId2"/>
          <a:stretch>
            <a:fillRect/>
          </a:stretch>
        </p:blipFill>
        <p:spPr>
          <a:xfrm>
            <a:off x="805182" y="4333430"/>
            <a:ext cx="2672822" cy="2201840"/>
          </a:xfrm>
          <a:prstGeom prst="rect">
            <a:avLst/>
          </a:prstGeom>
          <a:ln>
            <a:solidFill>
              <a:schemeClr val="tx1"/>
            </a:solidFill>
          </a:ln>
        </p:spPr>
      </p:pic>
      <p:pic>
        <p:nvPicPr>
          <p:cNvPr id="8" name="Afbeelding 7">
            <a:extLst>
              <a:ext uri="{FF2B5EF4-FFF2-40B4-BE49-F238E27FC236}">
                <a16:creationId xmlns:a16="http://schemas.microsoft.com/office/drawing/2014/main" id="{85353E33-AA14-4E9E-BE0D-025591BB78E5}"/>
              </a:ext>
            </a:extLst>
          </p:cNvPr>
          <p:cNvPicPr>
            <a:picLocks noChangeAspect="1"/>
          </p:cNvPicPr>
          <p:nvPr/>
        </p:nvPicPr>
        <p:blipFill>
          <a:blip r:embed="rId3"/>
          <a:stretch>
            <a:fillRect/>
          </a:stretch>
        </p:blipFill>
        <p:spPr>
          <a:xfrm>
            <a:off x="4914787" y="4333430"/>
            <a:ext cx="5089765" cy="2220004"/>
          </a:xfrm>
          <a:prstGeom prst="rect">
            <a:avLst/>
          </a:prstGeom>
        </p:spPr>
      </p:pic>
      <p:sp>
        <p:nvSpPr>
          <p:cNvPr id="9" name="Ovaal 8">
            <a:extLst>
              <a:ext uri="{FF2B5EF4-FFF2-40B4-BE49-F238E27FC236}">
                <a16:creationId xmlns:a16="http://schemas.microsoft.com/office/drawing/2014/main" id="{453AD930-F0B5-4D22-B5B9-5C8EAA0355B3}"/>
              </a:ext>
            </a:extLst>
          </p:cNvPr>
          <p:cNvSpPr/>
          <p:nvPr/>
        </p:nvSpPr>
        <p:spPr>
          <a:xfrm rot="7994880">
            <a:off x="5070284" y="4359555"/>
            <a:ext cx="1981377" cy="12833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45768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9"/>
          <p:cNvSpPr>
            <a:spLocks noChangeArrowheads="1"/>
          </p:cNvSpPr>
          <p:nvPr/>
        </p:nvSpPr>
        <p:spPr bwMode="auto">
          <a:xfrm>
            <a:off x="216000" y="2636838"/>
            <a:ext cx="11976000" cy="1439862"/>
          </a:xfrm>
          <a:prstGeom prst="rect">
            <a:avLst/>
          </a:prstGeom>
          <a:noFill/>
          <a:ln w="9525">
            <a:noFill/>
            <a:miter lim="800000"/>
            <a:headEnd/>
            <a:tailEnd/>
          </a:ln>
        </p:spPr>
        <p:txBody>
          <a:bodyPr wrap="none" anchor="ctr"/>
          <a:lstStyle/>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Direction of association</a:t>
            </a:r>
            <a:endParaRPr lang="nl-NL" sz="5400" dirty="0">
              <a:solidFill>
                <a:srgbClr val="D02023"/>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793" y="4187613"/>
            <a:ext cx="1569229" cy="2353843"/>
          </a:xfrm>
          <a:prstGeom prst="rect">
            <a:avLst/>
          </a:prstGeom>
        </p:spPr>
      </p:pic>
      <p:sp>
        <p:nvSpPr>
          <p:cNvPr id="6" name="Rechthoek 5"/>
          <p:cNvSpPr/>
          <p:nvPr/>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11" name="Rechthoek 10"/>
          <p:cNvSpPr/>
          <p:nvPr/>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p>
        </p:txBody>
      </p:sp>
      <p:pic>
        <p:nvPicPr>
          <p:cNvPr id="3" name="Afbeelding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70858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08D06DC-5061-4A78-96D0-06C1175F0AD9}"/>
              </a:ext>
            </a:extLst>
          </p:cNvPr>
          <p:cNvSpPr>
            <a:spLocks noGrp="1"/>
          </p:cNvSpPr>
          <p:nvPr>
            <p:ph type="title"/>
          </p:nvPr>
        </p:nvSpPr>
        <p:spPr>
          <a:xfrm>
            <a:off x="179294" y="158936"/>
            <a:ext cx="10580145" cy="737535"/>
          </a:xfrm>
        </p:spPr>
        <p:txBody>
          <a:bodyPr>
            <a:normAutofit/>
          </a:bodyPr>
          <a:lstStyle/>
          <a:p>
            <a:r>
              <a:rPr lang="nl-BE" dirty="0"/>
              <a:t>Association with direction: </a:t>
            </a:r>
            <a:r>
              <a:rPr lang="nl-BE" dirty="0" err="1"/>
              <a:t>unidirectional</a:t>
            </a:r>
            <a:endParaRPr lang="nl-BE" dirty="0"/>
          </a:p>
        </p:txBody>
      </p:sp>
      <p:sp>
        <p:nvSpPr>
          <p:cNvPr id="8" name="Tijdelijke aanduiding voor inhoud 7">
            <a:extLst>
              <a:ext uri="{FF2B5EF4-FFF2-40B4-BE49-F238E27FC236}">
                <a16:creationId xmlns:a16="http://schemas.microsoft.com/office/drawing/2014/main" id="{9E9A69A0-BED1-4C99-9F2F-CC75C6E4E981}"/>
              </a:ext>
            </a:extLst>
          </p:cNvPr>
          <p:cNvSpPr>
            <a:spLocks noGrp="1"/>
          </p:cNvSpPr>
          <p:nvPr>
            <p:ph idx="1"/>
          </p:nvPr>
        </p:nvSpPr>
        <p:spPr>
          <a:xfrm>
            <a:off x="179295" y="1189318"/>
            <a:ext cx="11842376" cy="5154705"/>
          </a:xfrm>
        </p:spPr>
        <p:txBody>
          <a:bodyPr/>
          <a:lstStyle/>
          <a:p>
            <a:r>
              <a:rPr lang="nl-BE" dirty="0"/>
              <a:t>If the association has a direction (= an arrowhead in the class diagram) then it is </a:t>
            </a:r>
            <a:r>
              <a:rPr lang="nl-BE" b="1" dirty="0" err="1">
                <a:solidFill>
                  <a:srgbClr val="D02023"/>
                </a:solidFill>
              </a:rPr>
              <a:t>Unidirectional</a:t>
            </a:r>
            <a:endParaRPr lang="nl-BE" b="1" dirty="0">
              <a:solidFill>
                <a:srgbClr val="D02023"/>
              </a:solidFill>
            </a:endParaRPr>
          </a:p>
          <a:p>
            <a:pPr lvl="1"/>
            <a:r>
              <a:rPr lang="nl-BE" dirty="0"/>
              <a:t>=&gt; only one </a:t>
            </a:r>
            <a:r>
              <a:rPr lang="nl-BE" dirty="0" err="1"/>
              <a:t>entity </a:t>
            </a:r>
            <a:r>
              <a:rPr lang="nl-BE" dirty="0"/>
              <a:t>keeps a reference to another </a:t>
            </a:r>
            <a:r>
              <a:rPr lang="nl-BE" dirty="0" err="1"/>
              <a:t>entity</a:t>
            </a:r>
            <a:r>
              <a:rPr lang="nl-BE" dirty="0"/>
              <a:t>. The other </a:t>
            </a:r>
            <a:r>
              <a:rPr lang="nl-BE" dirty="0" err="1"/>
              <a:t>entity </a:t>
            </a:r>
            <a:r>
              <a:rPr lang="nl-BE" dirty="0"/>
              <a:t>does not keep a reference to this </a:t>
            </a:r>
            <a:r>
              <a:rPr lang="nl-BE" dirty="0" err="1"/>
              <a:t>entity</a:t>
            </a:r>
            <a:r>
              <a:rPr lang="nl-BE" dirty="0"/>
              <a:t>.</a:t>
            </a:r>
          </a:p>
          <a:p>
            <a:pPr lvl="1"/>
            <a:r>
              <a:rPr lang="nl-BE" dirty="0"/>
              <a:t>The </a:t>
            </a:r>
            <a:r>
              <a:rPr lang="nl-BE" dirty="0" err="1"/>
              <a:t>entity</a:t>
            </a:r>
            <a:r>
              <a:rPr lang="nl-BE" dirty="0"/>
              <a:t> that does keep a reference indicates </a:t>
            </a:r>
            <a:r>
              <a:rPr lang="nl-BE" dirty="0" err="1"/>
              <a:t>which</a:t>
            </a:r>
            <a:r>
              <a:rPr lang="nl-BE" dirty="0"/>
              <a:t> </a:t>
            </a:r>
            <a:r>
              <a:rPr lang="nl-BE" dirty="0" err="1"/>
              <a:t>multiplicity</a:t>
            </a:r>
            <a:r>
              <a:rPr lang="nl-BE" dirty="0"/>
              <a:t> this association has.</a:t>
            </a:r>
          </a:p>
          <a:p>
            <a:pPr lvl="2"/>
            <a:r>
              <a:rPr lang="nl-BE" dirty="0"/>
              <a:t>1-1 =&gt; @OneToOne above the reference to one object</a:t>
            </a:r>
          </a:p>
          <a:p>
            <a:pPr lvl="2"/>
            <a:r>
              <a:rPr lang="nl-BE" dirty="0"/>
              <a:t>1-* =&gt; @OneToMany above the reference to a collection attribute (List)</a:t>
            </a:r>
          </a:p>
          <a:p>
            <a:pPr lvl="2"/>
            <a:r>
              <a:rPr lang="nl-BE" dirty="0"/>
              <a:t>*-1 =&gt; @ManyToOne above the reference to one object</a:t>
            </a:r>
          </a:p>
          <a:p>
            <a:pPr lvl="2"/>
            <a:r>
              <a:rPr lang="nl-BE" dirty="0"/>
              <a:t>*-* =&gt; @ManyToMany above the reference to a collection attribute (List)</a:t>
            </a:r>
          </a:p>
          <a:p>
            <a:pPr lvl="1"/>
            <a:r>
              <a:rPr lang="nl-BE" dirty="0"/>
              <a:t>In the other </a:t>
            </a:r>
            <a:r>
              <a:rPr lang="nl-BE" dirty="0" err="1"/>
              <a:t>entity </a:t>
            </a:r>
            <a:r>
              <a:rPr lang="nl-BE" dirty="0"/>
              <a:t>we do not mention anything</a:t>
            </a:r>
          </a:p>
          <a:p>
            <a:r>
              <a:rPr lang="nl-BE" dirty="0"/>
              <a:t>In the lesson example we had</a:t>
            </a:r>
            <a:br>
              <a:rPr lang="nl-BE" dirty="0"/>
            </a:br>
            <a:r>
              <a:rPr lang="nl-BE" dirty="0"/>
              <a:t>the association between Person and </a:t>
            </a:r>
            <a:br>
              <a:rPr lang="nl-BE" dirty="0"/>
            </a:br>
            <a:r>
              <a:rPr lang="nl-BE" dirty="0"/>
              <a:t>Phone in this way </a:t>
            </a:r>
          </a:p>
        </p:txBody>
      </p:sp>
      <p:sp>
        <p:nvSpPr>
          <p:cNvPr id="6" name="Tijdelijke aanduiding voor dianummer 5">
            <a:extLst>
              <a:ext uri="{FF2B5EF4-FFF2-40B4-BE49-F238E27FC236}">
                <a16:creationId xmlns:a16="http://schemas.microsoft.com/office/drawing/2014/main" id="{496E0AE7-E6F4-4A11-8C2C-A925AF1FEF60}"/>
              </a:ext>
            </a:extLst>
          </p:cNvPr>
          <p:cNvSpPr>
            <a:spLocks noGrp="1"/>
          </p:cNvSpPr>
          <p:nvPr>
            <p:ph type="sldNum" sz="quarter" idx="12"/>
          </p:nvPr>
        </p:nvSpPr>
        <p:spPr/>
        <p:txBody>
          <a:bodyPr/>
          <a:lstStyle/>
          <a:p>
            <a:fld id="{A48BBB69-78CC-4007-AD8B-593DE32245CC}" type="slidenum">
              <a:rPr lang="nl-BE" smtClean="0"/>
              <a:t>52</a:t>
            </a:fld>
            <a:endParaRPr lang="nl-BE" dirty="0"/>
          </a:p>
        </p:txBody>
      </p:sp>
      <p:pic>
        <p:nvPicPr>
          <p:cNvPr id="9" name="Afbeelding 8">
            <a:extLst>
              <a:ext uri="{FF2B5EF4-FFF2-40B4-BE49-F238E27FC236}">
                <a16:creationId xmlns:a16="http://schemas.microsoft.com/office/drawing/2014/main" id="{ED3AB1D1-3D6D-4D76-A93E-FE8F355DE96B}"/>
              </a:ext>
            </a:extLst>
          </p:cNvPr>
          <p:cNvPicPr>
            <a:picLocks noChangeAspect="1"/>
          </p:cNvPicPr>
          <p:nvPr/>
        </p:nvPicPr>
        <p:blipFill>
          <a:blip r:embed="rId2"/>
          <a:stretch>
            <a:fillRect/>
          </a:stretch>
        </p:blipFill>
        <p:spPr>
          <a:xfrm>
            <a:off x="6632750" y="4670010"/>
            <a:ext cx="4509383" cy="1966859"/>
          </a:xfrm>
          <a:prstGeom prst="rect">
            <a:avLst/>
          </a:prstGeom>
          <a:ln>
            <a:solidFill>
              <a:schemeClr val="tx1"/>
            </a:solidFill>
          </a:ln>
        </p:spPr>
      </p:pic>
      <p:sp>
        <p:nvSpPr>
          <p:cNvPr id="10" name="Ovaal 9">
            <a:extLst>
              <a:ext uri="{FF2B5EF4-FFF2-40B4-BE49-F238E27FC236}">
                <a16:creationId xmlns:a16="http://schemas.microsoft.com/office/drawing/2014/main" id="{1C7862B7-47E3-41FD-8C76-1F940C04D4A6}"/>
              </a:ext>
            </a:extLst>
          </p:cNvPr>
          <p:cNvSpPr/>
          <p:nvPr/>
        </p:nvSpPr>
        <p:spPr>
          <a:xfrm rot="7994880">
            <a:off x="8752002" y="5052495"/>
            <a:ext cx="857885" cy="11620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661054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08D06DC-5061-4A78-96D0-06C1175F0AD9}"/>
              </a:ext>
            </a:extLst>
          </p:cNvPr>
          <p:cNvSpPr>
            <a:spLocks noGrp="1"/>
          </p:cNvSpPr>
          <p:nvPr>
            <p:ph type="title"/>
          </p:nvPr>
        </p:nvSpPr>
        <p:spPr>
          <a:xfrm>
            <a:off x="179294" y="158936"/>
            <a:ext cx="10580145" cy="737535"/>
          </a:xfrm>
        </p:spPr>
        <p:txBody>
          <a:bodyPr>
            <a:normAutofit/>
          </a:bodyPr>
          <a:lstStyle/>
          <a:p>
            <a:r>
              <a:rPr lang="nl-BE" dirty="0"/>
              <a:t>Two-way association: </a:t>
            </a:r>
            <a:r>
              <a:rPr lang="nl-BE" dirty="0" err="1"/>
              <a:t>bidirectional</a:t>
            </a:r>
            <a:endParaRPr lang="nl-BE" dirty="0"/>
          </a:p>
        </p:txBody>
      </p:sp>
      <p:sp>
        <p:nvSpPr>
          <p:cNvPr id="8" name="Tijdelijke aanduiding voor inhoud 7">
            <a:extLst>
              <a:ext uri="{FF2B5EF4-FFF2-40B4-BE49-F238E27FC236}">
                <a16:creationId xmlns:a16="http://schemas.microsoft.com/office/drawing/2014/main" id="{9E9A69A0-BED1-4C99-9F2F-CC75C6E4E981}"/>
              </a:ext>
            </a:extLst>
          </p:cNvPr>
          <p:cNvSpPr>
            <a:spLocks noGrp="1"/>
          </p:cNvSpPr>
          <p:nvPr>
            <p:ph idx="1"/>
          </p:nvPr>
        </p:nvSpPr>
        <p:spPr>
          <a:xfrm>
            <a:off x="179295" y="1189318"/>
            <a:ext cx="11842376" cy="5154705"/>
          </a:xfrm>
        </p:spPr>
        <p:txBody>
          <a:bodyPr>
            <a:normAutofit fontScale="92500" lnSpcReduction="20000"/>
          </a:bodyPr>
          <a:lstStyle/>
          <a:p>
            <a:r>
              <a:rPr lang="nl-BE" dirty="0"/>
              <a:t>If the association is to be worked out in the 2 directions (= there is no arrowhead in the class diagram) then it is </a:t>
            </a:r>
            <a:r>
              <a:rPr lang="nl-BE" b="1" dirty="0" err="1">
                <a:solidFill>
                  <a:srgbClr val="D02023"/>
                </a:solidFill>
              </a:rPr>
              <a:t>Bidirectional</a:t>
            </a:r>
            <a:endParaRPr lang="nl-BE" dirty="0"/>
          </a:p>
          <a:p>
            <a:r>
              <a:rPr lang="nl-BE" dirty="0"/>
              <a:t>Both </a:t>
            </a:r>
            <a:r>
              <a:rPr lang="nl-BE" dirty="0" err="1"/>
              <a:t>entities </a:t>
            </a:r>
            <a:r>
              <a:rPr lang="nl-BE" dirty="0"/>
              <a:t>in the association maintain a reference to the other</a:t>
            </a:r>
          </a:p>
          <a:p>
            <a:r>
              <a:rPr lang="nl-BE" dirty="0"/>
              <a:t>One must then ensure that the association remains </a:t>
            </a:r>
            <a:r>
              <a:rPr lang="nl-BE" b="1" dirty="0">
                <a:solidFill>
                  <a:srgbClr val="D02023"/>
                </a:solidFill>
              </a:rPr>
              <a:t>consistent at all times</a:t>
            </a:r>
          </a:p>
          <a:p>
            <a:pPr lvl="1"/>
            <a:r>
              <a:rPr lang="nl-BE" dirty="0"/>
              <a:t>For example, </a:t>
            </a:r>
            <a:r>
              <a:rPr lang="en-US" dirty="0" err="1"/>
              <a:t>if a certain person has an association </a:t>
            </a:r>
            <a:r>
              <a:rPr lang="en-US" dirty="0"/>
              <a:t>with </a:t>
            </a:r>
            <a:r>
              <a:rPr lang="en-US" dirty="0" err="1"/>
              <a:t>a certain passport</a:t>
            </a:r>
            <a:r>
              <a:rPr lang="en-US" dirty="0"/>
              <a:t>, </a:t>
            </a:r>
            <a:r>
              <a:rPr lang="en-US" dirty="0" err="1"/>
              <a:t>that same passport must also have an association </a:t>
            </a:r>
            <a:r>
              <a:rPr lang="en-US" dirty="0"/>
              <a:t>with </a:t>
            </a:r>
            <a:r>
              <a:rPr lang="en-US" dirty="0" err="1"/>
              <a:t>that same person</a:t>
            </a:r>
            <a:r>
              <a:rPr lang="en-US" dirty="0"/>
              <a:t>.</a:t>
            </a:r>
            <a:endParaRPr lang="nl-BE" dirty="0"/>
          </a:p>
          <a:p>
            <a:pPr lvl="1"/>
            <a:r>
              <a:rPr lang="nl-BE" dirty="0"/>
              <a:t>How?</a:t>
            </a:r>
          </a:p>
          <a:p>
            <a:pPr lvl="2"/>
            <a:r>
              <a:rPr lang="nl-BE" dirty="0"/>
              <a:t>When writing out an object that has an association with another object, only one place in the database will be used to enter the relationship, and this is the FK...</a:t>
            </a:r>
          </a:p>
          <a:p>
            <a:pPr lvl="2"/>
            <a:r>
              <a:rPr lang="nl-BE" b="1" dirty="0">
                <a:solidFill>
                  <a:srgbClr val="D02023"/>
                </a:solidFill>
              </a:rPr>
              <a:t>One </a:t>
            </a:r>
            <a:r>
              <a:rPr lang="nl-BE" dirty="0"/>
              <a:t>of the 2 </a:t>
            </a:r>
            <a:r>
              <a:rPr lang="nl-BE" dirty="0" err="1"/>
              <a:t>entities </a:t>
            </a:r>
            <a:r>
              <a:rPr lang="nl-BE" dirty="0"/>
              <a:t>in the association </a:t>
            </a:r>
            <a:r>
              <a:rPr lang="nl-BE" b="1" dirty="0">
                <a:solidFill>
                  <a:srgbClr val="D02023"/>
                </a:solidFill>
              </a:rPr>
              <a:t>must </a:t>
            </a:r>
            <a:r>
              <a:rPr lang="nl-BE" dirty="0"/>
              <a:t>contain the "</a:t>
            </a:r>
            <a:r>
              <a:rPr lang="nl-BE" b="1" dirty="0" err="1">
                <a:solidFill>
                  <a:srgbClr val="D02023"/>
                </a:solidFill>
              </a:rPr>
              <a:t>MappedBy</a:t>
            </a:r>
            <a:r>
              <a:rPr lang="nl-BE" dirty="0"/>
              <a:t>" attribute.</a:t>
            </a:r>
          </a:p>
          <a:p>
            <a:pPr lvl="3"/>
            <a:r>
              <a:rPr lang="nl-BE" dirty="0"/>
              <a:t>Which </a:t>
            </a:r>
            <a:r>
              <a:rPr lang="nl-BE" dirty="0" err="1"/>
              <a:t>entity </a:t>
            </a:r>
            <a:r>
              <a:rPr lang="nl-BE" dirty="0"/>
              <a:t>with which reference depends on the type of association:</a:t>
            </a:r>
          </a:p>
          <a:p>
            <a:pPr lvl="4"/>
            <a:r>
              <a:rPr lang="nl-BE" dirty="0">
                <a:hlinkClick r:id="rId2" action="ppaction://hlinksldjump"/>
              </a:rPr>
              <a:t>1-1 </a:t>
            </a:r>
            <a:r>
              <a:rPr lang="nl-BE" dirty="0"/>
              <a:t>=&gt; you may choose in which </a:t>
            </a:r>
            <a:r>
              <a:rPr lang="nl-BE" dirty="0" err="1"/>
              <a:t>entity</a:t>
            </a:r>
            <a:endParaRPr lang="nl-BE" dirty="0"/>
          </a:p>
          <a:p>
            <a:pPr lvl="4"/>
            <a:r>
              <a:rPr lang="nl-BE" dirty="0">
                <a:hlinkClick r:id="rId3" action="ppaction://hlinksldjump"/>
              </a:rPr>
              <a:t>*-1 </a:t>
            </a:r>
            <a:r>
              <a:rPr lang="nl-BE" dirty="0"/>
              <a:t>=&gt; no </a:t>
            </a:r>
            <a:r>
              <a:rPr lang="nl-BE" dirty="0" err="1"/>
              <a:t>MappedBy</a:t>
            </a:r>
            <a:endParaRPr lang="nl-BE" dirty="0"/>
          </a:p>
          <a:p>
            <a:pPr lvl="4"/>
            <a:r>
              <a:rPr lang="nl-BE" dirty="0">
                <a:hlinkClick r:id="rId3" action="ppaction://hlinksldjump"/>
              </a:rPr>
              <a:t>1-* </a:t>
            </a:r>
            <a:r>
              <a:rPr lang="nl-BE" dirty="0"/>
              <a:t>=&gt; this </a:t>
            </a:r>
            <a:r>
              <a:rPr lang="nl-BE" dirty="0" err="1"/>
              <a:t>entity </a:t>
            </a:r>
            <a:r>
              <a:rPr lang="nl-BE" dirty="0"/>
              <a:t>must contain the </a:t>
            </a:r>
            <a:r>
              <a:rPr lang="nl-BE" dirty="0" err="1"/>
              <a:t>MappedBy attribute </a:t>
            </a:r>
            <a:r>
              <a:rPr lang="nl-BE" dirty="0"/>
              <a:t>if it is </a:t>
            </a:r>
            <a:r>
              <a:rPr lang="nl-BE" dirty="0" err="1"/>
              <a:t>bidirectional</a:t>
            </a:r>
          </a:p>
          <a:p>
            <a:pPr lvl="4"/>
            <a:r>
              <a:rPr lang="nl-BE" dirty="0">
                <a:hlinkClick r:id="" action="ppaction://noaction"/>
              </a:rPr>
              <a:t>1-* </a:t>
            </a:r>
            <a:r>
              <a:rPr lang="nl-BE" dirty="0"/>
              <a:t>=&gt; this </a:t>
            </a:r>
            <a:r>
              <a:rPr lang="nl-BE" dirty="0" err="1"/>
              <a:t>entity </a:t>
            </a:r>
            <a:r>
              <a:rPr lang="nl-BE" dirty="0"/>
              <a:t>does not have a </a:t>
            </a:r>
            <a:r>
              <a:rPr lang="nl-BE" dirty="0" err="1"/>
              <a:t>MappedBy attribute </a:t>
            </a:r>
            <a:r>
              <a:rPr lang="nl-BE" dirty="0"/>
              <a:t>if it is </a:t>
            </a:r>
            <a:r>
              <a:rPr lang="nl-BE" dirty="0" err="1"/>
              <a:t>unidirectional</a:t>
            </a:r>
          </a:p>
          <a:p>
            <a:pPr lvl="4"/>
            <a:r>
              <a:rPr lang="nl-BE" dirty="0">
                <a:hlinkClick r:id="" action="ppaction://noaction"/>
              </a:rPr>
              <a:t>*-* </a:t>
            </a:r>
            <a:r>
              <a:rPr lang="nl-BE" dirty="0"/>
              <a:t>=&gt; you may choose in which </a:t>
            </a:r>
            <a:r>
              <a:rPr lang="nl-BE" dirty="0" err="1"/>
              <a:t>entity</a:t>
            </a:r>
            <a:endParaRPr lang="nl-BE" dirty="0"/>
          </a:p>
          <a:p>
            <a:pPr lvl="2"/>
            <a:r>
              <a:rPr lang="nl-BE" dirty="0"/>
              <a:t>The </a:t>
            </a:r>
            <a:r>
              <a:rPr lang="nl-BE" dirty="0" err="1"/>
              <a:t>MappedBy attribute </a:t>
            </a:r>
            <a:r>
              <a:rPr lang="nl-BE" dirty="0"/>
              <a:t>will determine where the FK will be = </a:t>
            </a:r>
            <a:r>
              <a:rPr lang="nl-BE" dirty="0" err="1"/>
              <a:t>Owner of </a:t>
            </a:r>
            <a:r>
              <a:rPr lang="nl-BE" dirty="0"/>
              <a:t>the relation/association</a:t>
            </a:r>
          </a:p>
        </p:txBody>
      </p:sp>
      <p:sp>
        <p:nvSpPr>
          <p:cNvPr id="6" name="Tijdelijke aanduiding voor dianummer 5">
            <a:extLst>
              <a:ext uri="{FF2B5EF4-FFF2-40B4-BE49-F238E27FC236}">
                <a16:creationId xmlns:a16="http://schemas.microsoft.com/office/drawing/2014/main" id="{496E0AE7-E6F4-4A11-8C2C-A925AF1FEF60}"/>
              </a:ext>
            </a:extLst>
          </p:cNvPr>
          <p:cNvSpPr>
            <a:spLocks noGrp="1"/>
          </p:cNvSpPr>
          <p:nvPr>
            <p:ph type="sldNum" sz="quarter" idx="12"/>
          </p:nvPr>
        </p:nvSpPr>
        <p:spPr/>
        <p:txBody>
          <a:bodyPr/>
          <a:lstStyle/>
          <a:p>
            <a:fld id="{A48BBB69-78CC-4007-AD8B-593DE32245CC}" type="slidenum">
              <a:rPr lang="nl-BE" smtClean="0"/>
              <a:t>53</a:t>
            </a:fld>
            <a:endParaRPr lang="nl-BE"/>
          </a:p>
        </p:txBody>
      </p:sp>
    </p:spTree>
    <p:extLst>
      <p:ext uri="{BB962C8B-B14F-4D97-AF65-F5344CB8AC3E}">
        <p14:creationId xmlns:p14="http://schemas.microsoft.com/office/powerpoint/2010/main" val="561028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Optional </a:t>
            </a:r>
            <a:r>
              <a:rPr lang="nl-BE" dirty="0"/>
              <a:t>and </a:t>
            </a:r>
            <a:r>
              <a:rPr lang="nl-BE" dirty="0" err="1"/>
              <a:t>FetchType</a:t>
            </a:r>
            <a:endParaRPr lang="nl-BE" dirty="0"/>
          </a:p>
        </p:txBody>
      </p:sp>
      <p:sp>
        <p:nvSpPr>
          <p:cNvPr id="3" name="Tijdelijke aanduiding voor inhoud 2"/>
          <p:cNvSpPr>
            <a:spLocks noGrp="1"/>
          </p:cNvSpPr>
          <p:nvPr>
            <p:ph idx="1"/>
          </p:nvPr>
        </p:nvSpPr>
        <p:spPr/>
        <p:txBody>
          <a:bodyPr>
            <a:normAutofit fontScale="92500" lnSpcReduction="10000"/>
          </a:bodyPr>
          <a:lstStyle/>
          <a:p>
            <a:r>
              <a:rPr lang="nl-BE" sz="2000" b="1" dirty="0"/>
              <a:t>= Additional properties to the association annotations</a:t>
            </a:r>
          </a:p>
          <a:p>
            <a:r>
              <a:rPr lang="nl-BE" sz="2000" b="1" dirty="0" err="1"/>
              <a:t>Optional</a:t>
            </a:r>
            <a:r>
              <a:rPr lang="nl-BE" sz="2000" dirty="0"/>
              <a:t>: </a:t>
            </a:r>
            <a:r>
              <a:rPr lang="nl-BE" sz="2000" dirty="0" err="1"/>
              <a:t>default value </a:t>
            </a:r>
            <a:r>
              <a:rPr lang="nl-BE" sz="2000" dirty="0"/>
              <a:t>= </a:t>
            </a:r>
            <a:r>
              <a:rPr lang="nl-BE" sz="2000" dirty="0" err="1"/>
              <a:t>true</a:t>
            </a:r>
            <a:endParaRPr lang="nl-BE" sz="2000" dirty="0"/>
          </a:p>
          <a:p>
            <a:pPr lvl="1"/>
            <a:r>
              <a:rPr lang="nl-BE" sz="1600" dirty="0"/>
              <a:t>Indicates whether the FK can be </a:t>
            </a:r>
            <a:r>
              <a:rPr lang="nl-BE" sz="1600" dirty="0" err="1"/>
              <a:t>null </a:t>
            </a:r>
            <a:r>
              <a:rPr lang="nl-BE" sz="1600" dirty="0"/>
              <a:t>(NA/NNA)</a:t>
            </a:r>
          </a:p>
          <a:p>
            <a:pPr lvl="1"/>
            <a:r>
              <a:rPr lang="nl-BE" sz="1600" dirty="0"/>
              <a:t>If you do not specify, FK: NA (default)</a:t>
            </a:r>
          </a:p>
          <a:p>
            <a:pPr lvl="1"/>
            <a:r>
              <a:rPr lang="nl-BE" sz="1600" dirty="0"/>
              <a:t>For example. @ManyToOne(</a:t>
            </a:r>
            <a:r>
              <a:rPr lang="nl-BE" sz="1600" dirty="0" err="1"/>
              <a:t>optional </a:t>
            </a:r>
            <a:r>
              <a:rPr lang="nl-BE" sz="1600" dirty="0"/>
              <a:t>= </a:t>
            </a:r>
            <a:r>
              <a:rPr lang="nl-BE" sz="1600" dirty="0" err="1"/>
              <a:t>false</a:t>
            </a:r>
            <a:r>
              <a:rPr lang="nl-BE" sz="1600" dirty="0"/>
              <a:t>) =&gt; the FK is mandatory (NNA)</a:t>
            </a:r>
          </a:p>
          <a:p>
            <a:pPr lvl="1"/>
            <a:endParaRPr lang="nl-BE" sz="1600" dirty="0"/>
          </a:p>
          <a:p>
            <a:r>
              <a:rPr lang="nl-BE" sz="2000" b="1" dirty="0" err="1"/>
              <a:t>FetchType</a:t>
            </a:r>
            <a:r>
              <a:rPr lang="nl-BE" sz="2000" b="1" dirty="0"/>
              <a:t>: </a:t>
            </a:r>
            <a:r>
              <a:rPr lang="en-US" sz="2000" dirty="0" err="1"/>
              <a:t>FetchType.EAGER </a:t>
            </a:r>
            <a:r>
              <a:rPr lang="en-US" sz="2000" dirty="0"/>
              <a:t>or </a:t>
            </a:r>
            <a:r>
              <a:rPr lang="en-US" sz="2000" dirty="0" err="1"/>
              <a:t>FetchType.LAZY</a:t>
            </a:r>
            <a:endParaRPr lang="en-US" sz="2000" dirty="0"/>
          </a:p>
          <a:p>
            <a:pPr lvl="1"/>
            <a:r>
              <a:rPr lang="en-US" sz="1600" dirty="0" err="1"/>
              <a:t>FetchType indicates </a:t>
            </a:r>
            <a:r>
              <a:rPr lang="en-US" sz="1600" dirty="0"/>
              <a:t>whether you </a:t>
            </a:r>
            <a:r>
              <a:rPr lang="en-US" sz="1600" dirty="0" err="1"/>
              <a:t>want to immediately fetch </a:t>
            </a:r>
            <a:r>
              <a:rPr lang="en-US" sz="1600" dirty="0"/>
              <a:t>the </a:t>
            </a:r>
            <a:r>
              <a:rPr lang="en-US" sz="1600" dirty="0" err="1"/>
              <a:t>associated objects from </a:t>
            </a:r>
            <a:r>
              <a:rPr lang="en-US" sz="1600" dirty="0"/>
              <a:t>the database (EAGER) or </a:t>
            </a:r>
            <a:r>
              <a:rPr lang="en-US" sz="1600" dirty="0" err="1"/>
              <a:t>not </a:t>
            </a:r>
            <a:r>
              <a:rPr lang="en-US" sz="1600" dirty="0"/>
              <a:t>(LAZY)</a:t>
            </a:r>
          </a:p>
          <a:p>
            <a:pPr lvl="1"/>
            <a:r>
              <a:rPr lang="en-US" sz="1600" dirty="0" err="1"/>
              <a:t>Eg </a:t>
            </a:r>
            <a:r>
              <a:rPr lang="en-US" sz="1600" dirty="0"/>
              <a:t>@OneToMany(</a:t>
            </a:r>
            <a:r>
              <a:rPr lang="en-US" sz="1600" dirty="0" err="1"/>
              <a:t>mappedBy=</a:t>
            </a:r>
            <a:r>
              <a:rPr lang="en-US" sz="1600" dirty="0"/>
              <a:t>"team", fetch=FetchType</a:t>
            </a:r>
            <a:r>
              <a:rPr lang="en-US" sz="1600" dirty="0" err="1"/>
              <a:t>.EAGER</a:t>
            </a:r>
            <a:r>
              <a:rPr lang="en-US" sz="1600" dirty="0"/>
              <a:t>)</a:t>
            </a:r>
          </a:p>
          <a:p>
            <a:pPr lvl="1"/>
            <a:r>
              <a:rPr lang="en-US" sz="1600" dirty="0"/>
              <a:t>Default </a:t>
            </a:r>
            <a:r>
              <a:rPr lang="en-US" sz="1600" dirty="0" err="1"/>
              <a:t>values for fetchtype </a:t>
            </a:r>
            <a:r>
              <a:rPr lang="en-US" sz="1600" dirty="0"/>
              <a:t>in </a:t>
            </a:r>
            <a:r>
              <a:rPr lang="en-US" sz="1600" dirty="0" err="1"/>
              <a:t>jpa </a:t>
            </a:r>
            <a:r>
              <a:rPr lang="en-US" sz="1600" dirty="0"/>
              <a:t>2.0</a:t>
            </a:r>
          </a:p>
          <a:p>
            <a:pPr lvl="2"/>
            <a:r>
              <a:rPr lang="en-US" sz="1600" dirty="0" err="1"/>
              <a:t>OneToMany</a:t>
            </a:r>
            <a:r>
              <a:rPr lang="en-US" sz="1600" dirty="0"/>
              <a:t>: LAZY </a:t>
            </a:r>
          </a:p>
          <a:p>
            <a:pPr lvl="2"/>
            <a:r>
              <a:rPr lang="en-US" sz="1600" dirty="0" err="1"/>
              <a:t>ManyToOne</a:t>
            </a:r>
            <a:r>
              <a:rPr lang="en-US" sz="1600" dirty="0"/>
              <a:t>: EAGER </a:t>
            </a:r>
          </a:p>
          <a:p>
            <a:pPr lvl="2"/>
            <a:r>
              <a:rPr lang="en-US" sz="1600" dirty="0" err="1"/>
              <a:t>ManyToMany</a:t>
            </a:r>
            <a:r>
              <a:rPr lang="en-US" sz="1600" dirty="0"/>
              <a:t>: LAZY </a:t>
            </a:r>
          </a:p>
          <a:p>
            <a:pPr lvl="2"/>
            <a:r>
              <a:rPr lang="en-US" sz="1600" dirty="0" err="1"/>
              <a:t>OneToOne</a:t>
            </a:r>
            <a:r>
              <a:rPr lang="en-US" sz="1600" dirty="0"/>
              <a:t>: EAGER</a:t>
            </a:r>
          </a:p>
          <a:p>
            <a:pPr lvl="1"/>
            <a:r>
              <a:rPr lang="en-US" sz="1600" dirty="0" err="1"/>
              <a:t>ManyToMany </a:t>
            </a:r>
            <a:r>
              <a:rPr lang="en-US" sz="1600" dirty="0"/>
              <a:t>and </a:t>
            </a:r>
            <a:r>
              <a:rPr lang="en-US" sz="1600" dirty="0" err="1"/>
              <a:t>OneToMany have </a:t>
            </a:r>
            <a:r>
              <a:rPr lang="en-US" sz="1600" dirty="0"/>
              <a:t>default </a:t>
            </a:r>
            <a:r>
              <a:rPr lang="en-US" sz="1600" dirty="0" err="1"/>
              <a:t>FetchType </a:t>
            </a:r>
            <a:r>
              <a:rPr lang="en-US" sz="1600" dirty="0"/>
              <a:t>Lazy to </a:t>
            </a:r>
            <a:r>
              <a:rPr lang="en-US" sz="1600" dirty="0" err="1"/>
              <a:t>avoid</a:t>
            </a:r>
            <a:r>
              <a:rPr lang="en-US" sz="1600" dirty="0"/>
              <a:t> the </a:t>
            </a:r>
            <a:r>
              <a:rPr lang="en-US" sz="1600" dirty="0" err="1"/>
              <a:t>initialisation </a:t>
            </a:r>
            <a:r>
              <a:rPr lang="en-US" sz="1600" dirty="0"/>
              <a:t>of </a:t>
            </a:r>
            <a:r>
              <a:rPr lang="en-US" sz="1600" dirty="0" err="1"/>
              <a:t>a lot of unused objects and </a:t>
            </a:r>
            <a:r>
              <a:rPr lang="en-US" sz="1600" dirty="0"/>
              <a:t>the extra database queries that have </a:t>
            </a:r>
            <a:r>
              <a:rPr lang="en-US" sz="1600" dirty="0" err="1"/>
              <a:t>to be run </a:t>
            </a:r>
            <a:r>
              <a:rPr lang="en-US" sz="1600" dirty="0"/>
              <a:t>to </a:t>
            </a:r>
            <a:r>
              <a:rPr lang="en-US" sz="1600" dirty="0" err="1"/>
              <a:t>initialise </a:t>
            </a:r>
            <a:r>
              <a:rPr lang="en-US" sz="1600" dirty="0"/>
              <a:t>the </a:t>
            </a:r>
            <a:r>
              <a:rPr lang="en-US" sz="1600" dirty="0" err="1"/>
              <a:t>associated objects</a:t>
            </a:r>
            <a:r>
              <a:rPr lang="en-US" sz="1600" dirty="0"/>
              <a:t>.  </a:t>
            </a:r>
            <a:r>
              <a:rPr lang="en-US" sz="1600" dirty="0" err="1"/>
              <a:t>However, sometimes this goes wrong </a:t>
            </a:r>
            <a:r>
              <a:rPr lang="en-US" sz="1600" dirty="0"/>
              <a:t>in </a:t>
            </a:r>
            <a:r>
              <a:rPr lang="en-US" sz="1600" dirty="0" err="1"/>
              <a:t>jpa and </a:t>
            </a:r>
            <a:r>
              <a:rPr lang="en-US" sz="1600" dirty="0"/>
              <a:t>the </a:t>
            </a:r>
            <a:r>
              <a:rPr lang="en-US" sz="1600" dirty="0" err="1"/>
              <a:t>array list </a:t>
            </a:r>
            <a:r>
              <a:rPr lang="en-US" sz="1600" dirty="0"/>
              <a:t>with </a:t>
            </a:r>
            <a:r>
              <a:rPr lang="en-US" sz="1600" dirty="0" err="1"/>
              <a:t>associated objects is never filled up </a:t>
            </a:r>
            <a:r>
              <a:rPr lang="en-US" sz="1600" dirty="0"/>
              <a:t>(</a:t>
            </a:r>
            <a:r>
              <a:rPr lang="en-US" sz="1600" dirty="0" err="1"/>
              <a:t>empty ArrayList</a:t>
            </a:r>
            <a:r>
              <a:rPr lang="en-US" sz="1600" dirty="0"/>
              <a:t>).  </a:t>
            </a:r>
            <a:r>
              <a:rPr lang="en-US" sz="1600" dirty="0" err="1"/>
              <a:t>This can be solved </a:t>
            </a:r>
            <a:r>
              <a:rPr lang="en-US" sz="1600" dirty="0"/>
              <a:t>by </a:t>
            </a:r>
            <a:r>
              <a:rPr lang="en-US" sz="1600" dirty="0" err="1"/>
              <a:t>specifying FetchType.EAGER with these associations</a:t>
            </a:r>
            <a:r>
              <a:rPr lang="en-US" sz="1600" dirty="0"/>
              <a:t>.</a:t>
            </a:r>
            <a:endParaRPr lang="nl-BE" sz="1600" b="1"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54</a:t>
            </a:fld>
            <a:endParaRPr lang="nl-NL"/>
          </a:p>
        </p:txBody>
      </p:sp>
    </p:spTree>
    <p:extLst>
      <p:ext uri="{BB962C8B-B14F-4D97-AF65-F5344CB8AC3E}">
        <p14:creationId xmlns:p14="http://schemas.microsoft.com/office/powerpoint/2010/main" val="479346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9"/>
          <p:cNvSpPr>
            <a:spLocks noChangeArrowheads="1"/>
          </p:cNvSpPr>
          <p:nvPr/>
        </p:nvSpPr>
        <p:spPr bwMode="auto">
          <a:xfrm>
            <a:off x="216000" y="2636838"/>
            <a:ext cx="11976000" cy="1439862"/>
          </a:xfrm>
          <a:prstGeom prst="rect">
            <a:avLst/>
          </a:prstGeom>
          <a:noFill/>
          <a:ln w="9525">
            <a:noFill/>
            <a:miter lim="800000"/>
            <a:headEnd/>
            <a:tailEnd/>
          </a:ln>
        </p:spPr>
        <p:txBody>
          <a:bodyPr wrap="none" anchor="ctr"/>
          <a:lstStyle/>
          <a:p>
            <a:pPr algn="ctr"/>
            <a:r>
              <a:rPr lang="nl-BE" sz="5400" dirty="0">
                <a:solidFill>
                  <a:srgbClr val="D02023"/>
                </a:solidFill>
                <a:latin typeface="Verdana" panose="020B0604030504040204" pitchFamily="34" charset="0"/>
                <a:ea typeface="Verdana" panose="020B0604030504040204" pitchFamily="34" charset="0"/>
                <a:cs typeface="Verdana" panose="020B0604030504040204" pitchFamily="34" charset="0"/>
              </a:rPr>
              <a:t>Additional annotations</a:t>
            </a:r>
            <a:endParaRPr lang="nl-NL" sz="5400" dirty="0">
              <a:solidFill>
                <a:srgbClr val="D02023"/>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793" y="4187613"/>
            <a:ext cx="1569229" cy="2353843"/>
          </a:xfrm>
          <a:prstGeom prst="rect">
            <a:avLst/>
          </a:prstGeom>
        </p:spPr>
      </p:pic>
      <p:sp>
        <p:nvSpPr>
          <p:cNvPr id="6" name="Rechthoek 5"/>
          <p:cNvSpPr/>
          <p:nvPr/>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11" name="Rechthoek 10"/>
          <p:cNvSpPr/>
          <p:nvPr/>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p>
        </p:txBody>
      </p:sp>
      <p:pic>
        <p:nvPicPr>
          <p:cNvPr id="3" name="Afbeelding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3166665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9DFD3F1-C65D-4C68-B1FB-FC550DA92DB8}"/>
              </a:ext>
            </a:extLst>
          </p:cNvPr>
          <p:cNvSpPr>
            <a:spLocks noGrp="1"/>
          </p:cNvSpPr>
          <p:nvPr>
            <p:ph type="title"/>
          </p:nvPr>
        </p:nvSpPr>
        <p:spPr/>
        <p:txBody>
          <a:bodyPr/>
          <a:lstStyle/>
          <a:p>
            <a:r>
              <a:rPr lang="nl-BE" dirty="0"/>
              <a:t>Contents</a:t>
            </a:r>
          </a:p>
        </p:txBody>
      </p:sp>
      <p:sp>
        <p:nvSpPr>
          <p:cNvPr id="8" name="Tijdelijke aanduiding voor inhoud 7">
            <a:extLst>
              <a:ext uri="{FF2B5EF4-FFF2-40B4-BE49-F238E27FC236}">
                <a16:creationId xmlns:a16="http://schemas.microsoft.com/office/drawing/2014/main" id="{44643DA7-9467-4F7B-8E51-2E972197D430}"/>
              </a:ext>
            </a:extLst>
          </p:cNvPr>
          <p:cNvSpPr>
            <a:spLocks noGrp="1"/>
          </p:cNvSpPr>
          <p:nvPr>
            <p:ph idx="1"/>
          </p:nvPr>
        </p:nvSpPr>
        <p:spPr/>
        <p:txBody>
          <a:bodyPr/>
          <a:lstStyle/>
          <a:p>
            <a:r>
              <a:rPr lang="nl-BE" dirty="0">
                <a:hlinkClick r:id="rId2" action="ppaction://hlinksldjump"/>
              </a:rPr>
              <a:t>Annotations</a:t>
            </a:r>
            <a:endParaRPr lang="nl-BE" dirty="0"/>
          </a:p>
          <a:p>
            <a:r>
              <a:rPr lang="nl-NL" dirty="0">
                <a:hlinkClick r:id="rId3" action="ppaction://hlinksldjump"/>
              </a:rPr>
              <a:t>@Transient</a:t>
            </a:r>
            <a:endParaRPr lang="nl-NL" dirty="0"/>
          </a:p>
          <a:p>
            <a:r>
              <a:rPr lang="nl-BE" dirty="0">
                <a:hlinkClick r:id="rId4" action="ppaction://hlinksldjump"/>
              </a:rPr>
              <a:t>Enumeration</a:t>
            </a:r>
            <a:endParaRPr lang="nl-BE" dirty="0"/>
          </a:p>
          <a:p>
            <a:r>
              <a:rPr lang="nl-BE" dirty="0">
                <a:hlinkClick r:id="rId5" action="ppaction://hlinksldjump"/>
              </a:rPr>
              <a:t>@Temporal</a:t>
            </a:r>
            <a:endParaRPr lang="nl-BE" dirty="0"/>
          </a:p>
          <a:p>
            <a:endParaRPr lang="nl-BE" dirty="0"/>
          </a:p>
          <a:p>
            <a:endParaRPr lang="nl-BE" dirty="0"/>
          </a:p>
          <a:p>
            <a:endParaRPr lang="nl-BE" dirty="0"/>
          </a:p>
          <a:p>
            <a:endParaRPr lang="nl-BE" dirty="0"/>
          </a:p>
          <a:p>
            <a:endParaRPr lang="nl-BE" dirty="0"/>
          </a:p>
          <a:p>
            <a:endParaRPr lang="nl-BE" dirty="0"/>
          </a:p>
        </p:txBody>
      </p:sp>
      <p:sp>
        <p:nvSpPr>
          <p:cNvPr id="6" name="Tijdelijke aanduiding voor dianummer 5">
            <a:extLst>
              <a:ext uri="{FF2B5EF4-FFF2-40B4-BE49-F238E27FC236}">
                <a16:creationId xmlns:a16="http://schemas.microsoft.com/office/drawing/2014/main" id="{24193D93-5E62-419F-9DD9-44F515DF6465}"/>
              </a:ext>
            </a:extLst>
          </p:cNvPr>
          <p:cNvSpPr>
            <a:spLocks noGrp="1"/>
          </p:cNvSpPr>
          <p:nvPr>
            <p:ph type="sldNum" sz="quarter" idx="12"/>
          </p:nvPr>
        </p:nvSpPr>
        <p:spPr/>
        <p:txBody>
          <a:bodyPr/>
          <a:lstStyle/>
          <a:p>
            <a:fld id="{A48BBB69-78CC-4007-AD8B-593DE32245CC}" type="slidenum">
              <a:rPr lang="nl-BE" smtClean="0"/>
              <a:t>56</a:t>
            </a:fld>
            <a:endParaRPr lang="nl-BE"/>
          </a:p>
        </p:txBody>
      </p:sp>
    </p:spTree>
    <p:extLst>
      <p:ext uri="{BB962C8B-B14F-4D97-AF65-F5344CB8AC3E}">
        <p14:creationId xmlns:p14="http://schemas.microsoft.com/office/powerpoint/2010/main" val="375646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Annotations</a:t>
            </a: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BE" dirty="0"/>
              <a:t>In JPA, we use annotations to determine how the </a:t>
            </a:r>
            <a:r>
              <a:rPr lang="nl-BE" dirty="0" err="1"/>
              <a:t>entities </a:t>
            </a:r>
            <a:r>
              <a:rPr lang="nl-BE" dirty="0"/>
              <a:t>on the tables should be </a:t>
            </a:r>
            <a:r>
              <a:rPr lang="nl-BE" dirty="0" err="1"/>
              <a:t>mapped</a:t>
            </a:r>
            <a:r>
              <a:rPr lang="nl-BE" dirty="0"/>
              <a:t>. </a:t>
            </a:r>
            <a:br>
              <a:rPr lang="nl-BE" dirty="0"/>
            </a:br>
            <a:endParaRPr lang="nl-BE" dirty="0"/>
          </a:p>
          <a:p>
            <a:r>
              <a:rPr lang="nl-BE" dirty="0"/>
              <a:t>There are 89 different annotations for persistence</a:t>
            </a:r>
          </a:p>
          <a:p>
            <a:r>
              <a:rPr lang="nl-BE" dirty="0"/>
              <a:t>We have already seen:</a:t>
            </a:r>
          </a:p>
          <a:p>
            <a:pPr lvl="1"/>
            <a:r>
              <a:rPr lang="nl-BE" dirty="0"/>
              <a:t>@Entity, @Id, @GeneratedValue, @Inheritance, @OneToOne, @ManyToOne, @ManyToMany, @JoinTable</a:t>
            </a:r>
          </a:p>
          <a:p>
            <a:r>
              <a:rPr lang="nl-BE" dirty="0"/>
              <a:t>We see 3 additional annotations in this presentation:</a:t>
            </a:r>
          </a:p>
          <a:p>
            <a:pPr lvl="1"/>
            <a:r>
              <a:rPr lang="nl-BE" dirty="0"/>
              <a:t>@Transient, @Enumerated, @Temporal</a:t>
            </a:r>
          </a:p>
          <a:p>
            <a:r>
              <a:rPr lang="nl-BE" dirty="0"/>
              <a:t>The full list of annotations can be found at:</a:t>
            </a:r>
          </a:p>
          <a:p>
            <a:pPr lvl="1"/>
            <a:r>
              <a:rPr lang="nl-BE" dirty="0">
                <a:hlinkClick r:id="rId2"/>
              </a:rPr>
              <a:t>http://docs.oracle.com/javaee/7/api/javax/persistence/package-summary.html </a:t>
            </a:r>
            <a:r>
              <a:rPr lang="nl-BE" dirty="0"/>
              <a:t>under </a:t>
            </a:r>
            <a:r>
              <a:rPr lang="nl-BE" dirty="0" err="1"/>
              <a:t>annotation </a:t>
            </a:r>
            <a:r>
              <a:rPr lang="nl-BE" dirty="0"/>
              <a:t>types summary</a:t>
            </a:r>
          </a:p>
          <a:p>
            <a:pPr>
              <a:buNone/>
            </a:pPr>
            <a:endParaRPr lang="nl-BE" dirty="0"/>
          </a:p>
          <a:p>
            <a:pPr>
              <a:buNone/>
            </a:pPr>
            <a:endParaRPr lang="nl-BE" dirty="0"/>
          </a:p>
          <a:p>
            <a:pPr>
              <a:buNone/>
            </a:pPr>
            <a:r>
              <a:rPr lang="nl-BE" dirty="0"/>
              <a:t>	</a:t>
            </a:r>
          </a:p>
        </p:txBody>
      </p:sp>
      <p:sp>
        <p:nvSpPr>
          <p:cNvPr id="4" name="Tijdelijke aanduiding voor dianummer 3"/>
          <p:cNvSpPr>
            <a:spLocks noGrp="1"/>
          </p:cNvSpPr>
          <p:nvPr>
            <p:ph type="sldNum" sz="quarter" idx="10"/>
          </p:nvPr>
        </p:nvSpPr>
        <p:spPr>
          <a:xfrm>
            <a:off x="838200" y="6356350"/>
            <a:ext cx="2743200" cy="365125"/>
          </a:xfrm>
          <a:prstGeom prst="rect">
            <a:avLst/>
          </a:prstGeom>
        </p:spPr>
        <p:txBody>
          <a:bodyPr vert="horz" lIns="91440" tIns="45720" rIns="91440" bIns="45720" rtlCol="0" anchor="ctr"/>
          <a:lstStyle>
            <a:defPPr>
              <a:defRPr lang="nl-B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E1EE731-F900-48D6-ADD0-0005FF1EF21B}" type="datetimeFigureOut">
              <a:rPr lang="nl-BE" smtClean="0"/>
              <a:t>24/04/2023</a:t>
            </a:fld>
            <a:endParaRPr lang="nl-NL"/>
          </a:p>
        </p:txBody>
      </p:sp>
    </p:spTree>
    <p:extLst>
      <p:ext uri="{BB962C8B-B14F-4D97-AF65-F5344CB8AC3E}">
        <p14:creationId xmlns:p14="http://schemas.microsoft.com/office/powerpoint/2010/main" val="42010960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@Transient</a:t>
            </a:r>
          </a:p>
        </p:txBody>
      </p:sp>
      <p:sp>
        <p:nvSpPr>
          <p:cNvPr id="3" name="Tijdelijke aanduiding voor inhoud 2"/>
          <p:cNvSpPr>
            <a:spLocks noGrp="1"/>
          </p:cNvSpPr>
          <p:nvPr>
            <p:ph idx="1"/>
          </p:nvPr>
        </p:nvSpPr>
        <p:spPr/>
        <p:txBody>
          <a:bodyPr/>
          <a:lstStyle/>
          <a:p>
            <a:r>
              <a:rPr lang="nl-BE" dirty="0">
                <a:solidFill>
                  <a:srgbClr val="FF0000"/>
                </a:solidFill>
              </a:rPr>
              <a:t>@Transient</a:t>
            </a:r>
          </a:p>
          <a:p>
            <a:pPr lvl="1"/>
            <a:r>
              <a:rPr lang="nl-BE" dirty="0"/>
              <a:t>Can be added to an attribute you do not want to make persistent.</a:t>
            </a:r>
          </a:p>
          <a:p>
            <a:pPr lvl="1"/>
            <a:endParaRPr lang="nl-BE" dirty="0"/>
          </a:p>
          <a:p>
            <a:pPr lvl="1"/>
            <a:r>
              <a:rPr lang="nl-BE" dirty="0" err="1"/>
              <a:t>For example</a:t>
            </a:r>
            <a:r>
              <a:rPr lang="nl-BE" dirty="0"/>
              <a:t>:</a:t>
            </a:r>
          </a:p>
          <a:p>
            <a:pPr marL="639762" lvl="2" indent="0">
              <a:buNone/>
            </a:pPr>
            <a:r>
              <a:rPr lang="nl-BE" dirty="0">
                <a:latin typeface="Courier New" panose="02070309020205020404" pitchFamily="49" charset="0"/>
                <a:cs typeface="Courier New" panose="02070309020205020404" pitchFamily="49" charset="0"/>
              </a:rPr>
              <a:t>@Transient</a:t>
            </a:r>
          </a:p>
          <a:p>
            <a:pPr marL="639762" lvl="2" indent="0">
              <a:buNone/>
            </a:pPr>
            <a:r>
              <a:rPr lang="nl-BE" dirty="0">
                <a:latin typeface="Courier New" panose="02070309020205020404" pitchFamily="49" charset="0"/>
                <a:cs typeface="Courier New" panose="02070309020205020404" pitchFamily="49" charset="0"/>
              </a:rPr>
              <a:t>private int </a:t>
            </a:r>
            <a:r>
              <a:rPr lang="nl-BE" dirty="0" err="1">
                <a:latin typeface="Courier New" panose="02070309020205020404" pitchFamily="49" charset="0"/>
                <a:cs typeface="Courier New" panose="02070309020205020404" pitchFamily="49" charset="0"/>
              </a:rPr>
              <a:t>calculatedValue</a:t>
            </a:r>
            <a:r>
              <a:rPr lang="nl-BE" dirty="0">
                <a:latin typeface="Courier New" panose="02070309020205020404" pitchFamily="49" charset="0"/>
                <a:cs typeface="Courier New" panose="02070309020205020404" pitchFamily="49" charset="0"/>
              </a:rPr>
              <a:t>;</a:t>
            </a:r>
          </a:p>
          <a:p>
            <a:pPr marL="639762" lvl="2" indent="0">
              <a:buNone/>
            </a:pPr>
            <a:endParaRPr lang="nl-BE" dirty="0"/>
          </a:p>
          <a:p>
            <a:pPr lvl="1"/>
            <a:r>
              <a:rPr lang="nl-BE" dirty="0">
                <a:solidFill>
                  <a:prstClr val="black"/>
                </a:solidFill>
              </a:rPr>
              <a:t>=&gt; NO field “</a:t>
            </a:r>
            <a:r>
              <a:rPr lang="nl-BE" dirty="0" err="1">
                <a:solidFill>
                  <a:prstClr val="black"/>
                </a:solidFill>
              </a:rPr>
              <a:t>calculatedValue</a:t>
            </a:r>
            <a:r>
              <a:rPr lang="nl-BE" dirty="0">
                <a:solidFill>
                  <a:prstClr val="black"/>
                </a:solidFill>
              </a:rPr>
              <a:t>” will be created in the table corresponding to the </a:t>
            </a:r>
            <a:r>
              <a:rPr lang="nl-BE" dirty="0" err="1">
                <a:solidFill>
                  <a:prstClr val="black"/>
                </a:solidFill>
              </a:rPr>
              <a:t>Entity</a:t>
            </a:r>
            <a:r>
              <a:rPr lang="nl-BE" dirty="0">
                <a:solidFill>
                  <a:prstClr val="black"/>
                </a:solidFill>
              </a:rPr>
              <a:t>.</a:t>
            </a:r>
          </a:p>
          <a:p>
            <a:pPr marL="982662" lvl="2" indent="-342900"/>
            <a:endParaRPr lang="nl-BE" dirty="0"/>
          </a:p>
          <a:p>
            <a:pPr marL="639762" lvl="2" indent="0">
              <a:buNone/>
            </a:pPr>
            <a:endParaRPr lang="nl-BE" dirty="0"/>
          </a:p>
        </p:txBody>
      </p:sp>
      <p:sp>
        <p:nvSpPr>
          <p:cNvPr id="4" name="Tijdelijke aanduiding voor dianummer 3"/>
          <p:cNvSpPr>
            <a:spLocks noGrp="1"/>
          </p:cNvSpPr>
          <p:nvPr>
            <p:ph type="sldNum" sz="quarter" idx="10"/>
          </p:nvPr>
        </p:nvSpPr>
        <p:spPr>
          <a:xfrm>
            <a:off x="838200" y="6356350"/>
            <a:ext cx="2743200" cy="365125"/>
          </a:xfrm>
          <a:prstGeom prst="rect">
            <a:avLst/>
          </a:prstGeom>
        </p:spPr>
        <p:txBody>
          <a:bodyPr vert="horz" lIns="91440" tIns="45720" rIns="91440" bIns="45720" rtlCol="0" anchor="ctr"/>
          <a:lstStyle>
            <a:defPPr>
              <a:defRPr lang="nl-B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E1EE731-F900-48D6-ADD0-0005FF1EF21B}" type="datetimeFigureOut">
              <a:rPr lang="nl-BE" smtClean="0"/>
              <a:t>24/04/2023</a:t>
            </a:fld>
            <a:endParaRPr lang="nl-NL"/>
          </a:p>
        </p:txBody>
      </p:sp>
    </p:spTree>
    <p:extLst>
      <p:ext uri="{BB962C8B-B14F-4D97-AF65-F5344CB8AC3E}">
        <p14:creationId xmlns:p14="http://schemas.microsoft.com/office/powerpoint/2010/main" val="2848069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Enumeration</a:t>
            </a:r>
          </a:p>
        </p:txBody>
      </p:sp>
      <p:sp>
        <p:nvSpPr>
          <p:cNvPr id="3" name="Tijdelijke aanduiding voor inhoud 2"/>
          <p:cNvSpPr>
            <a:spLocks noGrp="1"/>
          </p:cNvSpPr>
          <p:nvPr>
            <p:ph idx="1"/>
          </p:nvPr>
        </p:nvSpPr>
        <p:spPr/>
        <p:txBody>
          <a:bodyPr/>
          <a:lstStyle/>
          <a:p>
            <a:pPr>
              <a:defRPr/>
            </a:pPr>
            <a:r>
              <a:rPr lang="nl-BE" dirty="0"/>
              <a:t>You often want a variable that can only take a value from a fixed set of possibilities, for example a weekday</a:t>
            </a:r>
          </a:p>
          <a:p>
            <a:pPr>
              <a:defRPr/>
            </a:pPr>
            <a:r>
              <a:rPr lang="nl-BE" dirty="0"/>
              <a:t>You can use an </a:t>
            </a:r>
            <a:r>
              <a:rPr lang="nl-BE" dirty="0" err="1"/>
              <a:t>enumeration </a:t>
            </a:r>
            <a:r>
              <a:rPr lang="nl-BE" dirty="0"/>
              <a:t>for this.</a:t>
            </a:r>
          </a:p>
          <a:p>
            <a:pPr lvl="1">
              <a:buNone/>
              <a:defRPr/>
            </a:pPr>
            <a:r>
              <a:rPr lang="nl-BE" dirty="0" err="1">
                <a:solidFill>
                  <a:srgbClr val="FF0000"/>
                </a:solidFill>
              </a:rPr>
              <a:t>enum </a:t>
            </a:r>
            <a:r>
              <a:rPr lang="nl-BE" dirty="0">
                <a:solidFill>
                  <a:srgbClr val="FF0000"/>
                </a:solidFill>
              </a:rPr>
              <a:t>Lesson day {</a:t>
            </a:r>
          </a:p>
          <a:p>
            <a:pPr lvl="1">
              <a:buNone/>
              <a:defRPr/>
            </a:pPr>
            <a:r>
              <a:rPr lang="nl-BE" sz="2000" dirty="0">
                <a:solidFill>
                  <a:srgbClr val="FF0000"/>
                </a:solidFill>
              </a:rPr>
              <a:t>	MONDAY, TUESDAY, WEDNESDAY, THURSDAY, FRIDAY}</a:t>
            </a:r>
          </a:p>
          <a:p>
            <a:pPr lvl="1">
              <a:buNone/>
              <a:defRPr/>
            </a:pPr>
            <a:r>
              <a:rPr lang="nl-BE" dirty="0"/>
              <a:t>	This defines a new type of Lesson Day, for variables that can only have a value listed between the curly brackets. </a:t>
            </a:r>
          </a:p>
          <a:p>
            <a:pPr>
              <a:defRPr/>
            </a:pPr>
            <a:r>
              <a:rPr lang="nl-BE" sz="2000" dirty="0"/>
              <a:t>MONDAY, TUESDAY</a:t>
            </a:r>
            <a:r>
              <a:rPr lang="nl-BE" dirty="0"/>
              <a:t>,... we call enumeration constants</a:t>
            </a:r>
          </a:p>
          <a:p>
            <a:r>
              <a:rPr lang="nl-BE" dirty="0"/>
              <a:t>Look up all the necessary information to know how to work with an Enumeration class:</a:t>
            </a:r>
          </a:p>
          <a:p>
            <a:pPr lvl="1"/>
            <a:r>
              <a:rPr lang="nl-BE" dirty="0">
                <a:hlinkClick r:id="rId2"/>
              </a:rPr>
              <a:t>https://docs.oracle.com/javase/tutorial/java/javaOO/enum.html</a:t>
            </a:r>
            <a:endParaRPr lang="nl-BE" dirty="0"/>
          </a:p>
          <a:p>
            <a:pPr lvl="1"/>
            <a:r>
              <a:rPr lang="nl-BE" dirty="0">
                <a:hlinkClick r:id="rId3"/>
              </a:rPr>
              <a:t>https://www.w3schools.com/java/java_enums.asp</a:t>
            </a:r>
            <a:endParaRPr lang="nl-BE" dirty="0"/>
          </a:p>
          <a:p>
            <a:pPr lvl="1"/>
            <a:r>
              <a:rPr lang="nl-BE" dirty="0"/>
              <a:t>...</a:t>
            </a:r>
          </a:p>
          <a:p>
            <a:pPr>
              <a:defRPr/>
            </a:pPr>
            <a:endParaRPr lang="nl-BE" dirty="0"/>
          </a:p>
          <a:p>
            <a:endParaRPr lang="nl-BE" dirty="0"/>
          </a:p>
        </p:txBody>
      </p:sp>
      <p:sp>
        <p:nvSpPr>
          <p:cNvPr id="4" name="Tijdelijke aanduiding voor dianummer 3"/>
          <p:cNvSpPr>
            <a:spLocks noGrp="1"/>
          </p:cNvSpPr>
          <p:nvPr>
            <p:ph type="sldNum" sz="quarter" idx="10"/>
          </p:nvPr>
        </p:nvSpPr>
        <p:spPr>
          <a:xfrm>
            <a:off x="838200" y="6356350"/>
            <a:ext cx="2743200" cy="365125"/>
          </a:xfrm>
          <a:prstGeom prst="rect">
            <a:avLst/>
          </a:prstGeom>
        </p:spPr>
        <p:txBody>
          <a:bodyPr vert="horz" lIns="91440" tIns="45720" rIns="91440" bIns="45720" rtlCol="0" anchor="ctr"/>
          <a:lstStyle>
            <a:defPPr>
              <a:defRPr lang="nl-B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E1EE731-F900-48D6-ADD0-0005FF1EF21B}" type="datetimeFigureOut">
              <a:rPr lang="nl-BE" smtClean="0"/>
              <a:t>24/04/2023</a:t>
            </a:fld>
            <a:endParaRPr lang="nl-NL"/>
          </a:p>
        </p:txBody>
      </p:sp>
    </p:spTree>
    <p:extLst>
      <p:ext uri="{BB962C8B-B14F-4D97-AF65-F5344CB8AC3E}">
        <p14:creationId xmlns:p14="http://schemas.microsoft.com/office/powerpoint/2010/main" val="72457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0C6F7EE-BF32-40D1-A534-A1567D0FD369}"/>
              </a:ext>
            </a:extLst>
          </p:cNvPr>
          <p:cNvSpPr>
            <a:spLocks noGrp="1"/>
          </p:cNvSpPr>
          <p:nvPr>
            <p:ph type="title"/>
          </p:nvPr>
        </p:nvSpPr>
        <p:spPr/>
        <p:txBody>
          <a:bodyPr/>
          <a:lstStyle/>
          <a:p>
            <a:r>
              <a:rPr lang="nl-BE" dirty="0"/>
              <a:t>Contents</a:t>
            </a:r>
          </a:p>
        </p:txBody>
      </p:sp>
      <p:sp>
        <p:nvSpPr>
          <p:cNvPr id="6" name="Tijdelijke aanduiding voor dianummer 5">
            <a:extLst>
              <a:ext uri="{FF2B5EF4-FFF2-40B4-BE49-F238E27FC236}">
                <a16:creationId xmlns:a16="http://schemas.microsoft.com/office/drawing/2014/main" id="{E57189DF-B8D7-4947-92C7-E90407E77D82}"/>
              </a:ext>
            </a:extLst>
          </p:cNvPr>
          <p:cNvSpPr>
            <a:spLocks noGrp="1"/>
          </p:cNvSpPr>
          <p:nvPr>
            <p:ph type="sldNum" sz="quarter" idx="12"/>
          </p:nvPr>
        </p:nvSpPr>
        <p:spPr/>
        <p:txBody>
          <a:bodyPr/>
          <a:lstStyle/>
          <a:p>
            <a:fld id="{A48BBB69-78CC-4007-AD8B-593DE32245CC}" type="slidenum">
              <a:rPr lang="nl-BE" smtClean="0"/>
              <a:t>6</a:t>
            </a:fld>
            <a:endParaRPr lang="nl-BE"/>
          </a:p>
        </p:txBody>
      </p:sp>
      <p:sp>
        <p:nvSpPr>
          <p:cNvPr id="9" name="Tijdelijke aanduiding voor inhoud 3">
            <a:extLst>
              <a:ext uri="{FF2B5EF4-FFF2-40B4-BE49-F238E27FC236}">
                <a16:creationId xmlns:a16="http://schemas.microsoft.com/office/drawing/2014/main" id="{5F463462-886C-415E-BD5A-7E38AD17F874}"/>
              </a:ext>
            </a:extLst>
          </p:cNvPr>
          <p:cNvSpPr>
            <a:spLocks noGrp="1"/>
          </p:cNvSpPr>
          <p:nvPr>
            <p:ph idx="1"/>
          </p:nvPr>
        </p:nvSpPr>
        <p:spPr>
          <a:xfrm>
            <a:off x="179388" y="1138238"/>
            <a:ext cx="11842750" cy="5154612"/>
          </a:xfrm>
        </p:spPr>
        <p:txBody>
          <a:bodyPr>
            <a:normAutofit/>
          </a:bodyPr>
          <a:lstStyle/>
          <a:p>
            <a:r>
              <a:rPr lang="nl-BE" dirty="0"/>
              <a:t>This presentation will guide you through the implementation of associations in a JPA project.</a:t>
            </a:r>
          </a:p>
          <a:p>
            <a:r>
              <a:rPr lang="nl-BE" dirty="0"/>
              <a:t>Follow these instructions carefully and you will learn what to do and how to do it. </a:t>
            </a:r>
          </a:p>
          <a:p>
            <a:r>
              <a:rPr lang="nl-BE" dirty="0"/>
              <a:t>The project that came with this item is only for use in case you don't manage to make it yourself. It is best to use the (</a:t>
            </a:r>
            <a:r>
              <a:rPr lang="nl-BE" dirty="0" err="1"/>
              <a:t>tele</a:t>
            </a:r>
            <a:r>
              <a:rPr lang="nl-BE" dirty="0"/>
              <a:t>)coaching than...</a:t>
            </a:r>
          </a:p>
          <a:p>
            <a:pPr marL="0" indent="0">
              <a:buNone/>
            </a:pPr>
            <a:endParaRPr lang="nl-BE" dirty="0"/>
          </a:p>
          <a:p>
            <a:endParaRPr lang="nl-BE" dirty="0"/>
          </a:p>
          <a:p>
            <a:r>
              <a:rPr lang="nl-BE" dirty="0"/>
              <a:t>Good luck!</a:t>
            </a:r>
          </a:p>
        </p:txBody>
      </p:sp>
    </p:spTree>
    <p:extLst>
      <p:ext uri="{BB962C8B-B14F-4D97-AF65-F5344CB8AC3E}">
        <p14:creationId xmlns:p14="http://schemas.microsoft.com/office/powerpoint/2010/main" val="22978770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Enumeration</a:t>
            </a:r>
          </a:p>
        </p:txBody>
      </p:sp>
      <p:sp>
        <p:nvSpPr>
          <p:cNvPr id="3" name="Tijdelijke aanduiding voor inhoud 2"/>
          <p:cNvSpPr>
            <a:spLocks noGrp="1"/>
          </p:cNvSpPr>
          <p:nvPr>
            <p:ph idx="1"/>
          </p:nvPr>
        </p:nvSpPr>
        <p:spPr>
          <a:xfrm>
            <a:off x="301557" y="1052736"/>
            <a:ext cx="11361907" cy="5544616"/>
          </a:xfrm>
        </p:spPr>
        <p:txBody>
          <a:bodyPr/>
          <a:lstStyle/>
          <a:p>
            <a:r>
              <a:rPr lang="nl-BE" dirty="0"/>
              <a:t>Points of attention for enumeration in connection with persistence:</a:t>
            </a:r>
          </a:p>
          <a:p>
            <a:pPr lvl="1"/>
            <a:r>
              <a:rPr lang="nl-BE" dirty="0"/>
              <a:t>Make </a:t>
            </a:r>
            <a:r>
              <a:rPr lang="nl-BE" dirty="0" err="1"/>
              <a:t>enum </a:t>
            </a:r>
            <a:r>
              <a:rPr lang="nl-BE" dirty="0"/>
              <a:t>a separate </a:t>
            </a:r>
            <a:r>
              <a:rPr lang="nl-BE" dirty="0" err="1"/>
              <a:t>Java </a:t>
            </a:r>
            <a:r>
              <a:rPr lang="nl-BE" dirty="0"/>
              <a:t>class</a:t>
            </a:r>
          </a:p>
          <a:p>
            <a:pPr lvl="1"/>
            <a:r>
              <a:rPr lang="nl-BE" dirty="0"/>
              <a:t>Then use the enumeration in your </a:t>
            </a:r>
            <a:r>
              <a:rPr lang="nl-BE" dirty="0" err="1"/>
              <a:t>Entity </a:t>
            </a:r>
            <a:r>
              <a:rPr lang="nl-BE" dirty="0"/>
              <a:t>but tell it how to make the info persistent in the database</a:t>
            </a:r>
          </a:p>
          <a:p>
            <a:pPr lvl="1"/>
            <a:r>
              <a:rPr lang="nl-BE" dirty="0"/>
              <a:t>You do this as follows:</a:t>
            </a:r>
          </a:p>
          <a:p>
            <a:endParaRPr lang="nl-BE" dirty="0"/>
          </a:p>
          <a:p>
            <a:pPr marL="914400" lvl="2" indent="0">
              <a:buNone/>
            </a:pPr>
            <a:r>
              <a:rPr lang="nl-BE" dirty="0">
                <a:latin typeface="Courier New" panose="02070309020205020404" pitchFamily="49" charset="0"/>
                <a:cs typeface="Courier New" panose="02070309020205020404" pitchFamily="49" charset="0"/>
              </a:rPr>
              <a:t>@Entity</a:t>
            </a:r>
          </a:p>
          <a:p>
            <a:pPr marL="914400" lvl="2" indent="0">
              <a:buNone/>
            </a:pPr>
            <a:r>
              <a:rPr lang="nl-BE" dirty="0">
                <a:latin typeface="Courier New" panose="02070309020205020404" pitchFamily="49" charset="0"/>
                <a:cs typeface="Courier New" panose="02070309020205020404" pitchFamily="49" charset="0"/>
              </a:rPr>
              <a:t>public class </a:t>
            </a:r>
            <a:r>
              <a:rPr lang="nl-BE">
                <a:latin typeface="Courier New" panose="02070309020205020404" pitchFamily="49" charset="0"/>
                <a:cs typeface="Courier New" panose="02070309020205020404" pitchFamily="49" charset="0"/>
              </a:rPr>
              <a:t>Course {</a:t>
            </a:r>
            <a:endParaRPr lang="nl-BE" dirty="0">
              <a:latin typeface="Courier New" panose="02070309020205020404" pitchFamily="49" charset="0"/>
              <a:cs typeface="Courier New" panose="02070309020205020404" pitchFamily="49" charset="0"/>
            </a:endParaRPr>
          </a:p>
          <a:p>
            <a:pPr marL="914400" lvl="2" indent="0">
              <a:buNone/>
            </a:pPr>
            <a:r>
              <a:rPr lang="nl-BE" dirty="0">
                <a:latin typeface="Courier New" panose="02070309020205020404" pitchFamily="49" charset="0"/>
                <a:cs typeface="Courier New" panose="02070309020205020404" pitchFamily="49" charset="0"/>
              </a:rPr>
              <a:t>. . .</a:t>
            </a:r>
          </a:p>
          <a:p>
            <a:pPr marL="914400" lvl="2" indent="0">
              <a:buNone/>
            </a:pPr>
            <a:r>
              <a:rPr lang="nl-BE" dirty="0">
                <a:solidFill>
                  <a:srgbClr val="FF0000"/>
                </a:solidFill>
                <a:latin typeface="Courier New" panose="02070309020205020404" pitchFamily="49" charset="0"/>
                <a:cs typeface="Courier New" panose="02070309020205020404" pitchFamily="49" charset="0"/>
              </a:rPr>
              <a:t>  @Enumerated(</a:t>
            </a:r>
            <a:r>
              <a:rPr lang="nl-BE" dirty="0" err="1">
                <a:solidFill>
                  <a:srgbClr val="FF0000"/>
                </a:solidFill>
                <a:latin typeface="Courier New" panose="02070309020205020404" pitchFamily="49" charset="0"/>
                <a:cs typeface="Courier New" panose="02070309020205020404" pitchFamily="49" charset="0"/>
              </a:rPr>
              <a:t>EnumType.STRING</a:t>
            </a:r>
            <a:r>
              <a:rPr lang="nl-BE" dirty="0">
                <a:solidFill>
                  <a:srgbClr val="FF0000"/>
                </a:solidFill>
                <a:latin typeface="Courier New" panose="02070309020205020404" pitchFamily="49" charset="0"/>
                <a:cs typeface="Courier New" panose="02070309020205020404" pitchFamily="49" charset="0"/>
              </a:rPr>
              <a:t>)</a:t>
            </a:r>
          </a:p>
          <a:p>
            <a:pPr marL="914400" lvl="2" indent="0">
              <a:buNone/>
            </a:pPr>
            <a:r>
              <a:rPr lang="nl-BE" dirty="0">
                <a:latin typeface="Courier New" panose="02070309020205020404" pitchFamily="49" charset="0"/>
                <a:cs typeface="Courier New" panose="02070309020205020404" pitchFamily="49" charset="0"/>
              </a:rPr>
              <a:t>  private Lesson day</a:t>
            </a:r>
          </a:p>
          <a:p>
            <a:pPr marL="914400" lvl="2" indent="0">
              <a:buNone/>
            </a:pPr>
            <a:endParaRPr lang="nl-BE" dirty="0">
              <a:latin typeface="Courier New" panose="02070309020205020404" pitchFamily="49" charset="0"/>
              <a:cs typeface="Courier New" panose="02070309020205020404" pitchFamily="49" charset="0"/>
            </a:endParaRPr>
          </a:p>
          <a:p>
            <a:endParaRPr lang="nl-BE" dirty="0"/>
          </a:p>
          <a:p>
            <a:endParaRPr lang="nl-BE" dirty="0"/>
          </a:p>
        </p:txBody>
      </p:sp>
      <p:sp>
        <p:nvSpPr>
          <p:cNvPr id="4" name="Tijdelijke aanduiding voor dianummer 3"/>
          <p:cNvSpPr>
            <a:spLocks noGrp="1"/>
          </p:cNvSpPr>
          <p:nvPr>
            <p:ph type="sldNum" sz="quarter" idx="10"/>
          </p:nvPr>
        </p:nvSpPr>
        <p:spPr>
          <a:xfrm>
            <a:off x="838200" y="6356350"/>
            <a:ext cx="2743200" cy="365125"/>
          </a:xfrm>
          <a:prstGeom prst="rect">
            <a:avLst/>
          </a:prstGeom>
        </p:spPr>
        <p:txBody>
          <a:bodyPr vert="horz" lIns="91440" tIns="45720" rIns="91440" bIns="45720" rtlCol="0" anchor="ctr"/>
          <a:lstStyle>
            <a:defPPr>
              <a:defRPr lang="nl-B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E1EE731-F900-48D6-ADD0-0005FF1EF21B}" type="datetimeFigureOut">
              <a:rPr lang="nl-BE" smtClean="0"/>
              <a:t>24/04/2023</a:t>
            </a:fld>
            <a:endParaRPr lang="nl-NL"/>
          </a:p>
        </p:txBody>
      </p:sp>
    </p:spTree>
    <p:extLst>
      <p:ext uri="{BB962C8B-B14F-4D97-AF65-F5344CB8AC3E}">
        <p14:creationId xmlns:p14="http://schemas.microsoft.com/office/powerpoint/2010/main" val="109276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@Temporal</a:t>
            </a:r>
          </a:p>
        </p:txBody>
      </p:sp>
      <p:sp>
        <p:nvSpPr>
          <p:cNvPr id="3" name="Tijdelijke aanduiding voor inhoud 2"/>
          <p:cNvSpPr>
            <a:spLocks noGrp="1"/>
          </p:cNvSpPr>
          <p:nvPr>
            <p:ph idx="1"/>
          </p:nvPr>
        </p:nvSpPr>
        <p:spPr/>
        <p:txBody>
          <a:bodyPr>
            <a:normAutofit lnSpcReduction="10000"/>
          </a:bodyPr>
          <a:lstStyle/>
          <a:p>
            <a:r>
              <a:rPr lang="nl-BE" dirty="0"/>
              <a:t>When you use a </a:t>
            </a:r>
            <a:r>
              <a:rPr lang="nl-BE" dirty="0" err="1"/>
              <a:t>java.util.Date </a:t>
            </a:r>
            <a:r>
              <a:rPr lang="nl-BE" dirty="0"/>
              <a:t>or </a:t>
            </a:r>
            <a:r>
              <a:rPr lang="nl-BE" dirty="0" err="1"/>
              <a:t>java.util.Calender </a:t>
            </a:r>
            <a:r>
              <a:rPr lang="nl-BE" dirty="0"/>
              <a:t>datatype you must use the @Temporal annotation.</a:t>
            </a:r>
          </a:p>
          <a:p>
            <a:pPr marL="0" indent="0">
              <a:buNone/>
            </a:pPr>
            <a:endParaRPr lang="nl-BE" dirty="0"/>
          </a:p>
          <a:p>
            <a:pPr marL="0" indent="0">
              <a:buNone/>
            </a:pPr>
            <a:r>
              <a:rPr lang="nl-BE" dirty="0"/>
              <a:t>For example.</a:t>
            </a:r>
          </a:p>
          <a:p>
            <a:pPr marL="349250" lvl="1" indent="0">
              <a:buNone/>
            </a:pPr>
            <a:r>
              <a:rPr lang="nl-BE" dirty="0">
                <a:solidFill>
                  <a:srgbClr val="FF0000"/>
                </a:solidFill>
              </a:rPr>
              <a:t>@Temporal</a:t>
            </a:r>
            <a:r>
              <a:rPr lang="nl-BE" dirty="0"/>
              <a:t>(</a:t>
            </a:r>
            <a:r>
              <a:rPr lang="nl-BE" dirty="0" err="1"/>
              <a:t>TemporalType.DATE</a:t>
            </a:r>
            <a:r>
              <a:rPr lang="nl-BE" dirty="0"/>
              <a:t>)</a:t>
            </a:r>
          </a:p>
          <a:p>
            <a:pPr marL="349250" lvl="1" indent="0">
              <a:buNone/>
            </a:pPr>
            <a:r>
              <a:rPr lang="nl-BE" dirty="0"/>
              <a:t>private Date start date;</a:t>
            </a:r>
          </a:p>
          <a:p>
            <a:pPr marL="349250" lvl="1" indent="0">
              <a:buNone/>
            </a:pPr>
            <a:endParaRPr lang="nl-BE" dirty="0"/>
          </a:p>
          <a:p>
            <a:pPr marL="349250" lvl="1" indent="0">
              <a:buNone/>
            </a:pPr>
            <a:r>
              <a:rPr lang="nl-BE" dirty="0">
                <a:solidFill>
                  <a:srgbClr val="FF0000"/>
                </a:solidFill>
              </a:rPr>
              <a:t>@Temporal</a:t>
            </a:r>
            <a:r>
              <a:rPr lang="nl-BE" dirty="0"/>
              <a:t>(</a:t>
            </a:r>
            <a:r>
              <a:rPr lang="nl-BE" dirty="0" err="1"/>
              <a:t>TemporalType.DATE</a:t>
            </a:r>
            <a:r>
              <a:rPr lang="nl-BE" dirty="0"/>
              <a:t>) = equivalent to </a:t>
            </a:r>
            <a:r>
              <a:rPr lang="nl-BE" dirty="0" err="1"/>
              <a:t>java.sql.Date</a:t>
            </a:r>
            <a:endParaRPr lang="nl-BE" dirty="0"/>
          </a:p>
          <a:p>
            <a:pPr marL="349250" lvl="1" indent="0">
              <a:buNone/>
            </a:pPr>
            <a:r>
              <a:rPr lang="nl-BE" dirty="0">
                <a:solidFill>
                  <a:srgbClr val="FF0000"/>
                </a:solidFill>
              </a:rPr>
              <a:t>@Temporal</a:t>
            </a:r>
            <a:r>
              <a:rPr lang="nl-BE" dirty="0"/>
              <a:t>(</a:t>
            </a:r>
            <a:r>
              <a:rPr lang="nl-BE" dirty="0" err="1"/>
              <a:t>TemporalType.TIME</a:t>
            </a:r>
            <a:r>
              <a:rPr lang="nl-BE" dirty="0"/>
              <a:t>) = equivalent to </a:t>
            </a:r>
            <a:r>
              <a:rPr lang="nl-BE" dirty="0" err="1"/>
              <a:t>java.sql.Time</a:t>
            </a:r>
            <a:endParaRPr lang="nl-BE" dirty="0"/>
          </a:p>
          <a:p>
            <a:pPr marL="349250" lvl="1" indent="0">
              <a:buNone/>
            </a:pPr>
            <a:r>
              <a:rPr lang="nl-BE" dirty="0">
                <a:solidFill>
                  <a:srgbClr val="FF0000"/>
                </a:solidFill>
              </a:rPr>
              <a:t>@Temporal</a:t>
            </a:r>
            <a:r>
              <a:rPr lang="nl-BE" dirty="0"/>
              <a:t>(</a:t>
            </a:r>
            <a:r>
              <a:rPr lang="nl-BE" dirty="0" err="1"/>
              <a:t>TemporalType.TIMESTAMP</a:t>
            </a:r>
            <a:r>
              <a:rPr lang="nl-BE" dirty="0"/>
              <a:t>) = equivalent to </a:t>
            </a:r>
            <a:r>
              <a:rPr lang="nl-BE" dirty="0" err="1"/>
              <a:t>java.sql.Timestamp</a:t>
            </a:r>
            <a:endParaRPr lang="nl-BE" dirty="0"/>
          </a:p>
          <a:p>
            <a:pPr marL="349250" lvl="1" indent="0">
              <a:buNone/>
            </a:pPr>
            <a:r>
              <a:rPr lang="nl-BE" dirty="0"/>
              <a:t>	</a:t>
            </a:r>
          </a:p>
          <a:p>
            <a:pPr marL="382587" indent="-342900"/>
            <a:r>
              <a:rPr lang="nl-BE" dirty="0"/>
              <a:t>If you forget to mention this, you will not get error messages immediately, but later, especially when you want to use the dates you entered... It is often difficult to know where the error came from. So do not forget this!</a:t>
            </a:r>
          </a:p>
        </p:txBody>
      </p:sp>
      <p:sp>
        <p:nvSpPr>
          <p:cNvPr id="4" name="Tijdelijke aanduiding voor dianummer 3"/>
          <p:cNvSpPr>
            <a:spLocks noGrp="1"/>
          </p:cNvSpPr>
          <p:nvPr>
            <p:ph type="sldNum" sz="quarter" idx="10"/>
          </p:nvPr>
        </p:nvSpPr>
        <p:spPr>
          <a:xfrm>
            <a:off x="838200" y="6356350"/>
            <a:ext cx="2743200" cy="365125"/>
          </a:xfrm>
          <a:prstGeom prst="rect">
            <a:avLst/>
          </a:prstGeom>
        </p:spPr>
        <p:txBody>
          <a:bodyPr vert="horz" lIns="91440" tIns="45720" rIns="91440" bIns="45720" rtlCol="0" anchor="ctr"/>
          <a:lstStyle>
            <a:defPPr>
              <a:defRPr lang="nl-B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E1EE731-F900-48D6-ADD0-0005FF1EF21B}" type="datetimeFigureOut">
              <a:rPr lang="nl-BE" smtClean="0"/>
              <a:t>24/04/2023</a:t>
            </a:fld>
            <a:endParaRPr lang="nl-NL"/>
          </a:p>
        </p:txBody>
      </p:sp>
    </p:spTree>
    <p:extLst>
      <p:ext uri="{BB962C8B-B14F-4D97-AF65-F5344CB8AC3E}">
        <p14:creationId xmlns:p14="http://schemas.microsoft.com/office/powerpoint/2010/main" val="25223420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@Embeddable and @Embedded</a:t>
            </a:r>
            <a:endParaRPr lang="nl-BE" dirty="0"/>
          </a:p>
        </p:txBody>
      </p:sp>
      <p:sp>
        <p:nvSpPr>
          <p:cNvPr id="3" name="Tijdelijke aanduiding voor inhoud 2"/>
          <p:cNvSpPr>
            <a:spLocks noGrp="1"/>
          </p:cNvSpPr>
          <p:nvPr>
            <p:ph idx="1"/>
          </p:nvPr>
        </p:nvSpPr>
        <p:spPr/>
        <p:txBody>
          <a:bodyPr/>
          <a:lstStyle/>
          <a:p>
            <a:r>
              <a:rPr lang="nl-BE" sz="2000" dirty="0"/>
              <a:t>In an OO application we often have more classes than there are tables in the database.</a:t>
            </a:r>
          </a:p>
          <a:p>
            <a:r>
              <a:rPr lang="nl-BE" sz="2000" dirty="0"/>
              <a:t>Suppose we have the class Period (quarter and year) and the class </a:t>
            </a:r>
            <a:r>
              <a:rPr lang="nl-BE" sz="2000" dirty="0" err="1"/>
              <a:t>ProjectPhase</a:t>
            </a:r>
            <a:r>
              <a:rPr lang="nl-BE" sz="2000" dirty="0"/>
              <a:t> (name </a:t>
            </a:r>
            <a:r>
              <a:rPr lang="nl-BE" sz="2000" dirty="0" err="1"/>
              <a:t>and</a:t>
            </a:r>
            <a:r>
              <a:rPr lang="nl-BE" sz="2000" dirty="0"/>
              <a:t> </a:t>
            </a:r>
            <a:r>
              <a:rPr lang="nl-BE" sz="2000" dirty="0" err="1"/>
              <a:t>duedate</a:t>
            </a:r>
            <a:r>
              <a:rPr lang="nl-BE" sz="2000" dirty="0"/>
              <a:t>). When persisting, we want the Period to be written as part of </a:t>
            </a:r>
            <a:r>
              <a:rPr lang="nl-BE" sz="2000" dirty="0" err="1"/>
              <a:t>the</a:t>
            </a:r>
            <a:r>
              <a:rPr lang="nl-BE" sz="2000" dirty="0"/>
              <a:t> </a:t>
            </a:r>
            <a:r>
              <a:rPr lang="nl-BE" sz="2000" dirty="0" err="1"/>
              <a:t>ProjectPhase</a:t>
            </a:r>
            <a:r>
              <a:rPr lang="nl-BE" sz="2000" dirty="0"/>
              <a:t> table.</a:t>
            </a:r>
          </a:p>
          <a:p>
            <a:endParaRPr lang="nl-BE" sz="2000" dirty="0"/>
          </a:p>
          <a:p>
            <a:pPr marL="349250" lvl="1" indent="0">
              <a:buNone/>
            </a:pPr>
            <a:r>
              <a:rPr lang="nl-BE" sz="2000" dirty="0">
                <a:solidFill>
                  <a:srgbClr val="FF0000"/>
                </a:solidFill>
              </a:rPr>
              <a:t>@Embeddable</a:t>
            </a:r>
          </a:p>
          <a:p>
            <a:pPr marL="349250" lvl="1" indent="0">
              <a:buNone/>
            </a:pPr>
            <a:r>
              <a:rPr lang="nl-BE" sz="2000" dirty="0"/>
              <a:t>public class Period {</a:t>
            </a:r>
          </a:p>
          <a:p>
            <a:pPr marL="349250" lvl="1" indent="0">
              <a:buNone/>
            </a:pPr>
            <a:r>
              <a:rPr lang="nl-BE" sz="2000" dirty="0"/>
              <a:t>  private int quarter, year;</a:t>
            </a:r>
          </a:p>
          <a:p>
            <a:pPr marL="349250" lvl="1" indent="0">
              <a:buNone/>
            </a:pPr>
            <a:r>
              <a:rPr lang="nl-BE" sz="2000" dirty="0"/>
              <a:t>  public Period () {</a:t>
            </a:r>
          </a:p>
          <a:p>
            <a:pPr marL="349250" lvl="1" indent="0">
              <a:buNone/>
            </a:pPr>
            <a:r>
              <a:rPr lang="nl-BE" sz="2000" dirty="0"/>
              <a:t>  }</a:t>
            </a:r>
          </a:p>
          <a:p>
            <a:pPr marL="0" indent="0">
              <a:buNone/>
            </a:pPr>
            <a:r>
              <a:rPr lang="nl-BE" sz="2000" dirty="0"/>
              <a:t>     . . .</a:t>
            </a:r>
          </a:p>
          <a:p>
            <a:pPr marL="349250" lvl="1" indent="0">
              <a:buNone/>
            </a:pPr>
            <a:r>
              <a:rPr lang="nl-BE" sz="2000" dirty="0"/>
              <a:t>}</a:t>
            </a:r>
          </a:p>
          <a:p>
            <a:pPr marL="349250" lvl="1" indent="0">
              <a:buNone/>
            </a:pPr>
            <a:endParaRPr lang="nl-BE" sz="2000" dirty="0"/>
          </a:p>
        </p:txBody>
      </p:sp>
      <p:sp>
        <p:nvSpPr>
          <p:cNvPr id="4" name="Tijdelijke aanduiding voor dianummer 3"/>
          <p:cNvSpPr>
            <a:spLocks noGrp="1"/>
          </p:cNvSpPr>
          <p:nvPr>
            <p:ph type="sldNum" sz="quarter" idx="10"/>
          </p:nvPr>
        </p:nvSpPr>
        <p:spPr>
          <a:xfrm>
            <a:off x="838200" y="6356350"/>
            <a:ext cx="2743200" cy="365125"/>
          </a:xfrm>
          <a:prstGeom prst="rect">
            <a:avLst/>
          </a:prstGeom>
        </p:spPr>
        <p:txBody>
          <a:bodyPr vert="horz" lIns="91440" tIns="45720" rIns="91440" bIns="45720" rtlCol="0" anchor="ctr"/>
          <a:lstStyle>
            <a:defPPr>
              <a:defRPr lang="nl-B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E1EE731-F900-48D6-ADD0-0005FF1EF21B}" type="datetimeFigureOut">
              <a:rPr lang="nl-BE" smtClean="0"/>
              <a:t>24/04/2023</a:t>
            </a:fld>
            <a:endParaRPr lang="nl-NL"/>
          </a:p>
        </p:txBody>
      </p:sp>
    </p:spTree>
    <p:extLst>
      <p:ext uri="{BB962C8B-B14F-4D97-AF65-F5344CB8AC3E}">
        <p14:creationId xmlns:p14="http://schemas.microsoft.com/office/powerpoint/2010/main" val="1565084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@Embeddable and @Embedded</a:t>
            </a:r>
          </a:p>
        </p:txBody>
      </p:sp>
      <p:sp>
        <p:nvSpPr>
          <p:cNvPr id="3" name="Tijdelijke aanduiding voor inhoud 2"/>
          <p:cNvSpPr>
            <a:spLocks noGrp="1"/>
          </p:cNvSpPr>
          <p:nvPr>
            <p:ph idx="1"/>
          </p:nvPr>
        </p:nvSpPr>
        <p:spPr/>
        <p:txBody>
          <a:bodyPr/>
          <a:lstStyle/>
          <a:p>
            <a:pPr marL="0" indent="0">
              <a:buNone/>
            </a:pPr>
            <a:r>
              <a:rPr lang="nl-BE" dirty="0"/>
              <a:t>@Entity</a:t>
            </a:r>
          </a:p>
          <a:p>
            <a:pPr marL="0" indent="0">
              <a:buNone/>
            </a:pPr>
            <a:r>
              <a:rPr lang="nl-BE" dirty="0"/>
              <a:t>public class </a:t>
            </a:r>
            <a:r>
              <a:rPr lang="nl-BE" dirty="0" err="1"/>
              <a:t>ProjectPhase</a:t>
            </a:r>
            <a:r>
              <a:rPr lang="nl-BE" dirty="0"/>
              <a:t> </a:t>
            </a:r>
          </a:p>
          <a:p>
            <a:pPr marL="0" indent="0">
              <a:buNone/>
            </a:pPr>
            <a:r>
              <a:rPr lang="nl-BE" dirty="0"/>
              <a:t>. . .</a:t>
            </a:r>
          </a:p>
          <a:p>
            <a:pPr marL="0" indent="0">
              <a:buNone/>
            </a:pPr>
            <a:r>
              <a:rPr lang="nl-BE" dirty="0">
                <a:solidFill>
                  <a:srgbClr val="FF0000"/>
                </a:solidFill>
              </a:rPr>
              <a:t>  @Embedded</a:t>
            </a:r>
          </a:p>
          <a:p>
            <a:pPr marL="0" indent="0">
              <a:buNone/>
            </a:pPr>
            <a:r>
              <a:rPr lang="nl-BE" dirty="0"/>
              <a:t>  private </a:t>
            </a:r>
            <a:r>
              <a:rPr lang="nl-BE" dirty="0" err="1"/>
              <a:t>Period</a:t>
            </a:r>
            <a:r>
              <a:rPr lang="nl-BE" dirty="0"/>
              <a:t> </a:t>
            </a:r>
            <a:r>
              <a:rPr lang="nl-BE" dirty="0" err="1"/>
              <a:t>duedate</a:t>
            </a:r>
            <a:r>
              <a:rPr lang="nl-BE" dirty="0"/>
              <a:t>;</a:t>
            </a:r>
          </a:p>
          <a:p>
            <a:pPr marL="0" indent="0">
              <a:buNone/>
            </a:pPr>
            <a:r>
              <a:rPr lang="nl-BE" dirty="0"/>
              <a:t>. . .</a:t>
            </a:r>
          </a:p>
          <a:p>
            <a:pPr marL="0" indent="0">
              <a:buNone/>
            </a:pPr>
            <a:r>
              <a:rPr lang="nl-BE" dirty="0"/>
              <a:t>}</a:t>
            </a:r>
          </a:p>
        </p:txBody>
      </p:sp>
      <p:sp>
        <p:nvSpPr>
          <p:cNvPr id="4" name="Tijdelijke aanduiding voor dianummer 3"/>
          <p:cNvSpPr>
            <a:spLocks noGrp="1"/>
          </p:cNvSpPr>
          <p:nvPr>
            <p:ph type="sldNum" sz="quarter" idx="10"/>
          </p:nvPr>
        </p:nvSpPr>
        <p:spPr>
          <a:xfrm>
            <a:off x="838200" y="6356350"/>
            <a:ext cx="2743200" cy="365125"/>
          </a:xfrm>
          <a:prstGeom prst="rect">
            <a:avLst/>
          </a:prstGeom>
        </p:spPr>
        <p:txBody>
          <a:bodyPr vert="horz" lIns="91440" tIns="45720" rIns="91440" bIns="45720" rtlCol="0" anchor="ctr"/>
          <a:lstStyle>
            <a:defPPr>
              <a:defRPr lang="nl-B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E1EE731-F900-48D6-ADD0-0005FF1EF21B}" type="datetimeFigureOut">
              <a:rPr lang="nl-BE" smtClean="0"/>
              <a:t>24/04/2023</a:t>
            </a:fld>
            <a:endParaRPr lang="nl-NL"/>
          </a:p>
        </p:txBody>
      </p:sp>
    </p:spTree>
    <p:extLst>
      <p:ext uri="{BB962C8B-B14F-4D97-AF65-F5344CB8AC3E}">
        <p14:creationId xmlns:p14="http://schemas.microsoft.com/office/powerpoint/2010/main" val="109095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Structure</a:t>
            </a:r>
          </a:p>
        </p:txBody>
      </p:sp>
      <p:sp>
        <p:nvSpPr>
          <p:cNvPr id="3" name="Tijdelijke aanduiding voor inhoud 2"/>
          <p:cNvSpPr>
            <a:spLocks noGrp="1"/>
          </p:cNvSpPr>
          <p:nvPr>
            <p:ph idx="1"/>
          </p:nvPr>
        </p:nvSpPr>
        <p:spPr/>
        <p:txBody>
          <a:bodyPr>
            <a:normAutofit/>
          </a:bodyPr>
          <a:lstStyle/>
          <a:p>
            <a:r>
              <a:rPr lang="nl-BE" sz="2800" dirty="0"/>
              <a:t>This presentation will show you how to implement associations in JPA.  The following </a:t>
            </a:r>
            <a:r>
              <a:rPr lang="nl-BE" sz="2800" dirty="0" err="1"/>
              <a:t>cardinalities </a:t>
            </a:r>
            <a:r>
              <a:rPr lang="nl-BE" sz="2800" dirty="0"/>
              <a:t>are dealt with in this example:</a:t>
            </a:r>
          </a:p>
          <a:p>
            <a:endParaRPr lang="nl-BE" sz="2800" dirty="0"/>
          </a:p>
          <a:p>
            <a:pPr lvl="2"/>
            <a:r>
              <a:rPr lang="nl-BE" sz="2800" dirty="0">
                <a:hlinkClick r:id="rId2" action="ppaction://hlinksldjump">
                  <a:extLst>
                    <a:ext uri="{A12FA001-AC4F-418D-AE19-62706E023703}">
                      <ahyp:hlinkClr xmlns:ahyp="http://schemas.microsoft.com/office/drawing/2018/hyperlinkcolor" val="tx"/>
                    </a:ext>
                  </a:extLst>
                </a:hlinkClick>
              </a:rPr>
              <a:t>1 </a:t>
            </a:r>
            <a:r>
              <a:rPr lang="nl-BE" sz="2800" dirty="0" err="1">
                <a:hlinkClick r:id="rId2" action="ppaction://hlinksldjump">
                  <a:extLst>
                    <a:ext uri="{A12FA001-AC4F-418D-AE19-62706E023703}">
                      <ahyp:hlinkClr xmlns:ahyp="http://schemas.microsoft.com/office/drawing/2018/hyperlinkcolor" val="tx"/>
                    </a:ext>
                  </a:extLst>
                </a:hlinkClick>
              </a:rPr>
              <a:t>to</a:t>
            </a:r>
            <a:r>
              <a:rPr lang="nl-BE" sz="2800" dirty="0">
                <a:hlinkClick r:id="rId2" action="ppaction://hlinksldjump">
                  <a:extLst>
                    <a:ext uri="{A12FA001-AC4F-418D-AE19-62706E023703}">
                      <ahyp:hlinkClr xmlns:ahyp="http://schemas.microsoft.com/office/drawing/2018/hyperlinkcolor" val="tx"/>
                    </a:ext>
                  </a:extLst>
                </a:hlinkClick>
              </a:rPr>
              <a:t> 1: @OneToOne for Person - Passport</a:t>
            </a:r>
            <a:endParaRPr lang="nl-BE" sz="2800" dirty="0"/>
          </a:p>
          <a:p>
            <a:pPr lvl="2"/>
            <a:r>
              <a:rPr lang="nl-BE" sz="2800" dirty="0" err="1">
                <a:hlinkClick r:id="rId3" action="ppaction://hlinksldjump">
                  <a:extLst>
                    <a:ext uri="{A12FA001-AC4F-418D-AE19-62706E023703}">
                      <ahyp:hlinkClr xmlns:ahyp="http://schemas.microsoft.com/office/drawing/2018/hyperlinkcolor" val="tx"/>
                    </a:ext>
                  </a:extLst>
                </a:hlinkClick>
              </a:rPr>
              <a:t>Many</a:t>
            </a:r>
            <a:r>
              <a:rPr lang="nl-BE" sz="2800" dirty="0">
                <a:hlinkClick r:id="rId3" action="ppaction://hlinksldjump">
                  <a:extLst>
                    <a:ext uri="{A12FA001-AC4F-418D-AE19-62706E023703}">
                      <ahyp:hlinkClr xmlns:ahyp="http://schemas.microsoft.com/office/drawing/2018/hyperlinkcolor" val="tx"/>
                    </a:ext>
                  </a:extLst>
                </a:hlinkClick>
              </a:rPr>
              <a:t> </a:t>
            </a:r>
            <a:r>
              <a:rPr lang="nl-BE" sz="2800" dirty="0" err="1">
                <a:hlinkClick r:id="rId3" action="ppaction://hlinksldjump">
                  <a:extLst>
                    <a:ext uri="{A12FA001-AC4F-418D-AE19-62706E023703}">
                      <ahyp:hlinkClr xmlns:ahyp="http://schemas.microsoft.com/office/drawing/2018/hyperlinkcolor" val="tx"/>
                    </a:ext>
                  </a:extLst>
                </a:hlinkClick>
              </a:rPr>
              <a:t>to</a:t>
            </a:r>
            <a:r>
              <a:rPr lang="nl-BE" sz="2800" dirty="0">
                <a:hlinkClick r:id="rId3" action="ppaction://hlinksldjump">
                  <a:extLst>
                    <a:ext uri="{A12FA001-AC4F-418D-AE19-62706E023703}">
                      <ahyp:hlinkClr xmlns:ahyp="http://schemas.microsoft.com/office/drawing/2018/hyperlinkcolor" val="tx"/>
                    </a:ext>
                  </a:extLst>
                </a:hlinkClick>
              </a:rPr>
              <a:t> 1: @ManyToOne for Person - Team</a:t>
            </a:r>
            <a:endParaRPr lang="nl-BE" sz="2800" dirty="0"/>
          </a:p>
          <a:p>
            <a:pPr lvl="2"/>
            <a:r>
              <a:rPr lang="nl-BE" sz="2800" dirty="0">
                <a:hlinkClick r:id="rId4" action="ppaction://hlinksldjump">
                  <a:extLst>
                    <a:ext uri="{A12FA001-AC4F-418D-AE19-62706E023703}">
                      <ahyp:hlinkClr xmlns:ahyp="http://schemas.microsoft.com/office/drawing/2018/hyperlinkcolor" val="tx"/>
                    </a:ext>
                  </a:extLst>
                </a:hlinkClick>
              </a:rPr>
              <a:t>1 to many: @OneToMany for Person - Phone</a:t>
            </a:r>
            <a:endParaRPr lang="nl-BE" sz="2800" dirty="0"/>
          </a:p>
          <a:p>
            <a:pPr lvl="2"/>
            <a:r>
              <a:rPr lang="en-US" sz="2800" dirty="0">
                <a:hlinkClick r:id="rId5" action="ppaction://hlinksldjump"/>
              </a:rPr>
              <a:t>Many to many: @ManyToMany for Person - Course</a:t>
            </a:r>
            <a:endParaRPr lang="nl-BE" sz="2800" dirty="0"/>
          </a:p>
          <a:p>
            <a:pPr lvl="2"/>
            <a:endParaRPr lang="nl-BE" sz="28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t>7</a:t>
            </a:fld>
            <a:endParaRPr lang="nl-NL"/>
          </a:p>
        </p:txBody>
      </p:sp>
    </p:spTree>
    <p:extLst>
      <p:ext uri="{BB962C8B-B14F-4D97-AF65-F5344CB8AC3E}">
        <p14:creationId xmlns:p14="http://schemas.microsoft.com/office/powerpoint/2010/main" val="75862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1263A2E-00EA-4942-BCC4-324C51A72544}"/>
              </a:ext>
            </a:extLst>
          </p:cNvPr>
          <p:cNvSpPr>
            <a:spLocks noGrp="1"/>
          </p:cNvSpPr>
          <p:nvPr>
            <p:ph type="title"/>
          </p:nvPr>
        </p:nvSpPr>
        <p:spPr/>
        <p:txBody>
          <a:bodyPr/>
          <a:lstStyle/>
          <a:p>
            <a:r>
              <a:rPr lang="nl-BE" dirty="0"/>
              <a:t>Making a lesson example: Associations</a:t>
            </a:r>
          </a:p>
        </p:txBody>
      </p:sp>
      <p:sp>
        <p:nvSpPr>
          <p:cNvPr id="8" name="Tijdelijke aanduiding voor inhoud 7">
            <a:extLst>
              <a:ext uri="{FF2B5EF4-FFF2-40B4-BE49-F238E27FC236}">
                <a16:creationId xmlns:a16="http://schemas.microsoft.com/office/drawing/2014/main" id="{853124FD-25FA-460C-A3CD-0987C577A6EC}"/>
              </a:ext>
            </a:extLst>
          </p:cNvPr>
          <p:cNvSpPr>
            <a:spLocks noGrp="1"/>
          </p:cNvSpPr>
          <p:nvPr>
            <p:ph idx="1"/>
          </p:nvPr>
        </p:nvSpPr>
        <p:spPr/>
        <p:txBody>
          <a:bodyPr>
            <a:normAutofit/>
          </a:bodyPr>
          <a:lstStyle/>
          <a:p>
            <a:r>
              <a:rPr lang="nl-BE" dirty="0"/>
              <a:t>Step 0: Delete/drop the person table in your database</a:t>
            </a:r>
          </a:p>
          <a:p>
            <a:pPr lvl="1"/>
            <a:r>
              <a:rPr lang="nl-BE" dirty="0"/>
              <a:t>In the inheritance project, you created a person table. In this project, you will also create a person table, but it must look different from the one in the previous project. Therefore, you </a:t>
            </a:r>
            <a:r>
              <a:rPr lang="nl-BE"/>
              <a:t>should first </a:t>
            </a:r>
            <a:r>
              <a:rPr lang="nl-BE" dirty="0"/>
              <a:t>remove </a:t>
            </a:r>
            <a:r>
              <a:rPr lang="nl-BE"/>
              <a:t>all </a:t>
            </a:r>
            <a:r>
              <a:rPr lang="nl-BE" dirty="0"/>
              <a:t>tables from the database:</a:t>
            </a:r>
          </a:p>
          <a:p>
            <a:pPr lvl="2"/>
            <a:r>
              <a:rPr lang="nl-BE" dirty="0"/>
              <a:t>Select all tables, right-click on a table and choose Drop</a:t>
            </a:r>
          </a:p>
          <a:p>
            <a:pPr lvl="2"/>
            <a:endParaRPr lang="nl-BE" dirty="0"/>
          </a:p>
          <a:p>
            <a:pPr lvl="2"/>
            <a:endParaRPr lang="nl-BE" dirty="0"/>
          </a:p>
          <a:p>
            <a:pPr lvl="2"/>
            <a:endParaRPr lang="nl-BE" dirty="0"/>
          </a:p>
          <a:p>
            <a:pPr lvl="2"/>
            <a:endParaRPr lang="nl-BE" dirty="0"/>
          </a:p>
          <a:p>
            <a:pPr lvl="2"/>
            <a:endParaRPr lang="nl-BE" dirty="0"/>
          </a:p>
          <a:p>
            <a:pPr lvl="2"/>
            <a:endParaRPr lang="nl-BE" dirty="0"/>
          </a:p>
          <a:p>
            <a:pPr lvl="2"/>
            <a:endParaRPr lang="nl-BE" dirty="0"/>
          </a:p>
          <a:p>
            <a:pPr lvl="2"/>
            <a:r>
              <a:rPr lang="nl-BE" dirty="0"/>
              <a:t>Then click on the following checkboxes and click OK: </a:t>
            </a:r>
          </a:p>
          <a:p>
            <a:endParaRPr lang="nl-BE" dirty="0"/>
          </a:p>
        </p:txBody>
      </p:sp>
      <p:sp>
        <p:nvSpPr>
          <p:cNvPr id="6" name="Tijdelijke aanduiding voor dianummer 5">
            <a:extLst>
              <a:ext uri="{FF2B5EF4-FFF2-40B4-BE49-F238E27FC236}">
                <a16:creationId xmlns:a16="http://schemas.microsoft.com/office/drawing/2014/main" id="{EB386576-33E1-4638-9757-9FDC0D579A2A}"/>
              </a:ext>
            </a:extLst>
          </p:cNvPr>
          <p:cNvSpPr>
            <a:spLocks noGrp="1"/>
          </p:cNvSpPr>
          <p:nvPr>
            <p:ph type="sldNum" sz="quarter" idx="12"/>
          </p:nvPr>
        </p:nvSpPr>
        <p:spPr/>
        <p:txBody>
          <a:bodyPr/>
          <a:lstStyle/>
          <a:p>
            <a:fld id="{A48BBB69-78CC-4007-AD8B-593DE32245CC}" type="slidenum">
              <a:rPr lang="nl-BE" smtClean="0"/>
              <a:t>8</a:t>
            </a:fld>
            <a:endParaRPr lang="nl-BE"/>
          </a:p>
        </p:txBody>
      </p:sp>
      <p:pic>
        <p:nvPicPr>
          <p:cNvPr id="3" name="Afbeelding 2">
            <a:extLst>
              <a:ext uri="{FF2B5EF4-FFF2-40B4-BE49-F238E27FC236}">
                <a16:creationId xmlns:a16="http://schemas.microsoft.com/office/drawing/2014/main" id="{EB8AE0D0-0386-421F-8B57-A8F013A5421F}"/>
              </a:ext>
            </a:extLst>
          </p:cNvPr>
          <p:cNvPicPr>
            <a:picLocks noChangeAspect="1"/>
          </p:cNvPicPr>
          <p:nvPr/>
        </p:nvPicPr>
        <p:blipFill>
          <a:blip r:embed="rId2"/>
          <a:stretch>
            <a:fillRect/>
          </a:stretch>
        </p:blipFill>
        <p:spPr>
          <a:xfrm>
            <a:off x="2825361" y="5534822"/>
            <a:ext cx="1694668" cy="1233293"/>
          </a:xfrm>
          <a:prstGeom prst="rect">
            <a:avLst/>
          </a:prstGeom>
        </p:spPr>
      </p:pic>
      <p:pic>
        <p:nvPicPr>
          <p:cNvPr id="4" name="Afbeelding 3">
            <a:extLst>
              <a:ext uri="{FF2B5EF4-FFF2-40B4-BE49-F238E27FC236}">
                <a16:creationId xmlns:a16="http://schemas.microsoft.com/office/drawing/2014/main" id="{91FD6BC6-96CC-41DE-83B7-5282DF01810C}"/>
              </a:ext>
            </a:extLst>
          </p:cNvPr>
          <p:cNvPicPr>
            <a:picLocks noChangeAspect="1"/>
          </p:cNvPicPr>
          <p:nvPr/>
        </p:nvPicPr>
        <p:blipFill>
          <a:blip r:embed="rId3"/>
          <a:stretch>
            <a:fillRect/>
          </a:stretch>
        </p:blipFill>
        <p:spPr>
          <a:xfrm>
            <a:off x="3009533" y="2846703"/>
            <a:ext cx="1694669" cy="2213227"/>
          </a:xfrm>
          <a:prstGeom prst="rect">
            <a:avLst/>
          </a:prstGeom>
        </p:spPr>
      </p:pic>
    </p:spTree>
    <p:extLst>
      <p:ext uri="{BB962C8B-B14F-4D97-AF65-F5344CB8AC3E}">
        <p14:creationId xmlns:p14="http://schemas.microsoft.com/office/powerpoint/2010/main" val="123787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1263A2E-00EA-4942-BCC4-324C51A72544}"/>
              </a:ext>
            </a:extLst>
          </p:cNvPr>
          <p:cNvSpPr>
            <a:spLocks noGrp="1"/>
          </p:cNvSpPr>
          <p:nvPr>
            <p:ph type="title"/>
          </p:nvPr>
        </p:nvSpPr>
        <p:spPr/>
        <p:txBody>
          <a:bodyPr>
            <a:normAutofit fontScale="90000"/>
          </a:bodyPr>
          <a:lstStyle/>
          <a:p>
            <a:r>
              <a:rPr lang="nl-BE" dirty="0"/>
              <a:t>Making of </a:t>
            </a:r>
            <a:r>
              <a:rPr lang="nl-BE" dirty="0" err="1"/>
              <a:t>the</a:t>
            </a:r>
            <a:r>
              <a:rPr lang="nl-BE" dirty="0"/>
              <a:t> lesson example: Associations</a:t>
            </a:r>
          </a:p>
        </p:txBody>
      </p:sp>
      <p:sp>
        <p:nvSpPr>
          <p:cNvPr id="8" name="Tijdelijke aanduiding voor inhoud 7">
            <a:extLst>
              <a:ext uri="{FF2B5EF4-FFF2-40B4-BE49-F238E27FC236}">
                <a16:creationId xmlns:a16="http://schemas.microsoft.com/office/drawing/2014/main" id="{853124FD-25FA-460C-A3CD-0987C577A6EC}"/>
              </a:ext>
            </a:extLst>
          </p:cNvPr>
          <p:cNvSpPr>
            <a:spLocks noGrp="1"/>
          </p:cNvSpPr>
          <p:nvPr>
            <p:ph idx="1"/>
          </p:nvPr>
        </p:nvSpPr>
        <p:spPr/>
        <p:txBody>
          <a:bodyPr>
            <a:normAutofit/>
          </a:bodyPr>
          <a:lstStyle/>
          <a:p>
            <a:r>
              <a:rPr lang="nl-BE" dirty="0"/>
              <a:t>Step 1: </a:t>
            </a:r>
            <a:r>
              <a:rPr lang="nl-BE" dirty="0" err="1"/>
              <a:t>Rename</a:t>
            </a:r>
            <a:r>
              <a:rPr lang="nl-BE" dirty="0"/>
              <a:t> </a:t>
            </a:r>
            <a:r>
              <a:rPr lang="nl-BE" dirty="0" err="1"/>
              <a:t>and</a:t>
            </a:r>
            <a:r>
              <a:rPr lang="nl-BE" dirty="0"/>
              <a:t> open </a:t>
            </a:r>
            <a:r>
              <a:rPr lang="nl-BE" dirty="0" err="1"/>
              <a:t>the</a:t>
            </a:r>
            <a:r>
              <a:rPr lang="nl-BE" dirty="0"/>
              <a:t> startproject in </a:t>
            </a:r>
            <a:r>
              <a:rPr lang="nl-BE" dirty="0" err="1"/>
              <a:t>your</a:t>
            </a:r>
            <a:r>
              <a:rPr lang="nl-BE" dirty="0"/>
              <a:t> </a:t>
            </a:r>
            <a:r>
              <a:rPr lang="nl-BE" dirty="0" err="1"/>
              <a:t>corresponding</a:t>
            </a:r>
            <a:r>
              <a:rPr lang="nl-BE" dirty="0"/>
              <a:t> GitHub folder</a:t>
            </a:r>
          </a:p>
          <a:p>
            <a:pPr marL="268288" lvl="1" indent="0">
              <a:buNone/>
            </a:pPr>
            <a:endParaRPr lang="nl-BE" dirty="0"/>
          </a:p>
          <a:p>
            <a:r>
              <a:rPr lang="nl-BE" dirty="0"/>
              <a:t>Step 2: Create the </a:t>
            </a:r>
            <a:r>
              <a:rPr lang="nl-BE" dirty="0" err="1"/>
              <a:t>entities</a:t>
            </a:r>
            <a:r>
              <a:rPr lang="nl-BE" dirty="0"/>
              <a:t> "Person", "Passport", “Course", "Team" and "Phone".</a:t>
            </a:r>
          </a:p>
          <a:p>
            <a:pPr lvl="1"/>
            <a:r>
              <a:rPr lang="nl-BE" dirty="0"/>
              <a:t>See presentation </a:t>
            </a:r>
            <a:r>
              <a:rPr lang="nl-BE" i="1" dirty="0"/>
              <a:t>Lesson 3 JPA </a:t>
            </a:r>
            <a:r>
              <a:rPr lang="nl-BE" dirty="0"/>
              <a:t>to know how to create </a:t>
            </a:r>
            <a:r>
              <a:rPr lang="nl-BE" dirty="0" err="1"/>
              <a:t>entities</a:t>
            </a:r>
          </a:p>
          <a:p>
            <a:pPr lvl="1"/>
            <a:r>
              <a:rPr lang="nl-BE" dirty="0"/>
              <a:t>Complete with the attributes shown in the class diagram</a:t>
            </a:r>
          </a:p>
          <a:p>
            <a:pPr lvl="1"/>
            <a:r>
              <a:rPr lang="nl-BE" dirty="0"/>
              <a:t>Generate the no-arg </a:t>
            </a:r>
            <a:r>
              <a:rPr lang="nl-BE" dirty="0" err="1"/>
              <a:t>constructor </a:t>
            </a:r>
            <a:r>
              <a:rPr lang="nl-BE" dirty="0"/>
              <a:t>and </a:t>
            </a:r>
            <a:r>
              <a:rPr lang="nl-BE" dirty="0" err="1"/>
              <a:t>getters </a:t>
            </a:r>
            <a:r>
              <a:rPr lang="nl-BE" dirty="0"/>
              <a:t>and setters in each </a:t>
            </a:r>
            <a:r>
              <a:rPr lang="nl-BE" dirty="0" err="1"/>
              <a:t>entity</a:t>
            </a:r>
            <a:endParaRPr lang="nl-BE" dirty="0"/>
          </a:p>
          <a:p>
            <a:pPr lvl="1"/>
            <a:r>
              <a:rPr lang="nl-BE" dirty="0"/>
              <a:t>Implement </a:t>
            </a:r>
            <a:r>
              <a:rPr lang="nl-BE" b="1" u="sng" dirty="0"/>
              <a:t>all </a:t>
            </a:r>
            <a:r>
              <a:rPr lang="nl-BE" dirty="0"/>
              <a:t>associations according to the indicated </a:t>
            </a:r>
            <a:r>
              <a:rPr lang="nl-BE" dirty="0" err="1"/>
              <a:t>cardinality</a:t>
            </a:r>
            <a:endParaRPr lang="nl-BE" dirty="0"/>
          </a:p>
          <a:p>
            <a:pPr lvl="2"/>
            <a:r>
              <a:rPr lang="nl-BE" dirty="0">
                <a:hlinkClick r:id="rId2" action="ppaction://hlinksldjump"/>
              </a:rPr>
              <a:t>@OneToOne for Person - Passport</a:t>
            </a:r>
            <a:endParaRPr lang="nl-BE" dirty="0"/>
          </a:p>
          <a:p>
            <a:pPr lvl="2"/>
            <a:r>
              <a:rPr lang="nl-BE" dirty="0">
                <a:hlinkClick r:id="rId3" action="ppaction://hlinksldjump"/>
              </a:rPr>
              <a:t>@ManyToOne for Person - Team</a:t>
            </a:r>
            <a:endParaRPr lang="nl-BE" dirty="0"/>
          </a:p>
          <a:p>
            <a:pPr lvl="2"/>
            <a:r>
              <a:rPr lang="nl-BE" dirty="0">
                <a:hlinkClick r:id="rId4" action="ppaction://hlinksldjump"/>
              </a:rPr>
              <a:t>@OneToMany for Person - Phone</a:t>
            </a:r>
            <a:endParaRPr lang="nl-BE" dirty="0"/>
          </a:p>
          <a:p>
            <a:pPr lvl="2"/>
            <a:r>
              <a:rPr lang="nl-BE" dirty="0">
                <a:hlinkClick r:id="rId5" action="ppaction://hlinksldjump"/>
              </a:rPr>
              <a:t>@ManyToMany for Person - Course</a:t>
            </a:r>
            <a:endParaRPr lang="nl-BE" dirty="0"/>
          </a:p>
          <a:p>
            <a:endParaRPr lang="nl-BE" dirty="0"/>
          </a:p>
        </p:txBody>
      </p:sp>
      <p:sp>
        <p:nvSpPr>
          <p:cNvPr id="6" name="Tijdelijke aanduiding voor dianummer 5">
            <a:extLst>
              <a:ext uri="{FF2B5EF4-FFF2-40B4-BE49-F238E27FC236}">
                <a16:creationId xmlns:a16="http://schemas.microsoft.com/office/drawing/2014/main" id="{EB386576-33E1-4638-9757-9FDC0D579A2A}"/>
              </a:ext>
            </a:extLst>
          </p:cNvPr>
          <p:cNvSpPr>
            <a:spLocks noGrp="1"/>
          </p:cNvSpPr>
          <p:nvPr>
            <p:ph type="sldNum" sz="quarter" idx="12"/>
          </p:nvPr>
        </p:nvSpPr>
        <p:spPr/>
        <p:txBody>
          <a:bodyPr/>
          <a:lstStyle/>
          <a:p>
            <a:fld id="{A48BBB69-78CC-4007-AD8B-593DE32245CC}" type="slidenum">
              <a:rPr lang="nl-BE" smtClean="0"/>
              <a:t>9</a:t>
            </a:fld>
            <a:endParaRPr lang="nl-BE"/>
          </a:p>
        </p:txBody>
      </p:sp>
      <p:pic>
        <p:nvPicPr>
          <p:cNvPr id="4" name="Afbeelding 3">
            <a:extLst>
              <a:ext uri="{FF2B5EF4-FFF2-40B4-BE49-F238E27FC236}">
                <a16:creationId xmlns:a16="http://schemas.microsoft.com/office/drawing/2014/main" id="{FB8E4C65-77A6-4A21-A259-2BDE5AE50280}"/>
              </a:ext>
            </a:extLst>
          </p:cNvPr>
          <p:cNvPicPr>
            <a:picLocks noChangeAspect="1"/>
          </p:cNvPicPr>
          <p:nvPr/>
        </p:nvPicPr>
        <p:blipFill>
          <a:blip r:embed="rId6"/>
          <a:stretch>
            <a:fillRect/>
          </a:stretch>
        </p:blipFill>
        <p:spPr>
          <a:xfrm>
            <a:off x="7248832" y="4762687"/>
            <a:ext cx="3581400" cy="1562100"/>
          </a:xfrm>
          <a:prstGeom prst="rect">
            <a:avLst/>
          </a:prstGeom>
        </p:spPr>
      </p:pic>
    </p:spTree>
    <p:extLst>
      <p:ext uri="{BB962C8B-B14F-4D97-AF65-F5344CB8AC3E}">
        <p14:creationId xmlns:p14="http://schemas.microsoft.com/office/powerpoint/2010/main" val="1433237004"/>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4424</TotalTime>
  <Words>5557</Words>
  <Application>Microsoft Office PowerPoint</Application>
  <PresentationFormat>Breedbeeld</PresentationFormat>
  <Paragraphs>865</Paragraphs>
  <Slides>63</Slides>
  <Notes>13</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63</vt:i4>
      </vt:variant>
    </vt:vector>
  </HeadingPairs>
  <TitlesOfParts>
    <vt:vector size="71" baseType="lpstr">
      <vt:lpstr>Arial</vt:lpstr>
      <vt:lpstr>Calibri</vt:lpstr>
      <vt:lpstr>Calibri Light</vt:lpstr>
      <vt:lpstr>Courier New</vt:lpstr>
      <vt:lpstr>JetBrains Mono</vt:lpstr>
      <vt:lpstr>Verdana</vt:lpstr>
      <vt:lpstr>Wingdings</vt:lpstr>
      <vt:lpstr>Kantoorthema</vt:lpstr>
      <vt:lpstr>PowerPoint-presentatie</vt:lpstr>
      <vt:lpstr>Problem statement</vt:lpstr>
      <vt:lpstr>We distinguish 4 different cardinalities</vt:lpstr>
      <vt:lpstr>Structure</vt:lpstr>
      <vt:lpstr>PowerPoint-presentatie</vt:lpstr>
      <vt:lpstr>Contents</vt:lpstr>
      <vt:lpstr>Structure</vt:lpstr>
      <vt:lpstr>Making a lesson example: Associations</vt:lpstr>
      <vt:lpstr>Making of the lesson example: Associations</vt:lpstr>
      <vt:lpstr>PowerPoint-presentatie</vt:lpstr>
      <vt:lpstr>Edit Person.java for @OneToOne implementation</vt:lpstr>
      <vt:lpstr>Modify Passport.java for @OneToOne implementation</vt:lpstr>
      <vt:lpstr>PowerPoint-presentatie</vt:lpstr>
      <vt:lpstr>Person.java</vt:lpstr>
      <vt:lpstr>Team.java</vt:lpstr>
      <vt:lpstr>PowerPoint-presentatie</vt:lpstr>
      <vt:lpstr>Person.java</vt:lpstr>
      <vt:lpstr>Phone.java</vt:lpstr>
      <vt:lpstr>PowerPoint-presentatie</vt:lpstr>
      <vt:lpstr>Person.java</vt:lpstr>
      <vt:lpstr>Course.java</vt:lpstr>
      <vt:lpstr>Making a lesson example: Associations</vt:lpstr>
      <vt:lpstr>Step 4: Create MainController</vt:lpstr>
      <vt:lpstr>Step 4: Create MainController</vt:lpstr>
      <vt:lpstr>Step 4: Create MainController (continued)</vt:lpstr>
      <vt:lpstr>Making a lesson example: Associations</vt:lpstr>
      <vt:lpstr>Step 5: Create user interface index.html</vt:lpstr>
      <vt:lpstr>Step 5: Create user interface addTeam.html</vt:lpstr>
      <vt:lpstr>Step 5: Create user interface addPerson.html</vt:lpstr>
      <vt:lpstr>Step 5: Create user interface addPhone.html</vt:lpstr>
      <vt:lpstr>Application testing</vt:lpstr>
      <vt:lpstr>index.html</vt:lpstr>
      <vt:lpstr>In the database</vt:lpstr>
      <vt:lpstr>In the database</vt:lpstr>
      <vt:lpstr>Bidirectional @OneToOne and @OneToMany</vt:lpstr>
      <vt:lpstr>Person.java</vt:lpstr>
      <vt:lpstr>Passport.java</vt:lpstr>
      <vt:lpstr>Team.java</vt:lpstr>
      <vt:lpstr>Application testing</vt:lpstr>
      <vt:lpstr>Application testing</vt:lpstr>
      <vt:lpstr>CascadeType</vt:lpstr>
      <vt:lpstr>CascadeType</vt:lpstr>
      <vt:lpstr>Application testing</vt:lpstr>
      <vt:lpstr>In the database</vt:lpstr>
      <vt:lpstr>OneToMany: Unidirectional</vt:lpstr>
      <vt:lpstr>OneToMany: Unidirectional</vt:lpstr>
      <vt:lpstr>Application testing</vt:lpstr>
      <vt:lpstr>Application testing</vt:lpstr>
      <vt:lpstr>Application testing</vt:lpstr>
      <vt:lpstr>@ManyToMany: In summary</vt:lpstr>
      <vt:lpstr>PowerPoint-presentatie</vt:lpstr>
      <vt:lpstr>Association with direction: unidirectional</vt:lpstr>
      <vt:lpstr>Two-way association: bidirectional</vt:lpstr>
      <vt:lpstr>Optional and FetchType</vt:lpstr>
      <vt:lpstr>PowerPoint-presentatie</vt:lpstr>
      <vt:lpstr>Contents</vt:lpstr>
      <vt:lpstr>Annotations</vt:lpstr>
      <vt:lpstr>@Transient</vt:lpstr>
      <vt:lpstr>Enumeration</vt:lpstr>
      <vt:lpstr>Enumeration</vt:lpstr>
      <vt:lpstr>@Temporal</vt:lpstr>
      <vt:lpstr>@Embeddable and @Embedded</vt:lpstr>
      <vt:lpstr>@Embeddable and @Embedded</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Christel Maes</dc:creator>
  <cp:keywords>, docId:94698C53A13575EEDBB2B05619C779AD</cp:keywords>
  <cp:lastModifiedBy>Christine Smeets</cp:lastModifiedBy>
  <cp:revision>148</cp:revision>
  <cp:lastPrinted>2020-04-16T12:06:56Z</cp:lastPrinted>
  <dcterms:created xsi:type="dcterms:W3CDTF">2018-01-10T10:58:29Z</dcterms:created>
  <dcterms:modified xsi:type="dcterms:W3CDTF">2023-04-24T13:28:59Z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2023-04-24T13:28:59Z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12102edf-69f9-4710-9ebc-cd62848d16a1</vt:lpwstr>
  </property>
  <property fmtid="{D5CDD505-2E9C-101B-9397-08002B2CF9AE}" pid="8" name="MSIP_Label_c337be75-dfbb-4261-9834-ac247c7dde13_ContentBits">
    <vt:lpwstr>0</vt:lpwstr>
  </property>
</Properties>
</file>