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8"/>
  </p:notesMasterIdLst>
  <p:handoutMasterIdLst>
    <p:handoutMasterId r:id="rId29"/>
  </p:handoutMasterIdLst>
  <p:sldIdLst>
    <p:sldId id="259" r:id="rId2"/>
    <p:sldId id="449" r:id="rId3"/>
    <p:sldId id="396" r:id="rId4"/>
    <p:sldId id="602" r:id="rId5"/>
    <p:sldId id="402" r:id="rId6"/>
    <p:sldId id="403" r:id="rId7"/>
    <p:sldId id="603" r:id="rId8"/>
    <p:sldId id="416" r:id="rId9"/>
    <p:sldId id="450" r:id="rId10"/>
    <p:sldId id="400" r:id="rId11"/>
    <p:sldId id="444" r:id="rId12"/>
    <p:sldId id="445" r:id="rId13"/>
    <p:sldId id="446" r:id="rId14"/>
    <p:sldId id="447" r:id="rId15"/>
    <p:sldId id="448" r:id="rId16"/>
    <p:sldId id="451" r:id="rId17"/>
    <p:sldId id="443" r:id="rId18"/>
    <p:sldId id="397" r:id="rId19"/>
    <p:sldId id="405" r:id="rId20"/>
    <p:sldId id="418" r:id="rId21"/>
    <p:sldId id="605" r:id="rId22"/>
    <p:sldId id="408" r:id="rId23"/>
    <p:sldId id="606" r:id="rId24"/>
    <p:sldId id="409" r:id="rId25"/>
    <p:sldId id="607" r:id="rId26"/>
    <p:sldId id="608" r:id="rId27"/>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2023"/>
    <a:srgbClr val="006E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72" autoAdjust="0"/>
    <p:restoredTop sz="94660"/>
  </p:normalViewPr>
  <p:slideViewPr>
    <p:cSldViewPr snapToGrid="0">
      <p:cViewPr varScale="1">
        <p:scale>
          <a:sx n="80" d="100"/>
          <a:sy n="80" d="100"/>
        </p:scale>
        <p:origin x="96" y="132"/>
      </p:cViewPr>
      <p:guideLst/>
    </p:cSldViewPr>
  </p:slideViewPr>
  <p:notesTextViewPr>
    <p:cViewPr>
      <p:scale>
        <a:sx n="1" d="1"/>
        <a:sy n="1" d="1"/>
      </p:scale>
      <p:origin x="0" y="0"/>
    </p:cViewPr>
  </p:notesTextViewPr>
  <p:sorterViewPr>
    <p:cViewPr>
      <p:scale>
        <a:sx n="100" d="100"/>
        <a:sy n="100" d="100"/>
      </p:scale>
      <p:origin x="0" y="-966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ine Smeets" userId="38d7c675-8b60-463a-888f-f2c44a750a19" providerId="ADAL" clId="{DAD8C1B2-F5B2-4026-945C-A76D024CBBA9}"/>
    <pc:docChg chg="undo custSel addSld delSld modSld sldOrd">
      <pc:chgData name="Christine Smeets" userId="38d7c675-8b60-463a-888f-f2c44a750a19" providerId="ADAL" clId="{DAD8C1B2-F5B2-4026-945C-A76D024CBBA9}" dt="2022-04-25T09:02:47.394" v="2603" actId="20577"/>
      <pc:docMkLst>
        <pc:docMk/>
      </pc:docMkLst>
      <pc:sldChg chg="addSp delSp modSp mod">
        <pc:chgData name="Christine Smeets" userId="38d7c675-8b60-463a-888f-f2c44a750a19" providerId="ADAL" clId="{DAD8C1B2-F5B2-4026-945C-A76D024CBBA9}" dt="2022-04-21T09:51:32.442" v="246" actId="208"/>
        <pc:sldMkLst>
          <pc:docMk/>
          <pc:sldMk cId="1571495189" sldId="408"/>
        </pc:sldMkLst>
        <pc:spChg chg="mod">
          <ac:chgData name="Christine Smeets" userId="38d7c675-8b60-463a-888f-f2c44a750a19" providerId="ADAL" clId="{DAD8C1B2-F5B2-4026-945C-A76D024CBBA9}" dt="2022-04-21T09:51:18.916" v="244" actId="20577"/>
          <ac:spMkLst>
            <pc:docMk/>
            <pc:sldMk cId="1571495189" sldId="408"/>
            <ac:spMk id="3" creationId="{00000000-0000-0000-0000-000000000000}"/>
          </ac:spMkLst>
        </pc:spChg>
        <pc:spChg chg="del">
          <ac:chgData name="Christine Smeets" userId="38d7c675-8b60-463a-888f-f2c44a750a19" providerId="ADAL" clId="{DAD8C1B2-F5B2-4026-945C-A76D024CBBA9}" dt="2022-04-21T09:45:53.581" v="116" actId="478"/>
          <ac:spMkLst>
            <pc:docMk/>
            <pc:sldMk cId="1571495189" sldId="408"/>
            <ac:spMk id="11" creationId="{B3DA7925-9998-4015-8014-614CD293B334}"/>
          </ac:spMkLst>
        </pc:spChg>
        <pc:picChg chg="del">
          <ac:chgData name="Christine Smeets" userId="38d7c675-8b60-463a-888f-f2c44a750a19" providerId="ADAL" clId="{DAD8C1B2-F5B2-4026-945C-A76D024CBBA9}" dt="2022-04-21T09:45:50.438" v="115" actId="478"/>
          <ac:picMkLst>
            <pc:docMk/>
            <pc:sldMk cId="1571495189" sldId="408"/>
            <ac:picMk id="6" creationId="{05D855DD-F89B-4DA7-A75B-A8369625EDE4}"/>
          </ac:picMkLst>
        </pc:picChg>
        <pc:picChg chg="add mod">
          <ac:chgData name="Christine Smeets" userId="38d7c675-8b60-463a-888f-f2c44a750a19" providerId="ADAL" clId="{DAD8C1B2-F5B2-4026-945C-A76D024CBBA9}" dt="2022-04-21T09:51:32.442" v="246" actId="208"/>
          <ac:picMkLst>
            <pc:docMk/>
            <pc:sldMk cId="1571495189" sldId="408"/>
            <ac:picMk id="7" creationId="{1DD68E7A-60B8-4F37-8DEE-27744BB64369}"/>
          </ac:picMkLst>
        </pc:picChg>
        <pc:picChg chg="del mod">
          <ac:chgData name="Christine Smeets" userId="38d7c675-8b60-463a-888f-f2c44a750a19" providerId="ADAL" clId="{DAD8C1B2-F5B2-4026-945C-A76D024CBBA9}" dt="2022-04-21T09:50:14.787" v="218" actId="478"/>
          <ac:picMkLst>
            <pc:docMk/>
            <pc:sldMk cId="1571495189" sldId="408"/>
            <ac:picMk id="8" creationId="{BD510571-9CD9-45B4-9516-E9FD8E13F2CC}"/>
          </ac:picMkLst>
        </pc:picChg>
      </pc:sldChg>
      <pc:sldChg chg="addSp delSp modSp mod">
        <pc:chgData name="Christine Smeets" userId="38d7c675-8b60-463a-888f-f2c44a750a19" providerId="ADAL" clId="{DAD8C1B2-F5B2-4026-945C-A76D024CBBA9}" dt="2022-04-25T09:00:22.102" v="2511" actId="171"/>
        <pc:sldMkLst>
          <pc:docMk/>
          <pc:sldMk cId="3486164228" sldId="409"/>
        </pc:sldMkLst>
        <pc:spChg chg="mod">
          <ac:chgData name="Christine Smeets" userId="38d7c675-8b60-463a-888f-f2c44a750a19" providerId="ADAL" clId="{DAD8C1B2-F5B2-4026-945C-A76D024CBBA9}" dt="2022-04-21T10:24:21.315" v="1017" actId="27636"/>
          <ac:spMkLst>
            <pc:docMk/>
            <pc:sldMk cId="3486164228" sldId="409"/>
            <ac:spMk id="3" creationId="{00000000-0000-0000-0000-000000000000}"/>
          </ac:spMkLst>
        </pc:spChg>
        <pc:picChg chg="add del">
          <ac:chgData name="Christine Smeets" userId="38d7c675-8b60-463a-888f-f2c44a750a19" providerId="ADAL" clId="{DAD8C1B2-F5B2-4026-945C-A76D024CBBA9}" dt="2022-04-21T09:59:18.185" v="613" actId="478"/>
          <ac:picMkLst>
            <pc:docMk/>
            <pc:sldMk cId="3486164228" sldId="409"/>
            <ac:picMk id="6" creationId="{16FDDDA9-DB64-47F8-B11D-0B9AB982E362}"/>
          </ac:picMkLst>
        </pc:picChg>
        <pc:picChg chg="add del">
          <ac:chgData name="Christine Smeets" userId="38d7c675-8b60-463a-888f-f2c44a750a19" providerId="ADAL" clId="{DAD8C1B2-F5B2-4026-945C-A76D024CBBA9}" dt="2022-04-25T08:59:44.770" v="2495" actId="22"/>
          <ac:picMkLst>
            <pc:docMk/>
            <pc:sldMk cId="3486164228" sldId="409"/>
            <ac:picMk id="7" creationId="{29E2E9D6-C165-434C-8FE9-9407B9987D91}"/>
          </ac:picMkLst>
        </pc:picChg>
        <pc:picChg chg="mod ord">
          <ac:chgData name="Christine Smeets" userId="38d7c675-8b60-463a-888f-f2c44a750a19" providerId="ADAL" clId="{DAD8C1B2-F5B2-4026-945C-A76D024CBBA9}" dt="2022-04-25T08:58:24.659" v="2492" actId="171"/>
          <ac:picMkLst>
            <pc:docMk/>
            <pc:sldMk cId="3486164228" sldId="409"/>
            <ac:picMk id="10" creationId="{D7278BD1-1196-42B6-B190-FBDCF57E9449}"/>
          </ac:picMkLst>
        </pc:picChg>
        <pc:picChg chg="add mod ord">
          <ac:chgData name="Christine Smeets" userId="38d7c675-8b60-463a-888f-f2c44a750a19" providerId="ADAL" clId="{DAD8C1B2-F5B2-4026-945C-A76D024CBBA9}" dt="2022-04-25T09:00:22.102" v="2511" actId="171"/>
          <ac:picMkLst>
            <pc:docMk/>
            <pc:sldMk cId="3486164228" sldId="409"/>
            <ac:picMk id="11" creationId="{F0CD27A2-0772-4728-9465-BADAF308CE52}"/>
          </ac:picMkLst>
        </pc:picChg>
        <pc:cxnChg chg="add mod">
          <ac:chgData name="Christine Smeets" userId="38d7c675-8b60-463a-888f-f2c44a750a19" providerId="ADAL" clId="{DAD8C1B2-F5B2-4026-945C-A76D024CBBA9}" dt="2022-04-25T08:58:34.871" v="2493" actId="14100"/>
          <ac:cxnSpMkLst>
            <pc:docMk/>
            <pc:sldMk cId="3486164228" sldId="409"/>
            <ac:cxnSpMk id="8" creationId="{4A3EDA21-35E8-4C9C-9647-98D1A32767A9}"/>
          </ac:cxnSpMkLst>
        </pc:cxnChg>
      </pc:sldChg>
      <pc:sldChg chg="del">
        <pc:chgData name="Christine Smeets" userId="38d7c675-8b60-463a-888f-f2c44a750a19" providerId="ADAL" clId="{DAD8C1B2-F5B2-4026-945C-A76D024CBBA9}" dt="2022-04-21T10:03:59.384" v="684" actId="47"/>
        <pc:sldMkLst>
          <pc:docMk/>
          <pc:sldMk cId="1048001587" sldId="410"/>
        </pc:sldMkLst>
      </pc:sldChg>
      <pc:sldChg chg="del">
        <pc:chgData name="Christine Smeets" userId="38d7c675-8b60-463a-888f-f2c44a750a19" providerId="ADAL" clId="{DAD8C1B2-F5B2-4026-945C-A76D024CBBA9}" dt="2022-04-21T10:03:59.384" v="684" actId="47"/>
        <pc:sldMkLst>
          <pc:docMk/>
          <pc:sldMk cId="2627218242" sldId="412"/>
        </pc:sldMkLst>
      </pc:sldChg>
      <pc:sldChg chg="del">
        <pc:chgData name="Christine Smeets" userId="38d7c675-8b60-463a-888f-f2c44a750a19" providerId="ADAL" clId="{DAD8C1B2-F5B2-4026-945C-A76D024CBBA9}" dt="2022-04-21T10:03:59.384" v="684" actId="47"/>
        <pc:sldMkLst>
          <pc:docMk/>
          <pc:sldMk cId="358261306" sldId="413"/>
        </pc:sldMkLst>
      </pc:sldChg>
      <pc:sldChg chg="del">
        <pc:chgData name="Christine Smeets" userId="38d7c675-8b60-463a-888f-f2c44a750a19" providerId="ADAL" clId="{DAD8C1B2-F5B2-4026-945C-A76D024CBBA9}" dt="2022-04-21T10:03:59.384" v="684" actId="47"/>
        <pc:sldMkLst>
          <pc:docMk/>
          <pc:sldMk cId="1345349220" sldId="414"/>
        </pc:sldMkLst>
      </pc:sldChg>
      <pc:sldChg chg="modSp mod">
        <pc:chgData name="Christine Smeets" userId="38d7c675-8b60-463a-888f-f2c44a750a19" providerId="ADAL" clId="{DAD8C1B2-F5B2-4026-945C-A76D024CBBA9}" dt="2022-04-21T09:29:42.199" v="0" actId="33524"/>
        <pc:sldMkLst>
          <pc:docMk/>
          <pc:sldMk cId="356198443" sldId="418"/>
        </pc:sldMkLst>
        <pc:spChg chg="mod">
          <ac:chgData name="Christine Smeets" userId="38d7c675-8b60-463a-888f-f2c44a750a19" providerId="ADAL" clId="{DAD8C1B2-F5B2-4026-945C-A76D024CBBA9}" dt="2022-04-21T09:29:42.199" v="0" actId="33524"/>
          <ac:spMkLst>
            <pc:docMk/>
            <pc:sldMk cId="356198443" sldId="418"/>
            <ac:spMk id="3" creationId="{00000000-0000-0000-0000-000000000000}"/>
          </ac:spMkLst>
        </pc:spChg>
      </pc:sldChg>
      <pc:sldChg chg="del">
        <pc:chgData name="Christine Smeets" userId="38d7c675-8b60-463a-888f-f2c44a750a19" providerId="ADAL" clId="{DAD8C1B2-F5B2-4026-945C-A76D024CBBA9}" dt="2022-04-21T10:03:59.384" v="684" actId="47"/>
        <pc:sldMkLst>
          <pc:docMk/>
          <pc:sldMk cId="1524939100" sldId="420"/>
        </pc:sldMkLst>
      </pc:sldChg>
      <pc:sldChg chg="del">
        <pc:chgData name="Christine Smeets" userId="38d7c675-8b60-463a-888f-f2c44a750a19" providerId="ADAL" clId="{DAD8C1B2-F5B2-4026-945C-A76D024CBBA9}" dt="2022-04-21T10:03:59.384" v="684" actId="47"/>
        <pc:sldMkLst>
          <pc:docMk/>
          <pc:sldMk cId="1257536775" sldId="421"/>
        </pc:sldMkLst>
      </pc:sldChg>
      <pc:sldChg chg="del">
        <pc:chgData name="Christine Smeets" userId="38d7c675-8b60-463a-888f-f2c44a750a19" providerId="ADAL" clId="{DAD8C1B2-F5B2-4026-945C-A76D024CBBA9}" dt="2022-04-21T10:03:59.384" v="684" actId="47"/>
        <pc:sldMkLst>
          <pc:docMk/>
          <pc:sldMk cId="2284546906" sldId="423"/>
        </pc:sldMkLst>
      </pc:sldChg>
      <pc:sldChg chg="del">
        <pc:chgData name="Christine Smeets" userId="38d7c675-8b60-463a-888f-f2c44a750a19" providerId="ADAL" clId="{DAD8C1B2-F5B2-4026-945C-A76D024CBBA9}" dt="2022-04-21T10:03:59.384" v="684" actId="47"/>
        <pc:sldMkLst>
          <pc:docMk/>
          <pc:sldMk cId="2871935353" sldId="426"/>
        </pc:sldMkLst>
      </pc:sldChg>
      <pc:sldChg chg="del">
        <pc:chgData name="Christine Smeets" userId="38d7c675-8b60-463a-888f-f2c44a750a19" providerId="ADAL" clId="{DAD8C1B2-F5B2-4026-945C-A76D024CBBA9}" dt="2022-04-21T10:03:59.384" v="684" actId="47"/>
        <pc:sldMkLst>
          <pc:docMk/>
          <pc:sldMk cId="424848349" sldId="427"/>
        </pc:sldMkLst>
      </pc:sldChg>
      <pc:sldChg chg="del">
        <pc:chgData name="Christine Smeets" userId="38d7c675-8b60-463a-888f-f2c44a750a19" providerId="ADAL" clId="{DAD8C1B2-F5B2-4026-945C-A76D024CBBA9}" dt="2022-04-21T10:03:59.384" v="684" actId="47"/>
        <pc:sldMkLst>
          <pc:docMk/>
          <pc:sldMk cId="1918977546" sldId="429"/>
        </pc:sldMkLst>
      </pc:sldChg>
      <pc:sldChg chg="del">
        <pc:chgData name="Christine Smeets" userId="38d7c675-8b60-463a-888f-f2c44a750a19" providerId="ADAL" clId="{DAD8C1B2-F5B2-4026-945C-A76D024CBBA9}" dt="2022-04-21T10:03:59.384" v="684" actId="47"/>
        <pc:sldMkLst>
          <pc:docMk/>
          <pc:sldMk cId="3415990129" sldId="430"/>
        </pc:sldMkLst>
      </pc:sldChg>
      <pc:sldChg chg="del">
        <pc:chgData name="Christine Smeets" userId="38d7c675-8b60-463a-888f-f2c44a750a19" providerId="ADAL" clId="{DAD8C1B2-F5B2-4026-945C-A76D024CBBA9}" dt="2022-04-21T10:03:59.384" v="684" actId="47"/>
        <pc:sldMkLst>
          <pc:docMk/>
          <pc:sldMk cId="4134669536" sldId="431"/>
        </pc:sldMkLst>
      </pc:sldChg>
      <pc:sldChg chg="del">
        <pc:chgData name="Christine Smeets" userId="38d7c675-8b60-463a-888f-f2c44a750a19" providerId="ADAL" clId="{DAD8C1B2-F5B2-4026-945C-A76D024CBBA9}" dt="2022-04-21T10:03:59.384" v="684" actId="47"/>
        <pc:sldMkLst>
          <pc:docMk/>
          <pc:sldMk cId="921626230" sldId="432"/>
        </pc:sldMkLst>
      </pc:sldChg>
      <pc:sldChg chg="del">
        <pc:chgData name="Christine Smeets" userId="38d7c675-8b60-463a-888f-f2c44a750a19" providerId="ADAL" clId="{DAD8C1B2-F5B2-4026-945C-A76D024CBBA9}" dt="2022-04-21T10:03:59.384" v="684" actId="47"/>
        <pc:sldMkLst>
          <pc:docMk/>
          <pc:sldMk cId="3803721501" sldId="441"/>
        </pc:sldMkLst>
      </pc:sldChg>
      <pc:sldChg chg="del">
        <pc:chgData name="Christine Smeets" userId="38d7c675-8b60-463a-888f-f2c44a750a19" providerId="ADAL" clId="{DAD8C1B2-F5B2-4026-945C-A76D024CBBA9}" dt="2022-04-21T10:03:59.384" v="684" actId="47"/>
        <pc:sldMkLst>
          <pc:docMk/>
          <pc:sldMk cId="1195046925" sldId="442"/>
        </pc:sldMkLst>
      </pc:sldChg>
      <pc:sldChg chg="del">
        <pc:chgData name="Christine Smeets" userId="38d7c675-8b60-463a-888f-f2c44a750a19" providerId="ADAL" clId="{DAD8C1B2-F5B2-4026-945C-A76D024CBBA9}" dt="2022-04-21T10:03:59.384" v="684" actId="47"/>
        <pc:sldMkLst>
          <pc:docMk/>
          <pc:sldMk cId="1520458162" sldId="452"/>
        </pc:sldMkLst>
      </pc:sldChg>
      <pc:sldChg chg="del">
        <pc:chgData name="Christine Smeets" userId="38d7c675-8b60-463a-888f-f2c44a750a19" providerId="ADAL" clId="{DAD8C1B2-F5B2-4026-945C-A76D024CBBA9}" dt="2022-04-21T10:03:59.384" v="684" actId="47"/>
        <pc:sldMkLst>
          <pc:docMk/>
          <pc:sldMk cId="880154752" sldId="453"/>
        </pc:sldMkLst>
      </pc:sldChg>
      <pc:sldChg chg="del">
        <pc:chgData name="Christine Smeets" userId="38d7c675-8b60-463a-888f-f2c44a750a19" providerId="ADAL" clId="{DAD8C1B2-F5B2-4026-945C-A76D024CBBA9}" dt="2022-04-21T10:03:59.384" v="684" actId="47"/>
        <pc:sldMkLst>
          <pc:docMk/>
          <pc:sldMk cId="1010329733" sldId="454"/>
        </pc:sldMkLst>
      </pc:sldChg>
      <pc:sldChg chg="del">
        <pc:chgData name="Christine Smeets" userId="38d7c675-8b60-463a-888f-f2c44a750a19" providerId="ADAL" clId="{DAD8C1B2-F5B2-4026-945C-A76D024CBBA9}" dt="2022-04-21T10:03:59.384" v="684" actId="47"/>
        <pc:sldMkLst>
          <pc:docMk/>
          <pc:sldMk cId="1095514546" sldId="455"/>
        </pc:sldMkLst>
      </pc:sldChg>
      <pc:sldChg chg="del">
        <pc:chgData name="Christine Smeets" userId="38d7c675-8b60-463a-888f-f2c44a750a19" providerId="ADAL" clId="{DAD8C1B2-F5B2-4026-945C-A76D024CBBA9}" dt="2022-04-21T10:03:59.384" v="684" actId="47"/>
        <pc:sldMkLst>
          <pc:docMk/>
          <pc:sldMk cId="228537505" sldId="456"/>
        </pc:sldMkLst>
      </pc:sldChg>
      <pc:sldChg chg="addSp delSp modSp add del mod">
        <pc:chgData name="Christine Smeets" userId="38d7c675-8b60-463a-888f-f2c44a750a19" providerId="ADAL" clId="{DAD8C1B2-F5B2-4026-945C-A76D024CBBA9}" dt="2022-04-21T09:52:33.971" v="247" actId="47"/>
        <pc:sldMkLst>
          <pc:docMk/>
          <pc:sldMk cId="4192545392" sldId="604"/>
        </pc:sldMkLst>
        <pc:spChg chg="mod">
          <ac:chgData name="Christine Smeets" userId="38d7c675-8b60-463a-888f-f2c44a750a19" providerId="ADAL" clId="{DAD8C1B2-F5B2-4026-945C-A76D024CBBA9}" dt="2022-04-21T09:51:10.090" v="242" actId="21"/>
          <ac:spMkLst>
            <pc:docMk/>
            <pc:sldMk cId="4192545392" sldId="604"/>
            <ac:spMk id="3" creationId="{00000000-0000-0000-0000-000000000000}"/>
          </ac:spMkLst>
        </pc:spChg>
        <pc:spChg chg="del">
          <ac:chgData name="Christine Smeets" userId="38d7c675-8b60-463a-888f-f2c44a750a19" providerId="ADAL" clId="{DAD8C1B2-F5B2-4026-945C-A76D024CBBA9}" dt="2022-04-21T09:44:57.861" v="108" actId="478"/>
          <ac:spMkLst>
            <pc:docMk/>
            <pc:sldMk cId="4192545392" sldId="604"/>
            <ac:spMk id="11" creationId="{B3DA7925-9998-4015-8014-614CD293B334}"/>
          </ac:spMkLst>
        </pc:spChg>
        <pc:picChg chg="mod">
          <ac:chgData name="Christine Smeets" userId="38d7c675-8b60-463a-888f-f2c44a750a19" providerId="ADAL" clId="{DAD8C1B2-F5B2-4026-945C-A76D024CBBA9}" dt="2022-04-21T09:45:29.716" v="113" actId="1076"/>
          <ac:picMkLst>
            <pc:docMk/>
            <pc:sldMk cId="4192545392" sldId="604"/>
            <ac:picMk id="6" creationId="{05D855DD-F89B-4DA7-A75B-A8369625EDE4}"/>
          </ac:picMkLst>
        </pc:picChg>
        <pc:picChg chg="add mod">
          <ac:chgData name="Christine Smeets" userId="38d7c675-8b60-463a-888f-f2c44a750a19" providerId="ADAL" clId="{DAD8C1B2-F5B2-4026-945C-A76D024CBBA9}" dt="2022-04-21T09:44:35.853" v="103" actId="208"/>
          <ac:picMkLst>
            <pc:docMk/>
            <pc:sldMk cId="4192545392" sldId="604"/>
            <ac:picMk id="7" creationId="{9358A435-21B4-4464-AB6F-F1CD2E244290}"/>
          </ac:picMkLst>
        </pc:picChg>
        <pc:picChg chg="del mod">
          <ac:chgData name="Christine Smeets" userId="38d7c675-8b60-463a-888f-f2c44a750a19" providerId="ADAL" clId="{DAD8C1B2-F5B2-4026-945C-A76D024CBBA9}" dt="2022-04-21T09:45:01.763" v="109" actId="478"/>
          <ac:picMkLst>
            <pc:docMk/>
            <pc:sldMk cId="4192545392" sldId="604"/>
            <ac:picMk id="8" creationId="{BD510571-9CD9-45B4-9516-E9FD8E13F2CC}"/>
          </ac:picMkLst>
        </pc:picChg>
      </pc:sldChg>
      <pc:sldChg chg="modSp add mod ord">
        <pc:chgData name="Christine Smeets" userId="38d7c675-8b60-463a-888f-f2c44a750a19" providerId="ADAL" clId="{DAD8C1B2-F5B2-4026-945C-A76D024CBBA9}" dt="2022-04-21T09:51:01.750" v="241"/>
        <pc:sldMkLst>
          <pc:docMk/>
          <pc:sldMk cId="349109651" sldId="605"/>
        </pc:sldMkLst>
        <pc:spChg chg="mod">
          <ac:chgData name="Christine Smeets" userId="38d7c675-8b60-463a-888f-f2c44a750a19" providerId="ADAL" clId="{DAD8C1B2-F5B2-4026-945C-A76D024CBBA9}" dt="2022-04-21T09:50:54.947" v="239" actId="20577"/>
          <ac:spMkLst>
            <pc:docMk/>
            <pc:sldMk cId="349109651" sldId="605"/>
            <ac:spMk id="3" creationId="{00000000-0000-0000-0000-000000000000}"/>
          </ac:spMkLst>
        </pc:spChg>
      </pc:sldChg>
      <pc:sldChg chg="addSp delSp modSp add mod">
        <pc:chgData name="Christine Smeets" userId="38d7c675-8b60-463a-888f-f2c44a750a19" providerId="ADAL" clId="{DAD8C1B2-F5B2-4026-945C-A76D024CBBA9}" dt="2022-04-21T09:54:22.626" v="396" actId="20577"/>
        <pc:sldMkLst>
          <pc:docMk/>
          <pc:sldMk cId="293324020" sldId="606"/>
        </pc:sldMkLst>
        <pc:spChg chg="mod">
          <ac:chgData name="Christine Smeets" userId="38d7c675-8b60-463a-888f-f2c44a750a19" providerId="ADAL" clId="{DAD8C1B2-F5B2-4026-945C-A76D024CBBA9}" dt="2022-04-21T09:54:22.626" v="396" actId="20577"/>
          <ac:spMkLst>
            <pc:docMk/>
            <pc:sldMk cId="293324020" sldId="606"/>
            <ac:spMk id="3" creationId="{00000000-0000-0000-0000-000000000000}"/>
          </ac:spMkLst>
        </pc:spChg>
        <pc:picChg chg="del">
          <ac:chgData name="Christine Smeets" userId="38d7c675-8b60-463a-888f-f2c44a750a19" providerId="ADAL" clId="{DAD8C1B2-F5B2-4026-945C-A76D024CBBA9}" dt="2022-04-21T09:53:54.668" v="386" actId="478"/>
          <ac:picMkLst>
            <pc:docMk/>
            <pc:sldMk cId="293324020" sldId="606"/>
            <ac:picMk id="6" creationId="{05D855DD-F89B-4DA7-A75B-A8369625EDE4}"/>
          </ac:picMkLst>
        </pc:picChg>
        <pc:picChg chg="del">
          <ac:chgData name="Christine Smeets" userId="38d7c675-8b60-463a-888f-f2c44a750a19" providerId="ADAL" clId="{DAD8C1B2-F5B2-4026-945C-A76D024CBBA9}" dt="2022-04-21T09:53:38.364" v="371" actId="478"/>
          <ac:picMkLst>
            <pc:docMk/>
            <pc:sldMk cId="293324020" sldId="606"/>
            <ac:picMk id="7" creationId="{9358A435-21B4-4464-AB6F-F1CD2E244290}"/>
          </ac:picMkLst>
        </pc:picChg>
        <pc:picChg chg="add mod">
          <ac:chgData name="Christine Smeets" userId="38d7c675-8b60-463a-888f-f2c44a750a19" providerId="ADAL" clId="{DAD8C1B2-F5B2-4026-945C-A76D024CBBA9}" dt="2022-04-21T09:53:43.460" v="374" actId="208"/>
          <ac:picMkLst>
            <pc:docMk/>
            <pc:sldMk cId="293324020" sldId="606"/>
            <ac:picMk id="8" creationId="{A93A5300-8C8D-435E-A81A-038E1FAEF16E}"/>
          </ac:picMkLst>
        </pc:picChg>
        <pc:picChg chg="add mod">
          <ac:chgData name="Christine Smeets" userId="38d7c675-8b60-463a-888f-f2c44a750a19" providerId="ADAL" clId="{DAD8C1B2-F5B2-4026-945C-A76D024CBBA9}" dt="2022-04-21T09:54:16.514" v="393" actId="208"/>
          <ac:picMkLst>
            <pc:docMk/>
            <pc:sldMk cId="293324020" sldId="606"/>
            <ac:picMk id="10" creationId="{E32FFFEB-5D6F-4A15-9FA8-7AF128653D68}"/>
          </ac:picMkLst>
        </pc:picChg>
      </pc:sldChg>
      <pc:sldChg chg="addSp delSp modSp new mod modClrScheme delAnim modAnim chgLayout">
        <pc:chgData name="Christine Smeets" userId="38d7c675-8b60-463a-888f-f2c44a750a19" providerId="ADAL" clId="{DAD8C1B2-F5B2-4026-945C-A76D024CBBA9}" dt="2022-04-25T09:02:47.394" v="2603" actId="20577"/>
        <pc:sldMkLst>
          <pc:docMk/>
          <pc:sldMk cId="3683758641" sldId="607"/>
        </pc:sldMkLst>
        <pc:spChg chg="del">
          <ac:chgData name="Christine Smeets" userId="38d7c675-8b60-463a-888f-f2c44a750a19" providerId="ADAL" clId="{DAD8C1B2-F5B2-4026-945C-A76D024CBBA9}" dt="2022-04-21T10:04:29.114" v="687" actId="700"/>
          <ac:spMkLst>
            <pc:docMk/>
            <pc:sldMk cId="3683758641" sldId="607"/>
            <ac:spMk id="2" creationId="{18980563-8D99-47D6-AE22-188C58BF8B5D}"/>
          </ac:spMkLst>
        </pc:spChg>
        <pc:spChg chg="del mod ord">
          <ac:chgData name="Christine Smeets" userId="38d7c675-8b60-463a-888f-f2c44a750a19" providerId="ADAL" clId="{DAD8C1B2-F5B2-4026-945C-A76D024CBBA9}" dt="2022-04-21T10:04:29.114" v="687" actId="700"/>
          <ac:spMkLst>
            <pc:docMk/>
            <pc:sldMk cId="3683758641" sldId="607"/>
            <ac:spMk id="3" creationId="{FA32FB20-247F-42A7-9CD9-F97FBD7942CD}"/>
          </ac:spMkLst>
        </pc:spChg>
        <pc:spChg chg="del">
          <ac:chgData name="Christine Smeets" userId="38d7c675-8b60-463a-888f-f2c44a750a19" providerId="ADAL" clId="{DAD8C1B2-F5B2-4026-945C-A76D024CBBA9}" dt="2022-04-21T10:04:29.114" v="687" actId="700"/>
          <ac:spMkLst>
            <pc:docMk/>
            <pc:sldMk cId="3683758641" sldId="607"/>
            <ac:spMk id="4" creationId="{60772A1C-73D3-4BB5-87DF-F26FAA13F236}"/>
          </ac:spMkLst>
        </pc:spChg>
        <pc:spChg chg="del">
          <ac:chgData name="Christine Smeets" userId="38d7c675-8b60-463a-888f-f2c44a750a19" providerId="ADAL" clId="{DAD8C1B2-F5B2-4026-945C-A76D024CBBA9}" dt="2022-04-21T10:04:29.114" v="687" actId="700"/>
          <ac:spMkLst>
            <pc:docMk/>
            <pc:sldMk cId="3683758641" sldId="607"/>
            <ac:spMk id="5" creationId="{91DF209F-2BD4-495D-B29F-8D7C4AAB2B3F}"/>
          </ac:spMkLst>
        </pc:spChg>
        <pc:spChg chg="mod ord">
          <ac:chgData name="Christine Smeets" userId="38d7c675-8b60-463a-888f-f2c44a750a19" providerId="ADAL" clId="{DAD8C1B2-F5B2-4026-945C-A76D024CBBA9}" dt="2022-04-21T10:04:29.114" v="687" actId="700"/>
          <ac:spMkLst>
            <pc:docMk/>
            <pc:sldMk cId="3683758641" sldId="607"/>
            <ac:spMk id="6" creationId="{9585FD5B-8739-4299-871C-97DDBCBA9CB6}"/>
          </ac:spMkLst>
        </pc:spChg>
        <pc:spChg chg="add mod ord">
          <ac:chgData name="Christine Smeets" userId="38d7c675-8b60-463a-888f-f2c44a750a19" providerId="ADAL" clId="{DAD8C1B2-F5B2-4026-945C-A76D024CBBA9}" dt="2022-04-21T10:04:37.549" v="705" actId="20577"/>
          <ac:spMkLst>
            <pc:docMk/>
            <pc:sldMk cId="3683758641" sldId="607"/>
            <ac:spMk id="7" creationId="{3F5854E0-C7BD-4DE2-B539-74BBBA8A011C}"/>
          </ac:spMkLst>
        </pc:spChg>
        <pc:spChg chg="add mod ord">
          <ac:chgData name="Christine Smeets" userId="38d7c675-8b60-463a-888f-f2c44a750a19" providerId="ADAL" clId="{DAD8C1B2-F5B2-4026-945C-A76D024CBBA9}" dt="2022-04-25T09:02:47.394" v="2603" actId="20577"/>
          <ac:spMkLst>
            <pc:docMk/>
            <pc:sldMk cId="3683758641" sldId="607"/>
            <ac:spMk id="8" creationId="{89B350AB-F69E-4C09-B2AC-0EBFC173364B}"/>
          </ac:spMkLst>
        </pc:spChg>
        <pc:picChg chg="add del mod">
          <ac:chgData name="Christine Smeets" userId="38d7c675-8b60-463a-888f-f2c44a750a19" providerId="ADAL" clId="{DAD8C1B2-F5B2-4026-945C-A76D024CBBA9}" dt="2022-04-21T10:35:15.038" v="1919" actId="478"/>
          <ac:picMkLst>
            <pc:docMk/>
            <pc:sldMk cId="3683758641" sldId="607"/>
            <ac:picMk id="9" creationId="{FE19722A-9F3A-4018-91D6-5DA35A5D7FB2}"/>
          </ac:picMkLst>
        </pc:picChg>
      </pc:sldChg>
      <pc:sldChg chg="modSp add mod">
        <pc:chgData name="Christine Smeets" userId="38d7c675-8b60-463a-888f-f2c44a750a19" providerId="ADAL" clId="{DAD8C1B2-F5B2-4026-945C-A76D024CBBA9}" dt="2022-04-21T10:50:14.571" v="2471" actId="20577"/>
        <pc:sldMkLst>
          <pc:docMk/>
          <pc:sldMk cId="2508916924" sldId="608"/>
        </pc:sldMkLst>
        <pc:spChg chg="mod">
          <ac:chgData name="Christine Smeets" userId="38d7c675-8b60-463a-888f-f2c44a750a19" providerId="ADAL" clId="{DAD8C1B2-F5B2-4026-945C-A76D024CBBA9}" dt="2022-04-21T10:50:14.571" v="2471" actId="20577"/>
          <ac:spMkLst>
            <pc:docMk/>
            <pc:sldMk cId="2508916924" sldId="608"/>
            <ac:spMk id="8" creationId="{89B350AB-F69E-4C09-B2AC-0EBFC173364B}"/>
          </ac:spMkLst>
        </pc:spChg>
        <pc:picChg chg="mod">
          <ac:chgData name="Christine Smeets" userId="38d7c675-8b60-463a-888f-f2c44a750a19" providerId="ADAL" clId="{DAD8C1B2-F5B2-4026-945C-A76D024CBBA9}" dt="2022-04-21T10:48:55.028" v="2283" actId="14100"/>
          <ac:picMkLst>
            <pc:docMk/>
            <pc:sldMk cId="2508916924" sldId="608"/>
            <ac:picMk id="9" creationId="{FE19722A-9F3A-4018-91D6-5DA35A5D7FB2}"/>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648F0D1-0503-424B-8069-83B0C43658A1}" type="datetimeFigureOut">
              <a:rPr lang="nl-BE" smtClean="0"/>
              <a:t>25/04/2022</a:t>
            </a:fld>
            <a:endParaRPr lang="nl-BE"/>
          </a:p>
        </p:txBody>
      </p:sp>
      <p:sp>
        <p:nvSpPr>
          <p:cNvPr id="4" name="Tijdelijke aanduiding voor voettekst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5" name="Tijdelijke aanduiding voor dianumm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0D66D5-7075-4CE9-847F-A630737DF270}" type="slidenum">
              <a:rPr lang="nl-BE" smtClean="0"/>
              <a:t>‹nr.›</a:t>
            </a:fld>
            <a:endParaRPr lang="nl-BE"/>
          </a:p>
        </p:txBody>
      </p:sp>
    </p:spTree>
    <p:extLst>
      <p:ext uri="{BB962C8B-B14F-4D97-AF65-F5344CB8AC3E}">
        <p14:creationId xmlns:p14="http://schemas.microsoft.com/office/powerpoint/2010/main" val="28120056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A27BB8-0871-4F81-B3D3-C0B42C575893}" type="datetimeFigureOut">
              <a:rPr lang="nl-BE" smtClean="0"/>
              <a:t>25/04/2022</a:t>
            </a:fld>
            <a:endParaRPr lang="nl-BE"/>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CE0657-9498-487F-880F-14CD6C675AAD}" type="slidenum">
              <a:rPr lang="nl-BE" smtClean="0"/>
              <a:t>‹nr.›</a:t>
            </a:fld>
            <a:endParaRPr lang="nl-BE"/>
          </a:p>
        </p:txBody>
      </p:sp>
    </p:spTree>
    <p:extLst>
      <p:ext uri="{BB962C8B-B14F-4D97-AF65-F5344CB8AC3E}">
        <p14:creationId xmlns:p14="http://schemas.microsoft.com/office/powerpoint/2010/main" val="9744007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a:noFill/>
        </p:spPr>
        <p:txBody>
          <a:bodyPr/>
          <a:lstStyle/>
          <a:p>
            <a:r>
              <a:rPr lang="nl-BE">
                <a:latin typeface="Arial" pitchFamily="34" charset="0"/>
              </a:rPr>
              <a:t>KHK 1e jaar Toegepaste Informatica</a:t>
            </a:r>
          </a:p>
        </p:txBody>
      </p:sp>
      <p:sp>
        <p:nvSpPr>
          <p:cNvPr id="21507" name="Rectangle 6"/>
          <p:cNvSpPr>
            <a:spLocks noGrp="1" noChangeArrowheads="1"/>
          </p:cNvSpPr>
          <p:nvPr>
            <p:ph type="ftr" sz="quarter" idx="4"/>
          </p:nvPr>
        </p:nvSpPr>
        <p:spPr>
          <a:noFill/>
        </p:spPr>
        <p:txBody>
          <a:bodyPr/>
          <a:lstStyle/>
          <a:p>
            <a:r>
              <a:rPr lang="nl-BE">
                <a:latin typeface="Arial" pitchFamily="34" charset="0"/>
              </a:rPr>
              <a:t>Inleiding</a:t>
            </a:r>
          </a:p>
        </p:txBody>
      </p:sp>
      <p:sp>
        <p:nvSpPr>
          <p:cNvPr id="21508" name="Rectangle 7"/>
          <p:cNvSpPr>
            <a:spLocks noGrp="1" noChangeArrowheads="1"/>
          </p:cNvSpPr>
          <p:nvPr>
            <p:ph type="sldNum" sz="quarter" idx="5"/>
          </p:nvPr>
        </p:nvSpPr>
        <p:spPr>
          <a:noFill/>
        </p:spPr>
        <p:txBody>
          <a:bodyPr/>
          <a:lstStyle/>
          <a:p>
            <a:fld id="{A673A27E-AD9C-4DE1-BC5D-B3E7D5BCAAB2}" type="slidenum">
              <a:rPr lang="nl-BE"/>
              <a:pPr/>
              <a:t>1</a:t>
            </a:fld>
            <a:endParaRPr lang="nl-BE"/>
          </a:p>
        </p:txBody>
      </p:sp>
      <p:sp>
        <p:nvSpPr>
          <p:cNvPr id="21509" name="Rectangle 2"/>
          <p:cNvSpPr>
            <a:spLocks noGrp="1" noRot="1" noChangeAspect="1" noChangeArrowheads="1" noTextEdit="1"/>
          </p:cNvSpPr>
          <p:nvPr>
            <p:ph type="sldImg"/>
          </p:nvPr>
        </p:nvSpPr>
        <p:spPr>
          <a:ln/>
        </p:spPr>
      </p:sp>
      <p:sp>
        <p:nvSpPr>
          <p:cNvPr id="21510" name="Rectangle 3"/>
          <p:cNvSpPr>
            <a:spLocks noGrp="1" noChangeArrowheads="1"/>
          </p:cNvSpPr>
          <p:nvPr>
            <p:ph type="body" idx="1"/>
          </p:nvPr>
        </p:nvSpPr>
        <p:spPr>
          <a:noFill/>
          <a:ln/>
        </p:spPr>
        <p:txBody>
          <a:bodyPr/>
          <a:lstStyle/>
          <a:p>
            <a:pPr eaLnBrk="1" hangingPunct="1"/>
            <a:endParaRPr lang="nl-BE">
              <a:latin typeface="Arial" pitchFamily="34" charset="0"/>
            </a:endParaRPr>
          </a:p>
        </p:txBody>
      </p:sp>
    </p:spTree>
    <p:extLst>
      <p:ext uri="{BB962C8B-B14F-4D97-AF65-F5344CB8AC3E}">
        <p14:creationId xmlns:p14="http://schemas.microsoft.com/office/powerpoint/2010/main" val="39825108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a:xfrm>
            <a:off x="179295" y="158936"/>
            <a:ext cx="10076330" cy="737535"/>
          </a:xfrm>
          <a:prstGeom prst="rect">
            <a:avLst/>
          </a:prstGeom>
        </p:spPr>
        <p:txBody>
          <a:bodyPr>
            <a:normAutofit/>
          </a:bodyPr>
          <a:lstStyle>
            <a:lvl1pPr>
              <a:defRPr sz="3600">
                <a:solidFill>
                  <a:srgbClr val="006EBA"/>
                </a:solidFill>
                <a:latin typeface="Verdana" panose="020B0604030504040204" pitchFamily="34" charset="0"/>
                <a:ea typeface="Verdana" panose="020B0604030504040204" pitchFamily="34" charset="0"/>
                <a:cs typeface="Verdana" panose="020B0604030504040204" pitchFamily="34" charset="0"/>
              </a:defRPr>
            </a:lvl1pPr>
          </a:lstStyle>
          <a:p>
            <a:endParaRPr lang="nl-BE" dirty="0"/>
          </a:p>
        </p:txBody>
      </p:sp>
      <p:sp>
        <p:nvSpPr>
          <p:cNvPr id="3" name="Tijdelijke aanduiding voor inhoud 2"/>
          <p:cNvSpPr>
            <a:spLocks noGrp="1"/>
          </p:cNvSpPr>
          <p:nvPr>
            <p:ph idx="1"/>
          </p:nvPr>
        </p:nvSpPr>
        <p:spPr>
          <a:xfrm>
            <a:off x="179295" y="1138518"/>
            <a:ext cx="11842376" cy="5154705"/>
          </a:xfrm>
        </p:spPr>
        <p:txBody>
          <a:bodyPr/>
          <a:lstStyle>
            <a:lvl1pPr>
              <a:buClr>
                <a:srgbClr val="D02023"/>
              </a:buClr>
              <a:defRPr sz="2400">
                <a:latin typeface="Verdana" panose="020B0604030504040204" pitchFamily="34" charset="0"/>
                <a:ea typeface="Verdana" panose="020B0604030504040204" pitchFamily="34" charset="0"/>
                <a:cs typeface="Verdana" panose="020B0604030504040204" pitchFamily="34" charset="0"/>
              </a:defRPr>
            </a:lvl1pPr>
            <a:lvl2pPr marL="538163" indent="-269875">
              <a:buClr>
                <a:srgbClr val="006EBA"/>
              </a:buClr>
              <a:defRPr sz="2000">
                <a:latin typeface="Verdana" panose="020B0604030504040204" pitchFamily="34" charset="0"/>
                <a:ea typeface="Verdana" panose="020B0604030504040204" pitchFamily="34" charset="0"/>
                <a:cs typeface="Verdana" panose="020B0604030504040204" pitchFamily="34" charset="0"/>
              </a:defRPr>
            </a:lvl2pPr>
            <a:lvl3pPr>
              <a:defRPr>
                <a:latin typeface="Verdana" panose="020B0604030504040204" pitchFamily="34" charset="0"/>
                <a:ea typeface="Verdana" panose="020B0604030504040204" pitchFamily="34" charset="0"/>
                <a:cs typeface="Verdana" panose="020B0604030504040204" pitchFamily="34" charset="0"/>
              </a:defRPr>
            </a:lvl3pPr>
            <a:lvl4pPr>
              <a:defRPr>
                <a:latin typeface="Verdana" panose="020B0604030504040204" pitchFamily="34" charset="0"/>
                <a:ea typeface="Verdana" panose="020B0604030504040204" pitchFamily="34" charset="0"/>
                <a:cs typeface="Verdana" panose="020B0604030504040204" pitchFamily="34" charset="0"/>
              </a:defRPr>
            </a:lvl4pPr>
            <a:lvl5pPr>
              <a:defRPr>
                <a:latin typeface="Verdana" panose="020B0604030504040204" pitchFamily="34" charset="0"/>
                <a:ea typeface="Verdana" panose="020B0604030504040204" pitchFamily="34" charset="0"/>
                <a:cs typeface="Verdana" panose="020B0604030504040204" pitchFamily="34" charset="0"/>
              </a:defRPr>
            </a:lvl5pPr>
          </a:lstStyle>
          <a:p>
            <a:pPr lvl="0"/>
            <a:r>
              <a:rPr lang="nl-NL" dirty="0"/>
              <a:t>Tekststijl van het model bewerken</a:t>
            </a:r>
          </a:p>
          <a:p>
            <a:pPr lvl="1"/>
            <a:r>
              <a:rPr lang="nl-NL" dirty="0"/>
              <a:t>Tweede niveau</a:t>
            </a:r>
          </a:p>
        </p:txBody>
      </p:sp>
      <p:sp>
        <p:nvSpPr>
          <p:cNvPr id="6" name="Tijdelijke aanduiding voor dianummer 5"/>
          <p:cNvSpPr>
            <a:spLocks noGrp="1"/>
          </p:cNvSpPr>
          <p:nvPr>
            <p:ph type="sldNum" sz="quarter" idx="12"/>
          </p:nvPr>
        </p:nvSpPr>
        <p:spPr>
          <a:xfrm>
            <a:off x="11564471" y="6356350"/>
            <a:ext cx="560294" cy="365125"/>
          </a:xfrm>
        </p:spPr>
        <p:txBody>
          <a:bodyPr/>
          <a:lstStyle>
            <a:lvl1pPr>
              <a:defRPr sz="1100">
                <a:latin typeface="Verdana" panose="020B0604030504040204" pitchFamily="34" charset="0"/>
                <a:ea typeface="Verdana" panose="020B0604030504040204" pitchFamily="34" charset="0"/>
                <a:cs typeface="Verdana" panose="020B0604030504040204" pitchFamily="34" charset="0"/>
              </a:defRPr>
            </a:lvl1pPr>
          </a:lstStyle>
          <a:p>
            <a:fld id="{A48BBB69-78CC-4007-AD8B-593DE32245CC}" type="slidenum">
              <a:rPr lang="nl-BE" smtClean="0"/>
              <a:pPr/>
              <a:t>‹nr.›</a:t>
            </a:fld>
            <a:endParaRPr lang="nl-BE" dirty="0"/>
          </a:p>
        </p:txBody>
      </p:sp>
      <p:pic>
        <p:nvPicPr>
          <p:cNvPr id="7" name="Afbeelding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54446" y="109056"/>
            <a:ext cx="1997776" cy="1011532"/>
          </a:xfrm>
          <a:prstGeom prst="rect">
            <a:avLst/>
          </a:prstGeom>
        </p:spPr>
      </p:pic>
      <p:cxnSp>
        <p:nvCxnSpPr>
          <p:cNvPr id="8" name="Rechte verbindingslijn 7"/>
          <p:cNvCxnSpPr/>
          <p:nvPr userDrawn="1"/>
        </p:nvCxnSpPr>
        <p:spPr>
          <a:xfrm flipV="1">
            <a:off x="179295" y="896471"/>
            <a:ext cx="9975151" cy="1"/>
          </a:xfrm>
          <a:prstGeom prst="line">
            <a:avLst/>
          </a:prstGeom>
          <a:ln w="15875">
            <a:solidFill>
              <a:srgbClr val="D02023"/>
            </a:solidFill>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946887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Vergelijking">
    <p:spTree>
      <p:nvGrpSpPr>
        <p:cNvPr id="1" name=""/>
        <p:cNvGrpSpPr/>
        <p:nvPr/>
      </p:nvGrpSpPr>
      <p:grpSpPr>
        <a:xfrm>
          <a:off x="0" y="0"/>
          <a:ext cx="0" cy="0"/>
          <a:chOff x="0" y="0"/>
          <a:chExt cx="0" cy="0"/>
        </a:xfrm>
      </p:grpSpPr>
      <p:sp>
        <p:nvSpPr>
          <p:cNvPr id="3" name="Tijdelijke aanduiding voor tekst 2"/>
          <p:cNvSpPr>
            <a:spLocks noGrp="1"/>
          </p:cNvSpPr>
          <p:nvPr>
            <p:ph type="body" idx="1"/>
          </p:nvPr>
        </p:nvSpPr>
        <p:spPr>
          <a:xfrm>
            <a:off x="262739" y="1095236"/>
            <a:ext cx="58095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a:t>Tekststijl van het model bewerken</a:t>
            </a:r>
          </a:p>
        </p:txBody>
      </p:sp>
      <p:sp>
        <p:nvSpPr>
          <p:cNvPr id="4" name="Tijdelijke aanduiding voor inhoud 3"/>
          <p:cNvSpPr>
            <a:spLocks noGrp="1"/>
          </p:cNvSpPr>
          <p:nvPr>
            <p:ph sz="half" idx="2"/>
          </p:nvPr>
        </p:nvSpPr>
        <p:spPr>
          <a:xfrm>
            <a:off x="262739" y="2085835"/>
            <a:ext cx="5809587" cy="432212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5" name="Tijdelijke aanduiding voor tekst 4"/>
          <p:cNvSpPr>
            <a:spLocks noGrp="1"/>
          </p:cNvSpPr>
          <p:nvPr>
            <p:ph type="body" sz="quarter" idx="3"/>
          </p:nvPr>
        </p:nvSpPr>
        <p:spPr>
          <a:xfrm>
            <a:off x="6172200" y="1095236"/>
            <a:ext cx="5769114"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6" name="Tijdelijke aanduiding voor inhoud 5"/>
          <p:cNvSpPr>
            <a:spLocks noGrp="1"/>
          </p:cNvSpPr>
          <p:nvPr>
            <p:ph sz="quarter" idx="4"/>
          </p:nvPr>
        </p:nvSpPr>
        <p:spPr>
          <a:xfrm>
            <a:off x="6172200" y="2085835"/>
            <a:ext cx="5769114" cy="432212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9" name="Tijdelijke aanduiding voor dianummer 8"/>
          <p:cNvSpPr>
            <a:spLocks noGrp="1"/>
          </p:cNvSpPr>
          <p:nvPr>
            <p:ph type="sldNum" sz="quarter" idx="12"/>
          </p:nvPr>
        </p:nvSpPr>
        <p:spPr/>
        <p:txBody>
          <a:bodyPr/>
          <a:lstStyle/>
          <a:p>
            <a:fld id="{A48BBB69-78CC-4007-AD8B-593DE32245CC}" type="slidenum">
              <a:rPr lang="nl-BE" smtClean="0"/>
              <a:t>‹nr.›</a:t>
            </a:fld>
            <a:endParaRPr lang="nl-BE"/>
          </a:p>
        </p:txBody>
      </p:sp>
    </p:spTree>
    <p:extLst>
      <p:ext uri="{BB962C8B-B14F-4D97-AF65-F5344CB8AC3E}">
        <p14:creationId xmlns:p14="http://schemas.microsoft.com/office/powerpoint/2010/main" val="2747785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cSld name="1_Titeldia">
    <p:spTree>
      <p:nvGrpSpPr>
        <p:cNvPr id="1" name=""/>
        <p:cNvGrpSpPr/>
        <p:nvPr/>
      </p:nvGrpSpPr>
      <p:grpSpPr>
        <a:xfrm>
          <a:off x="0" y="0"/>
          <a:ext cx="0" cy="0"/>
          <a:chOff x="0" y="0"/>
          <a:chExt cx="0" cy="0"/>
        </a:xfrm>
      </p:grpSpPr>
      <p:sp>
        <p:nvSpPr>
          <p:cNvPr id="46084" name="Rectangle 4"/>
          <p:cNvSpPr>
            <a:spLocks noGrp="1" noChangeArrowheads="1"/>
          </p:cNvSpPr>
          <p:nvPr>
            <p:ph type="subTitle" idx="1"/>
          </p:nvPr>
        </p:nvSpPr>
        <p:spPr>
          <a:xfrm>
            <a:off x="2063751" y="2133600"/>
            <a:ext cx="8331200" cy="2362200"/>
          </a:xfrm>
        </p:spPr>
        <p:txBody>
          <a:bodyPr/>
          <a:lstStyle>
            <a:lvl1pPr marL="0" indent="0" algn="r">
              <a:buFont typeface="Wingdings" pitchFamily="2" charset="2"/>
              <a:buNone/>
              <a:defRPr sz="2600"/>
            </a:lvl1pPr>
          </a:lstStyle>
          <a:p>
            <a:r>
              <a:rPr lang="nl-NL" altLang="en-US"/>
              <a:t>Klik om het opmaakprofiel van de modelondertitel te bewerken</a:t>
            </a:r>
          </a:p>
        </p:txBody>
      </p:sp>
    </p:spTree>
    <p:extLst>
      <p:ext uri="{BB962C8B-B14F-4D97-AF65-F5344CB8AC3E}">
        <p14:creationId xmlns:p14="http://schemas.microsoft.com/office/powerpoint/2010/main" val="3158000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ClipArt">
  <p:cSld name="Titel, tekst en illustratie">
    <p:spTree>
      <p:nvGrpSpPr>
        <p:cNvPr id="1" name=""/>
        <p:cNvGrpSpPr/>
        <p:nvPr/>
      </p:nvGrpSpPr>
      <p:grpSpPr>
        <a:xfrm>
          <a:off x="0" y="0"/>
          <a:ext cx="0" cy="0"/>
          <a:chOff x="0" y="0"/>
          <a:chExt cx="0" cy="0"/>
        </a:xfrm>
      </p:grpSpPr>
      <p:sp>
        <p:nvSpPr>
          <p:cNvPr id="2" name="Titel 1"/>
          <p:cNvSpPr>
            <a:spLocks noGrp="1"/>
          </p:cNvSpPr>
          <p:nvPr>
            <p:ph type="title"/>
          </p:nvPr>
        </p:nvSpPr>
        <p:spPr>
          <a:xfrm>
            <a:off x="239185" y="115889"/>
            <a:ext cx="10274300" cy="720725"/>
          </a:xfrm>
        </p:spPr>
        <p:txBody>
          <a:bodyPr/>
          <a:lstStyle/>
          <a:p>
            <a:r>
              <a:rPr lang="nl-NL"/>
              <a:t>Klik om de stijl te bewerken</a:t>
            </a:r>
            <a:endParaRPr lang="nl-BE"/>
          </a:p>
        </p:txBody>
      </p:sp>
      <p:sp>
        <p:nvSpPr>
          <p:cNvPr id="3" name="Tijdelijke aanduiding voor tekst 2"/>
          <p:cNvSpPr>
            <a:spLocks noGrp="1"/>
          </p:cNvSpPr>
          <p:nvPr>
            <p:ph type="body" sz="half" idx="1"/>
          </p:nvPr>
        </p:nvSpPr>
        <p:spPr>
          <a:xfrm>
            <a:off x="334433" y="1052514"/>
            <a:ext cx="5657851" cy="5616575"/>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illustratie 3"/>
          <p:cNvSpPr>
            <a:spLocks noGrp="1"/>
          </p:cNvSpPr>
          <p:nvPr>
            <p:ph type="clipArt" sz="half" idx="2"/>
          </p:nvPr>
        </p:nvSpPr>
        <p:spPr>
          <a:xfrm>
            <a:off x="6195485" y="1052514"/>
            <a:ext cx="5659967" cy="5616575"/>
          </a:xfrm>
        </p:spPr>
        <p:txBody>
          <a:bodyPr/>
          <a:lstStyle/>
          <a:p>
            <a:pPr lvl="0"/>
            <a:endParaRPr lang="nl-BE" noProof="0"/>
          </a:p>
        </p:txBody>
      </p:sp>
      <p:sp>
        <p:nvSpPr>
          <p:cNvPr id="5" name="Rectangle 51"/>
          <p:cNvSpPr>
            <a:spLocks noGrp="1" noChangeArrowheads="1"/>
          </p:cNvSpPr>
          <p:nvPr>
            <p:ph type="sldNum" sz="quarter" idx="10"/>
          </p:nvPr>
        </p:nvSpPr>
        <p:spPr>
          <a:ln/>
        </p:spPr>
        <p:txBody>
          <a:bodyPr/>
          <a:lstStyle>
            <a:lvl1pPr>
              <a:defRPr/>
            </a:lvl1pPr>
          </a:lstStyle>
          <a:p>
            <a:fld id="{D6A58EED-E485-4EC2-8B4D-8A0552D803DF}" type="slidenum">
              <a:rPr lang="nl-NL"/>
              <a:pPr/>
              <a:t>‹nr.›</a:t>
            </a:fld>
            <a:endParaRPr lang="nl-NL"/>
          </a:p>
        </p:txBody>
      </p:sp>
    </p:spTree>
    <p:extLst>
      <p:ext uri="{BB962C8B-B14F-4D97-AF65-F5344CB8AC3E}">
        <p14:creationId xmlns:p14="http://schemas.microsoft.com/office/powerpoint/2010/main" val="1940834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1_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609600" y="274638"/>
            <a:ext cx="10972800" cy="1143000"/>
          </a:xfrm>
        </p:spPr>
        <p:txBody>
          <a:bodyPr/>
          <a:lstStyle>
            <a:lvl1pPr>
              <a:defRPr/>
            </a:lvl1pPr>
          </a:lstStyle>
          <a:p>
            <a:r>
              <a:rPr lang="nl-NL"/>
              <a:t>Klik om de stijl te bewerken</a:t>
            </a:r>
            <a:endParaRPr lang="nl-BE"/>
          </a:p>
        </p:txBody>
      </p:sp>
      <p:sp>
        <p:nvSpPr>
          <p:cNvPr id="3" name="Tijdelijke aanduiding voor tekst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4" name="Tijdelijke aanduiding voor inhoud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5" name="Tijdelijke aanduiding voor tekst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6" name="Tijdelijke aanduiding voor inhoud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7" name="Rectangle 51"/>
          <p:cNvSpPr>
            <a:spLocks noGrp="1" noChangeArrowheads="1"/>
          </p:cNvSpPr>
          <p:nvPr>
            <p:ph type="sldNum" sz="quarter" idx="10"/>
          </p:nvPr>
        </p:nvSpPr>
        <p:spPr>
          <a:ln/>
        </p:spPr>
        <p:txBody>
          <a:bodyPr/>
          <a:lstStyle>
            <a:lvl1pPr>
              <a:defRPr/>
            </a:lvl1pPr>
          </a:lstStyle>
          <a:p>
            <a:pPr>
              <a:defRPr/>
            </a:pPr>
            <a:fld id="{1D90A123-528E-45D5-92EE-5E98780026CC}" type="slidenum">
              <a:rPr lang="nl-NL"/>
              <a:pPr>
                <a:defRPr/>
              </a:pPr>
              <a:t>‹nr.›</a:t>
            </a:fld>
            <a:endParaRPr lang="nl-NL"/>
          </a:p>
        </p:txBody>
      </p:sp>
    </p:spTree>
    <p:extLst>
      <p:ext uri="{BB962C8B-B14F-4D97-AF65-F5344CB8AC3E}">
        <p14:creationId xmlns:p14="http://schemas.microsoft.com/office/powerpoint/2010/main" val="313709793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ijdelijke aanduiding voor tekst 2"/>
          <p:cNvSpPr>
            <a:spLocks noGrp="1"/>
          </p:cNvSpPr>
          <p:nvPr>
            <p:ph type="body" idx="1"/>
          </p:nvPr>
        </p:nvSpPr>
        <p:spPr>
          <a:xfrm>
            <a:off x="284085" y="1127464"/>
            <a:ext cx="11576482" cy="5495278"/>
          </a:xfrm>
          <a:prstGeom prst="rect">
            <a:avLst/>
          </a:prstGeom>
        </p:spPr>
        <p:txBody>
          <a:bodyPr vert="horz" lIns="91440" tIns="45720" rIns="91440" bIns="45720" rtlCol="0">
            <a:normAutofit/>
          </a:bodyPr>
          <a:lstStyle/>
          <a:p>
            <a:pPr lvl="0"/>
            <a:r>
              <a:rPr lang="nl-NL" dirty="0"/>
              <a:t>Tekststijl van het model bewerken</a:t>
            </a:r>
          </a:p>
          <a:p>
            <a:pPr lvl="1"/>
            <a:r>
              <a:rPr lang="nl-NL" dirty="0"/>
              <a:t>Tweede niveau</a:t>
            </a:r>
          </a:p>
        </p:txBody>
      </p:sp>
      <p:sp>
        <p:nvSpPr>
          <p:cNvPr id="6" name="Tijdelijke aanduiding voor dianummer 5"/>
          <p:cNvSpPr>
            <a:spLocks noGrp="1"/>
          </p:cNvSpPr>
          <p:nvPr>
            <p:ph type="sldNum" sz="quarter" idx="4"/>
          </p:nvPr>
        </p:nvSpPr>
        <p:spPr>
          <a:xfrm>
            <a:off x="11505459" y="6407955"/>
            <a:ext cx="514165"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8BBB69-78CC-4007-AD8B-593DE32245CC}" type="slidenum">
              <a:rPr lang="nl-BE" smtClean="0"/>
              <a:t>‹nr.›</a:t>
            </a:fld>
            <a:endParaRPr lang="nl-BE"/>
          </a:p>
        </p:txBody>
      </p:sp>
      <p:pic>
        <p:nvPicPr>
          <p:cNvPr id="5" name="Afbeelding 4"/>
          <p:cNvPicPr>
            <a:picLocks noChangeAspect="1"/>
          </p:cNvPicPr>
          <p:nvPr userDrawn="1"/>
        </p:nvPicPr>
        <p:blipFill>
          <a:blip r:embed="rId7" cstate="email">
            <a:extLst>
              <a:ext uri="{28A0092B-C50C-407E-A947-70E740481C1C}">
                <a14:useLocalDpi xmlns:a14="http://schemas.microsoft.com/office/drawing/2010/main"/>
              </a:ext>
            </a:extLst>
          </a:blip>
          <a:stretch>
            <a:fillRect/>
          </a:stretch>
        </p:blipFill>
        <p:spPr>
          <a:xfrm>
            <a:off x="10322580" y="78920"/>
            <a:ext cx="1772808" cy="897624"/>
          </a:xfrm>
          <a:prstGeom prst="rect">
            <a:avLst/>
          </a:prstGeom>
        </p:spPr>
      </p:pic>
      <p:sp>
        <p:nvSpPr>
          <p:cNvPr id="7" name="Titel 1"/>
          <p:cNvSpPr txBox="1">
            <a:spLocks/>
          </p:cNvSpPr>
          <p:nvPr userDrawn="1"/>
        </p:nvSpPr>
        <p:spPr>
          <a:xfrm>
            <a:off x="179295" y="158936"/>
            <a:ext cx="10076330" cy="737535"/>
          </a:xfrm>
          <a:prstGeom prst="rect">
            <a:avLst/>
          </a:prstGeom>
        </p:spPr>
        <p:txBody>
          <a:bodyPr>
            <a:normAutofit/>
          </a:bodyPr>
          <a:lstStyle>
            <a:lvl1pPr algn="l" defTabSz="914400" rtl="0" eaLnBrk="1" latinLnBrk="0" hangingPunct="1">
              <a:lnSpc>
                <a:spcPct val="90000"/>
              </a:lnSpc>
              <a:spcBef>
                <a:spcPct val="0"/>
              </a:spcBef>
              <a:buNone/>
              <a:defRPr sz="3600" kern="1200">
                <a:solidFill>
                  <a:srgbClr val="006EBA"/>
                </a:solidFill>
                <a:latin typeface="Verdana" panose="020B0604030504040204" pitchFamily="34" charset="0"/>
                <a:ea typeface="Verdana" panose="020B0604030504040204" pitchFamily="34" charset="0"/>
                <a:cs typeface="Verdana" panose="020B0604030504040204" pitchFamily="34" charset="0"/>
              </a:defRPr>
            </a:lvl1pPr>
          </a:lstStyle>
          <a:p>
            <a:endParaRPr lang="nl-BE" dirty="0"/>
          </a:p>
        </p:txBody>
      </p:sp>
      <p:cxnSp>
        <p:nvCxnSpPr>
          <p:cNvPr id="8" name="Rechte verbindingslijn 7"/>
          <p:cNvCxnSpPr/>
          <p:nvPr userDrawn="1"/>
        </p:nvCxnSpPr>
        <p:spPr>
          <a:xfrm flipV="1">
            <a:off x="179295" y="896471"/>
            <a:ext cx="9975151" cy="1"/>
          </a:xfrm>
          <a:prstGeom prst="line">
            <a:avLst/>
          </a:prstGeom>
          <a:ln w="15875">
            <a:solidFill>
              <a:srgbClr val="D02023"/>
            </a:solidFill>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798038289"/>
      </p:ext>
    </p:extLst>
  </p:cSld>
  <p:clrMap bg1="lt1" tx1="dk1" bg2="lt2" tx2="dk2" accent1="accent1" accent2="accent2" accent3="accent3" accent4="accent4" accent5="accent5" accent6="accent6" hlink="hlink" folHlink="folHlink"/>
  <p:sldLayoutIdLst>
    <p:sldLayoutId id="2147483650" r:id="rId1"/>
    <p:sldLayoutId id="2147483653" r:id="rId2"/>
    <p:sldLayoutId id="2147483660" r:id="rId3"/>
    <p:sldLayoutId id="2147483662" r:id="rId4"/>
    <p:sldLayoutId id="2147483663"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D02023"/>
        </a:buClr>
        <a:buSzPct val="120000"/>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541338" indent="-274638" algn="l" defTabSz="914400" rtl="0" eaLnBrk="1" latinLnBrk="0" hangingPunct="1">
        <a:lnSpc>
          <a:spcPct val="90000"/>
        </a:lnSpc>
        <a:spcBef>
          <a:spcPts val="500"/>
        </a:spcBef>
        <a:buClr>
          <a:srgbClr val="006EBA"/>
        </a:buClr>
        <a:buSzPct val="120000"/>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slide" Target="slide8.xml"/><Relationship Id="rId7" Type="http://schemas.openxmlformats.org/officeDocument/2006/relationships/slide" Target="slide25.xml"/><Relationship Id="rId2" Type="http://schemas.openxmlformats.org/officeDocument/2006/relationships/slide" Target="slide3.xml"/><Relationship Id="rId1" Type="http://schemas.openxmlformats.org/officeDocument/2006/relationships/slideLayout" Target="../slideLayouts/slideLayout1.xml"/><Relationship Id="rId6" Type="http://schemas.openxmlformats.org/officeDocument/2006/relationships/slide" Target="slide22.xml"/><Relationship Id="rId5" Type="http://schemas.openxmlformats.org/officeDocument/2006/relationships/slide" Target="slide13.xml"/><Relationship Id="rId4" Type="http://schemas.openxmlformats.org/officeDocument/2006/relationships/slide" Target="slide10.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slide" Target="slide8.xml"/><Relationship Id="rId7" Type="http://schemas.openxmlformats.org/officeDocument/2006/relationships/slide" Target="slide25.xml"/><Relationship Id="rId2" Type="http://schemas.openxmlformats.org/officeDocument/2006/relationships/slide" Target="slide3.xml"/><Relationship Id="rId1" Type="http://schemas.openxmlformats.org/officeDocument/2006/relationships/slideLayout" Target="../slideLayouts/slideLayout1.xml"/><Relationship Id="rId6" Type="http://schemas.openxmlformats.org/officeDocument/2006/relationships/slide" Target="slide22.xml"/><Relationship Id="rId5" Type="http://schemas.openxmlformats.org/officeDocument/2006/relationships/slide" Target="slide13.xml"/><Relationship Id="rId4" Type="http://schemas.openxmlformats.org/officeDocument/2006/relationships/slide" Target="slide10.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hyperlink" Target="https://youtu.be/PzK4ZXa2Tbc" TargetMode="External"/><Relationship Id="rId2" Type="http://schemas.openxmlformats.org/officeDocument/2006/relationships/slideLayout" Target="../slideLayouts/slideLayout1.xml"/><Relationship Id="rId1" Type="http://schemas.openxmlformats.org/officeDocument/2006/relationships/video" Target="https://www.youtube.com/embed/PzK4ZXa2Tbc?feature=oembed" TargetMode="External"/><Relationship Id="rId4" Type="http://schemas.openxmlformats.org/officeDocument/2006/relationships/image" Target="../media/image36.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stackoverflow.com/questions/52983402/why-does-spring-prefer-unchecked-exceptions"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slide" Target="slide8.xml"/><Relationship Id="rId7" Type="http://schemas.openxmlformats.org/officeDocument/2006/relationships/slide" Target="slide25.xml"/><Relationship Id="rId2" Type="http://schemas.openxmlformats.org/officeDocument/2006/relationships/slide" Target="slide3.xml"/><Relationship Id="rId1" Type="http://schemas.openxmlformats.org/officeDocument/2006/relationships/slideLayout" Target="../slideLayouts/slideLayout1.xml"/><Relationship Id="rId6" Type="http://schemas.openxmlformats.org/officeDocument/2006/relationships/slide" Target="slide22.xml"/><Relationship Id="rId5" Type="http://schemas.openxmlformats.org/officeDocument/2006/relationships/slide" Target="slide13.xml"/><Relationship Id="rId4" Type="http://schemas.openxmlformats.org/officeDocument/2006/relationships/slide" Target="slide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9"/>
          <p:cNvSpPr>
            <a:spLocks noChangeArrowheads="1"/>
          </p:cNvSpPr>
          <p:nvPr/>
        </p:nvSpPr>
        <p:spPr bwMode="auto">
          <a:xfrm>
            <a:off x="216000" y="2636838"/>
            <a:ext cx="11976000" cy="1439862"/>
          </a:xfrm>
          <a:prstGeom prst="rect">
            <a:avLst/>
          </a:prstGeom>
          <a:noFill/>
          <a:ln w="9525">
            <a:noFill/>
            <a:miter lim="800000"/>
            <a:headEnd/>
            <a:tailEnd/>
          </a:ln>
        </p:spPr>
        <p:txBody>
          <a:bodyPr wrap="none" anchor="ctr"/>
          <a:lstStyle/>
          <a:p>
            <a:pPr algn="ctr"/>
            <a:br>
              <a:rPr lang="nl-BE" sz="6600" dirty="0">
                <a:solidFill>
                  <a:srgbClr val="D02023"/>
                </a:solidFill>
                <a:latin typeface="Verdana" panose="020B0604030504040204" pitchFamily="34" charset="0"/>
                <a:ea typeface="Verdana" panose="020B0604030504040204" pitchFamily="34" charset="0"/>
                <a:cs typeface="Verdana" panose="020B0604030504040204" pitchFamily="34" charset="0"/>
              </a:rPr>
            </a:br>
            <a:r>
              <a:rPr lang="nl-BE" sz="6600" dirty="0" err="1">
                <a:solidFill>
                  <a:srgbClr val="D02023"/>
                </a:solidFill>
                <a:latin typeface="Verdana" panose="020B0604030504040204" pitchFamily="34" charset="0"/>
                <a:ea typeface="Verdana" panose="020B0604030504040204" pitchFamily="34" charset="0"/>
                <a:cs typeface="Verdana" panose="020B0604030504040204" pitchFamily="34" charset="0"/>
              </a:rPr>
              <a:t>Exception</a:t>
            </a:r>
            <a:r>
              <a:rPr lang="nl-BE" sz="6600" dirty="0">
                <a:solidFill>
                  <a:srgbClr val="D02023"/>
                </a:solidFill>
                <a:latin typeface="Verdana" panose="020B0604030504040204" pitchFamily="34" charset="0"/>
                <a:ea typeface="Verdana" panose="020B0604030504040204" pitchFamily="34" charset="0"/>
                <a:cs typeface="Verdana" panose="020B0604030504040204" pitchFamily="34" charset="0"/>
              </a:rPr>
              <a:t> handling</a:t>
            </a:r>
            <a:endParaRPr lang="nl-NL" sz="6600" dirty="0">
              <a:solidFill>
                <a:srgbClr val="D02023"/>
              </a:solidFill>
              <a:latin typeface="Verdana" panose="020B0604030504040204" pitchFamily="34" charset="0"/>
              <a:ea typeface="Verdana" panose="020B0604030504040204" pitchFamily="34" charset="0"/>
              <a:cs typeface="Verdana" panose="020B0604030504040204" pitchFamily="34" charset="0"/>
            </a:endParaRPr>
          </a:p>
        </p:txBody>
      </p:sp>
      <p:pic>
        <p:nvPicPr>
          <p:cNvPr id="5" name="Afbeelding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62793" y="4187613"/>
            <a:ext cx="1569229" cy="2353843"/>
          </a:xfrm>
          <a:prstGeom prst="rect">
            <a:avLst/>
          </a:prstGeom>
        </p:spPr>
      </p:pic>
      <p:sp>
        <p:nvSpPr>
          <p:cNvPr id="6" name="Rechthoek 5"/>
          <p:cNvSpPr/>
          <p:nvPr/>
        </p:nvSpPr>
        <p:spPr>
          <a:xfrm flipH="1">
            <a:off x="0" y="-3175"/>
            <a:ext cx="108000" cy="6858000"/>
          </a:xfrm>
          <a:prstGeom prst="rect">
            <a:avLst/>
          </a:prstGeom>
          <a:solidFill>
            <a:srgbClr val="0074BD"/>
          </a:solidFill>
          <a:ln>
            <a:solidFill>
              <a:srgbClr val="0074B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BE"/>
          </a:p>
        </p:txBody>
      </p:sp>
      <p:sp>
        <p:nvSpPr>
          <p:cNvPr id="11" name="Rechthoek 10"/>
          <p:cNvSpPr/>
          <p:nvPr/>
        </p:nvSpPr>
        <p:spPr>
          <a:xfrm flipH="1">
            <a:off x="108000" y="-3175"/>
            <a:ext cx="108000" cy="6858000"/>
          </a:xfrm>
          <a:prstGeom prst="rect">
            <a:avLst/>
          </a:prstGeom>
          <a:solidFill>
            <a:srgbClr val="EC2427"/>
          </a:solidFill>
          <a:ln>
            <a:solidFill>
              <a:srgbClr val="EC242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BE" dirty="0"/>
          </a:p>
        </p:txBody>
      </p:sp>
      <p:pic>
        <p:nvPicPr>
          <p:cNvPr id="3" name="Afbeelding 2"/>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8671179" y="243840"/>
            <a:ext cx="3401187" cy="1722120"/>
          </a:xfrm>
          <a:prstGeom prst="rect">
            <a:avLst/>
          </a:prstGeom>
        </p:spPr>
      </p:pic>
    </p:spTree>
    <p:extLst>
      <p:ext uri="{BB962C8B-B14F-4D97-AF65-F5344CB8AC3E}">
        <p14:creationId xmlns:p14="http://schemas.microsoft.com/office/powerpoint/2010/main" val="544727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Example</a:t>
            </a:r>
            <a:r>
              <a:rPr lang="nl-BE" dirty="0"/>
              <a:t> project</a:t>
            </a:r>
          </a:p>
        </p:txBody>
      </p:sp>
      <p:sp>
        <p:nvSpPr>
          <p:cNvPr id="3" name="Tijdelijke aanduiding voor inhoud 2"/>
          <p:cNvSpPr>
            <a:spLocks noGrp="1"/>
          </p:cNvSpPr>
          <p:nvPr>
            <p:ph idx="1"/>
          </p:nvPr>
        </p:nvSpPr>
        <p:spPr/>
        <p:txBody>
          <a:bodyPr>
            <a:normAutofit/>
          </a:bodyPr>
          <a:lstStyle/>
          <a:p>
            <a:r>
              <a:rPr lang="en-US" dirty="0"/>
              <a:t>In this presentation, we will start from </a:t>
            </a:r>
            <a:r>
              <a:rPr lang="en-US" dirty="0" err="1"/>
              <a:t>exampleProject-jpa</a:t>
            </a:r>
            <a:r>
              <a:rPr lang="en-US" dirty="0"/>
              <a:t> from </a:t>
            </a:r>
            <a:r>
              <a:rPr lang="en-US" i="1" dirty="0"/>
              <a:t>“Lesson 3 JPA, Keyword Queries &amp; JPQL”</a:t>
            </a:r>
            <a:r>
              <a:rPr lang="en-US" dirty="0"/>
              <a:t>. </a:t>
            </a:r>
            <a:r>
              <a:rPr lang="nl-BE" dirty="0"/>
              <a:t>We run </a:t>
            </a:r>
            <a:r>
              <a:rPr lang="nl-BE" dirty="0" err="1"/>
              <a:t>the</a:t>
            </a:r>
            <a:r>
              <a:rPr lang="nl-BE" dirty="0"/>
              <a:t> project </a:t>
            </a:r>
            <a:r>
              <a:rPr lang="nl-BE" dirty="0" err="1"/>
              <a:t>and</a:t>
            </a:r>
            <a:r>
              <a:rPr lang="nl-BE" dirty="0"/>
              <a:t> </a:t>
            </a:r>
            <a:r>
              <a:rPr lang="nl-BE" dirty="0" err="1"/>
              <a:t>try</a:t>
            </a:r>
            <a:r>
              <a:rPr lang="nl-BE" dirty="0"/>
              <a:t> </a:t>
            </a:r>
            <a:r>
              <a:rPr lang="nl-BE" dirty="0" err="1"/>
              <a:t>to</a:t>
            </a:r>
            <a:r>
              <a:rPr lang="nl-BE" dirty="0"/>
              <a:t> </a:t>
            </a:r>
            <a:r>
              <a:rPr lang="nl-BE" dirty="0" err="1"/>
              <a:t>add</a:t>
            </a:r>
            <a:r>
              <a:rPr lang="nl-BE" dirty="0"/>
              <a:t> a new </a:t>
            </a:r>
            <a:r>
              <a:rPr lang="nl-BE" dirty="0" err="1"/>
              <a:t>bread</a:t>
            </a:r>
            <a:r>
              <a:rPr lang="nl-BE" dirty="0"/>
              <a:t> </a:t>
            </a:r>
            <a:r>
              <a:rPr lang="nl-BE" dirty="0" err="1"/>
              <a:t>with</a:t>
            </a:r>
            <a:r>
              <a:rPr lang="nl-BE" dirty="0"/>
              <a:t> name “test” </a:t>
            </a:r>
            <a:r>
              <a:rPr lang="nl-BE" dirty="0" err="1"/>
              <a:t>and</a:t>
            </a:r>
            <a:r>
              <a:rPr lang="nl-BE" dirty="0"/>
              <a:t> </a:t>
            </a:r>
            <a:r>
              <a:rPr lang="nl-BE" dirty="0" err="1"/>
              <a:t>price</a:t>
            </a:r>
            <a:r>
              <a:rPr lang="nl-BE" dirty="0"/>
              <a:t> “test”</a:t>
            </a:r>
          </a:p>
          <a:p>
            <a:endParaRPr lang="nl-BE" dirty="0"/>
          </a:p>
        </p:txBody>
      </p:sp>
      <p:sp>
        <p:nvSpPr>
          <p:cNvPr id="4" name="Tijdelijke aanduiding voor dianummer 3"/>
          <p:cNvSpPr>
            <a:spLocks noGrp="1"/>
          </p:cNvSpPr>
          <p:nvPr>
            <p:ph type="sldNum" sz="quarter" idx="10"/>
          </p:nvPr>
        </p:nvSpPr>
        <p:spPr bwMode="auto">
          <a:xfrm>
            <a:off x="8461375" y="6408738"/>
            <a:ext cx="6477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nl-NL"/>
            </a:defPPr>
            <a:lvl1pPr algn="r"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4492E864-EC5F-43DA-931C-0D6412AC52B4}" type="slidenum">
              <a:rPr lang="nl-NL" smtClean="0"/>
              <a:pPr>
                <a:defRPr/>
              </a:pPr>
              <a:t>10</a:t>
            </a:fld>
            <a:endParaRPr lang="nl-NL" dirty="0"/>
          </a:p>
        </p:txBody>
      </p:sp>
      <p:pic>
        <p:nvPicPr>
          <p:cNvPr id="9" name="Afbeelding 8">
            <a:extLst>
              <a:ext uri="{FF2B5EF4-FFF2-40B4-BE49-F238E27FC236}">
                <a16:creationId xmlns:a16="http://schemas.microsoft.com/office/drawing/2014/main" id="{C77CF6C9-390A-48C5-8B68-ADB5EF9AB4A4}"/>
              </a:ext>
            </a:extLst>
          </p:cNvPr>
          <p:cNvPicPr>
            <a:picLocks noChangeAspect="1"/>
          </p:cNvPicPr>
          <p:nvPr/>
        </p:nvPicPr>
        <p:blipFill>
          <a:blip r:embed="rId2"/>
          <a:stretch>
            <a:fillRect/>
          </a:stretch>
        </p:blipFill>
        <p:spPr>
          <a:xfrm>
            <a:off x="5045576" y="2447032"/>
            <a:ext cx="2495550" cy="1619250"/>
          </a:xfrm>
          <a:prstGeom prst="rect">
            <a:avLst/>
          </a:prstGeom>
          <a:ln>
            <a:solidFill>
              <a:schemeClr val="tx1"/>
            </a:solidFill>
          </a:ln>
        </p:spPr>
      </p:pic>
      <p:pic>
        <p:nvPicPr>
          <p:cNvPr id="7" name="Afbeelding 6">
            <a:extLst>
              <a:ext uri="{FF2B5EF4-FFF2-40B4-BE49-F238E27FC236}">
                <a16:creationId xmlns:a16="http://schemas.microsoft.com/office/drawing/2014/main" id="{609806C3-986E-41A9-AF19-005BD55793A0}"/>
              </a:ext>
            </a:extLst>
          </p:cNvPr>
          <p:cNvPicPr>
            <a:picLocks noChangeAspect="1"/>
          </p:cNvPicPr>
          <p:nvPr/>
        </p:nvPicPr>
        <p:blipFill>
          <a:blip r:embed="rId3"/>
          <a:stretch>
            <a:fillRect/>
          </a:stretch>
        </p:blipFill>
        <p:spPr>
          <a:xfrm>
            <a:off x="453736" y="2322933"/>
            <a:ext cx="3581400" cy="4152900"/>
          </a:xfrm>
          <a:prstGeom prst="rect">
            <a:avLst/>
          </a:prstGeom>
          <a:ln>
            <a:solidFill>
              <a:schemeClr val="tx1"/>
            </a:solidFill>
          </a:ln>
        </p:spPr>
      </p:pic>
      <p:cxnSp>
        <p:nvCxnSpPr>
          <p:cNvPr id="11" name="Rechte verbindingslijn met pijl 10">
            <a:extLst>
              <a:ext uri="{FF2B5EF4-FFF2-40B4-BE49-F238E27FC236}">
                <a16:creationId xmlns:a16="http://schemas.microsoft.com/office/drawing/2014/main" id="{CD46A814-58D8-4190-91FA-E78086FE6941}"/>
              </a:ext>
            </a:extLst>
          </p:cNvPr>
          <p:cNvCxnSpPr>
            <a:cxnSpLocks/>
          </p:cNvCxnSpPr>
          <p:nvPr/>
        </p:nvCxnSpPr>
        <p:spPr>
          <a:xfrm flipV="1">
            <a:off x="1474237" y="3103418"/>
            <a:ext cx="3571339" cy="30081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9960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Example</a:t>
            </a:r>
            <a:r>
              <a:rPr lang="nl-BE" dirty="0"/>
              <a:t> project</a:t>
            </a:r>
          </a:p>
        </p:txBody>
      </p:sp>
      <p:sp>
        <p:nvSpPr>
          <p:cNvPr id="3" name="Tijdelijke aanduiding voor inhoud 2"/>
          <p:cNvSpPr>
            <a:spLocks noGrp="1"/>
          </p:cNvSpPr>
          <p:nvPr>
            <p:ph idx="1"/>
          </p:nvPr>
        </p:nvSpPr>
        <p:spPr/>
        <p:txBody>
          <a:bodyPr>
            <a:normAutofit/>
          </a:bodyPr>
          <a:lstStyle/>
          <a:p>
            <a:r>
              <a:rPr lang="nl-BE" dirty="0" err="1"/>
              <a:t>What</a:t>
            </a:r>
            <a:r>
              <a:rPr lang="nl-BE" dirty="0"/>
              <a:t> </a:t>
            </a:r>
            <a:r>
              <a:rPr lang="nl-BE" dirty="0" err="1"/>
              <a:t>happened</a:t>
            </a:r>
            <a:r>
              <a:rPr lang="nl-BE" dirty="0"/>
              <a:t>?</a:t>
            </a:r>
          </a:p>
          <a:p>
            <a:endParaRPr lang="nl-BE" dirty="0"/>
          </a:p>
        </p:txBody>
      </p:sp>
      <p:sp>
        <p:nvSpPr>
          <p:cNvPr id="4" name="Tijdelijke aanduiding voor dianummer 3"/>
          <p:cNvSpPr>
            <a:spLocks noGrp="1"/>
          </p:cNvSpPr>
          <p:nvPr>
            <p:ph type="sldNum" sz="quarter" idx="10"/>
          </p:nvPr>
        </p:nvSpPr>
        <p:spPr bwMode="auto">
          <a:xfrm>
            <a:off x="8461375" y="6408738"/>
            <a:ext cx="6477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nl-NL"/>
            </a:defPPr>
            <a:lvl1pPr algn="r"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4492E864-EC5F-43DA-931C-0D6412AC52B4}" type="slidenum">
              <a:rPr lang="nl-NL" smtClean="0"/>
              <a:pPr>
                <a:defRPr/>
              </a:pPr>
              <a:t>11</a:t>
            </a:fld>
            <a:endParaRPr lang="nl-NL" dirty="0"/>
          </a:p>
        </p:txBody>
      </p:sp>
      <p:pic>
        <p:nvPicPr>
          <p:cNvPr id="7" name="Afbeelding 6">
            <a:extLst>
              <a:ext uri="{FF2B5EF4-FFF2-40B4-BE49-F238E27FC236}">
                <a16:creationId xmlns:a16="http://schemas.microsoft.com/office/drawing/2014/main" id="{F29BACDF-81AA-4A47-BB85-538A415B626F}"/>
              </a:ext>
            </a:extLst>
          </p:cNvPr>
          <p:cNvPicPr>
            <a:picLocks noChangeAspect="1"/>
          </p:cNvPicPr>
          <p:nvPr/>
        </p:nvPicPr>
        <p:blipFill>
          <a:blip r:embed="rId2"/>
          <a:stretch>
            <a:fillRect/>
          </a:stretch>
        </p:blipFill>
        <p:spPr>
          <a:xfrm>
            <a:off x="359228" y="1951023"/>
            <a:ext cx="5562600" cy="2124075"/>
          </a:xfrm>
          <a:prstGeom prst="rect">
            <a:avLst/>
          </a:prstGeom>
          <a:ln>
            <a:solidFill>
              <a:schemeClr val="tx1"/>
            </a:solidFill>
          </a:ln>
        </p:spPr>
      </p:pic>
      <p:pic>
        <p:nvPicPr>
          <p:cNvPr id="10" name="Afbeelding 9">
            <a:extLst>
              <a:ext uri="{FF2B5EF4-FFF2-40B4-BE49-F238E27FC236}">
                <a16:creationId xmlns:a16="http://schemas.microsoft.com/office/drawing/2014/main" id="{D2948A7E-4A1C-47E7-8E06-84ABE22C0371}"/>
              </a:ext>
            </a:extLst>
          </p:cNvPr>
          <p:cNvPicPr>
            <a:picLocks noChangeAspect="1"/>
          </p:cNvPicPr>
          <p:nvPr/>
        </p:nvPicPr>
        <p:blipFill>
          <a:blip r:embed="rId3"/>
          <a:stretch>
            <a:fillRect/>
          </a:stretch>
        </p:blipFill>
        <p:spPr>
          <a:xfrm>
            <a:off x="359228" y="4619084"/>
            <a:ext cx="10927897" cy="1618483"/>
          </a:xfrm>
          <a:prstGeom prst="rect">
            <a:avLst/>
          </a:prstGeom>
          <a:ln>
            <a:solidFill>
              <a:schemeClr val="tx1"/>
            </a:solidFill>
          </a:ln>
        </p:spPr>
      </p:pic>
      <p:sp>
        <p:nvSpPr>
          <p:cNvPr id="12" name="Tekstvak 11">
            <a:extLst>
              <a:ext uri="{FF2B5EF4-FFF2-40B4-BE49-F238E27FC236}">
                <a16:creationId xmlns:a16="http://schemas.microsoft.com/office/drawing/2014/main" id="{C9785C16-4891-47C4-A9E7-45E1F8E5EE85}"/>
              </a:ext>
            </a:extLst>
          </p:cNvPr>
          <p:cNvSpPr txBox="1"/>
          <p:nvPr/>
        </p:nvSpPr>
        <p:spPr>
          <a:xfrm>
            <a:off x="265921" y="1607060"/>
            <a:ext cx="1031051" cy="369332"/>
          </a:xfrm>
          <a:prstGeom prst="rect">
            <a:avLst/>
          </a:prstGeom>
          <a:noFill/>
        </p:spPr>
        <p:txBody>
          <a:bodyPr wrap="none" rtlCol="0">
            <a:spAutoFit/>
          </a:bodyPr>
          <a:lstStyle/>
          <a:p>
            <a:r>
              <a:rPr lang="nl-BE" dirty="0"/>
              <a:t>In HTML:</a:t>
            </a:r>
          </a:p>
        </p:txBody>
      </p:sp>
      <p:sp>
        <p:nvSpPr>
          <p:cNvPr id="13" name="Tekstvak 12">
            <a:extLst>
              <a:ext uri="{FF2B5EF4-FFF2-40B4-BE49-F238E27FC236}">
                <a16:creationId xmlns:a16="http://schemas.microsoft.com/office/drawing/2014/main" id="{76D1A7AD-1A78-40F4-BBF6-15CDA17BE17D}"/>
              </a:ext>
            </a:extLst>
          </p:cNvPr>
          <p:cNvSpPr txBox="1"/>
          <p:nvPr/>
        </p:nvSpPr>
        <p:spPr>
          <a:xfrm>
            <a:off x="265921" y="4249752"/>
            <a:ext cx="1904560" cy="369332"/>
          </a:xfrm>
          <a:prstGeom prst="rect">
            <a:avLst/>
          </a:prstGeom>
          <a:noFill/>
        </p:spPr>
        <p:txBody>
          <a:bodyPr wrap="none" rtlCol="0">
            <a:spAutoFit/>
          </a:bodyPr>
          <a:lstStyle/>
          <a:p>
            <a:r>
              <a:rPr lang="nl-BE" dirty="0"/>
              <a:t>In </a:t>
            </a:r>
            <a:r>
              <a:rPr lang="nl-BE" dirty="0" err="1"/>
              <a:t>IntelliJ</a:t>
            </a:r>
            <a:r>
              <a:rPr lang="nl-BE" dirty="0"/>
              <a:t> console :</a:t>
            </a:r>
          </a:p>
        </p:txBody>
      </p:sp>
      <p:sp>
        <p:nvSpPr>
          <p:cNvPr id="14" name="Ovaal 13">
            <a:extLst>
              <a:ext uri="{FF2B5EF4-FFF2-40B4-BE49-F238E27FC236}">
                <a16:creationId xmlns:a16="http://schemas.microsoft.com/office/drawing/2014/main" id="{E0017526-CEDC-4AD5-B821-A08EB8C264CB}"/>
              </a:ext>
            </a:extLst>
          </p:cNvPr>
          <p:cNvSpPr/>
          <p:nvPr/>
        </p:nvSpPr>
        <p:spPr>
          <a:xfrm>
            <a:off x="466531" y="4619084"/>
            <a:ext cx="2519265" cy="242047"/>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6" name="Afbeelding 15">
            <a:extLst>
              <a:ext uri="{FF2B5EF4-FFF2-40B4-BE49-F238E27FC236}">
                <a16:creationId xmlns:a16="http://schemas.microsoft.com/office/drawing/2014/main" id="{181CC545-82C4-44BC-9936-D9F64FD1D4AB}"/>
              </a:ext>
            </a:extLst>
          </p:cNvPr>
          <p:cNvPicPr>
            <a:picLocks noChangeAspect="1"/>
          </p:cNvPicPr>
          <p:nvPr/>
        </p:nvPicPr>
        <p:blipFill>
          <a:blip r:embed="rId4"/>
          <a:stretch>
            <a:fillRect/>
          </a:stretch>
        </p:blipFill>
        <p:spPr>
          <a:xfrm>
            <a:off x="6349307" y="3235151"/>
            <a:ext cx="5025915" cy="839947"/>
          </a:xfrm>
          <a:prstGeom prst="rect">
            <a:avLst/>
          </a:prstGeom>
          <a:ln>
            <a:solidFill>
              <a:schemeClr val="tx1"/>
            </a:solidFill>
          </a:ln>
        </p:spPr>
      </p:pic>
      <p:cxnSp>
        <p:nvCxnSpPr>
          <p:cNvPr id="17" name="Rechte verbindingslijn met pijl 16">
            <a:extLst>
              <a:ext uri="{FF2B5EF4-FFF2-40B4-BE49-F238E27FC236}">
                <a16:creationId xmlns:a16="http://schemas.microsoft.com/office/drawing/2014/main" id="{86172E60-71AE-4B57-BEF4-08A0C1DCD691}"/>
              </a:ext>
            </a:extLst>
          </p:cNvPr>
          <p:cNvCxnSpPr>
            <a:cxnSpLocks/>
          </p:cNvCxnSpPr>
          <p:nvPr/>
        </p:nvCxnSpPr>
        <p:spPr>
          <a:xfrm flipV="1">
            <a:off x="6885992" y="3853543"/>
            <a:ext cx="279918" cy="12036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Bijschrift: pijl-omlaag 22">
            <a:extLst>
              <a:ext uri="{FF2B5EF4-FFF2-40B4-BE49-F238E27FC236}">
                <a16:creationId xmlns:a16="http://schemas.microsoft.com/office/drawing/2014/main" id="{B7C67F3A-49D1-44BE-AB47-791190A19A30}"/>
              </a:ext>
            </a:extLst>
          </p:cNvPr>
          <p:cNvSpPr/>
          <p:nvPr/>
        </p:nvSpPr>
        <p:spPr>
          <a:xfrm>
            <a:off x="7201256" y="1440457"/>
            <a:ext cx="3540986" cy="1727301"/>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t>A </a:t>
            </a:r>
            <a:r>
              <a:rPr lang="nl-BE" dirty="0" err="1"/>
              <a:t>NumberFormatException</a:t>
            </a:r>
            <a:r>
              <a:rPr lang="nl-BE" dirty="0"/>
              <a:t> is </a:t>
            </a:r>
            <a:r>
              <a:rPr lang="nl-BE" dirty="0" err="1"/>
              <a:t>thrown</a:t>
            </a:r>
            <a:r>
              <a:rPr lang="nl-BE" dirty="0"/>
              <a:t> at line 48 of </a:t>
            </a:r>
            <a:r>
              <a:rPr lang="nl-BE" dirty="0" err="1"/>
              <a:t>our</a:t>
            </a:r>
            <a:r>
              <a:rPr lang="nl-BE" dirty="0"/>
              <a:t> </a:t>
            </a:r>
            <a:r>
              <a:rPr lang="nl-BE" dirty="0" err="1"/>
              <a:t>Breadcontroller</a:t>
            </a:r>
            <a:r>
              <a:rPr lang="nl-BE" dirty="0"/>
              <a:t>!</a:t>
            </a:r>
          </a:p>
        </p:txBody>
      </p:sp>
    </p:spTree>
    <p:extLst>
      <p:ext uri="{BB962C8B-B14F-4D97-AF65-F5344CB8AC3E}">
        <p14:creationId xmlns:p14="http://schemas.microsoft.com/office/powerpoint/2010/main" val="4112184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Example</a:t>
            </a:r>
            <a:r>
              <a:rPr lang="nl-BE" dirty="0"/>
              <a:t> project: </a:t>
            </a:r>
            <a:r>
              <a:rPr lang="nl-BE" dirty="0" err="1"/>
              <a:t>unchecked</a:t>
            </a:r>
            <a:r>
              <a:rPr lang="nl-BE" dirty="0"/>
              <a:t> </a:t>
            </a:r>
            <a:r>
              <a:rPr lang="nl-BE" dirty="0" err="1"/>
              <a:t>exception</a:t>
            </a:r>
            <a:endParaRPr lang="nl-BE" dirty="0"/>
          </a:p>
        </p:txBody>
      </p:sp>
      <p:sp>
        <p:nvSpPr>
          <p:cNvPr id="3" name="Tijdelijke aanduiding voor inhoud 2"/>
          <p:cNvSpPr>
            <a:spLocks noGrp="1"/>
          </p:cNvSpPr>
          <p:nvPr>
            <p:ph idx="1"/>
          </p:nvPr>
        </p:nvSpPr>
        <p:spPr/>
        <p:txBody>
          <a:bodyPr>
            <a:normAutofit/>
          </a:bodyPr>
          <a:lstStyle/>
          <a:p>
            <a:r>
              <a:rPr lang="en-US" dirty="0"/>
              <a:t>The </a:t>
            </a:r>
            <a:r>
              <a:rPr lang="en-US" dirty="0" err="1"/>
              <a:t>NumberFormatException</a:t>
            </a:r>
            <a:r>
              <a:rPr lang="en-US" dirty="0"/>
              <a:t> on the previous slide was caused by </a:t>
            </a:r>
            <a:r>
              <a:rPr lang="en-US" b="1" dirty="0"/>
              <a:t>incorrect user input </a:t>
            </a:r>
            <a:r>
              <a:rPr lang="en-US" dirty="0"/>
              <a:t>(a textual value was passed instead of a numerical value) and not a programming error.</a:t>
            </a:r>
          </a:p>
          <a:p>
            <a:r>
              <a:rPr lang="en-US" dirty="0"/>
              <a:t>We want to give the user a nice error message that indicates exactly what is going on.</a:t>
            </a:r>
          </a:p>
          <a:p>
            <a:r>
              <a:rPr lang="en-US" dirty="0"/>
              <a:t>To do that we use a try-catch block around the piece of code that generates the exception:</a:t>
            </a:r>
            <a:endParaRPr lang="nl-BE" dirty="0"/>
          </a:p>
        </p:txBody>
      </p:sp>
      <p:sp>
        <p:nvSpPr>
          <p:cNvPr id="4" name="Tijdelijke aanduiding voor dianummer 3"/>
          <p:cNvSpPr>
            <a:spLocks noGrp="1"/>
          </p:cNvSpPr>
          <p:nvPr>
            <p:ph type="sldNum" sz="quarter" idx="10"/>
          </p:nvPr>
        </p:nvSpPr>
        <p:spPr bwMode="auto">
          <a:xfrm>
            <a:off x="8461375" y="6408738"/>
            <a:ext cx="6477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nl-NL"/>
            </a:defPPr>
            <a:lvl1pPr algn="r"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4492E864-EC5F-43DA-931C-0D6412AC52B4}" type="slidenum">
              <a:rPr lang="nl-NL" smtClean="0"/>
              <a:pPr>
                <a:defRPr/>
              </a:pPr>
              <a:t>12</a:t>
            </a:fld>
            <a:endParaRPr lang="nl-NL" dirty="0"/>
          </a:p>
        </p:txBody>
      </p:sp>
      <p:pic>
        <p:nvPicPr>
          <p:cNvPr id="6" name="Afbeelding 5">
            <a:extLst>
              <a:ext uri="{FF2B5EF4-FFF2-40B4-BE49-F238E27FC236}">
                <a16:creationId xmlns:a16="http://schemas.microsoft.com/office/drawing/2014/main" id="{32738465-9E9D-44EC-84B0-A3A6B0CBB875}"/>
              </a:ext>
            </a:extLst>
          </p:cNvPr>
          <p:cNvPicPr>
            <a:picLocks noChangeAspect="1"/>
          </p:cNvPicPr>
          <p:nvPr/>
        </p:nvPicPr>
        <p:blipFill>
          <a:blip r:embed="rId2"/>
          <a:stretch>
            <a:fillRect/>
          </a:stretch>
        </p:blipFill>
        <p:spPr>
          <a:xfrm>
            <a:off x="80305" y="4189413"/>
            <a:ext cx="11896725" cy="2219325"/>
          </a:xfrm>
          <a:prstGeom prst="rect">
            <a:avLst/>
          </a:prstGeom>
          <a:ln>
            <a:solidFill>
              <a:schemeClr val="tx1"/>
            </a:solidFill>
          </a:ln>
        </p:spPr>
      </p:pic>
    </p:spTree>
    <p:extLst>
      <p:ext uri="{BB962C8B-B14F-4D97-AF65-F5344CB8AC3E}">
        <p14:creationId xmlns:p14="http://schemas.microsoft.com/office/powerpoint/2010/main" val="3632903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Example</a:t>
            </a:r>
            <a:r>
              <a:rPr lang="nl-BE" dirty="0"/>
              <a:t> project: </a:t>
            </a:r>
            <a:r>
              <a:rPr lang="nl-BE" dirty="0" err="1"/>
              <a:t>try</a:t>
            </a:r>
            <a:r>
              <a:rPr lang="nl-BE" dirty="0"/>
              <a:t>-catch</a:t>
            </a:r>
          </a:p>
        </p:txBody>
      </p:sp>
      <p:sp>
        <p:nvSpPr>
          <p:cNvPr id="4" name="Tijdelijke aanduiding voor dianummer 3"/>
          <p:cNvSpPr>
            <a:spLocks noGrp="1"/>
          </p:cNvSpPr>
          <p:nvPr>
            <p:ph type="sldNum" sz="quarter" idx="10"/>
          </p:nvPr>
        </p:nvSpPr>
        <p:spPr bwMode="auto">
          <a:xfrm>
            <a:off x="8461375" y="6408738"/>
            <a:ext cx="6477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nl-NL"/>
            </a:defPPr>
            <a:lvl1pPr algn="r"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4492E864-EC5F-43DA-931C-0D6412AC52B4}" type="slidenum">
              <a:rPr lang="nl-NL" smtClean="0"/>
              <a:pPr>
                <a:defRPr/>
              </a:pPr>
              <a:t>13</a:t>
            </a:fld>
            <a:endParaRPr lang="nl-NL" dirty="0"/>
          </a:p>
        </p:txBody>
      </p:sp>
      <p:sp>
        <p:nvSpPr>
          <p:cNvPr id="5" name="Tekstvak 4">
            <a:extLst>
              <a:ext uri="{FF2B5EF4-FFF2-40B4-BE49-F238E27FC236}">
                <a16:creationId xmlns:a16="http://schemas.microsoft.com/office/drawing/2014/main" id="{51776858-03C7-4CA1-BD51-3F76AC2937F5}"/>
              </a:ext>
            </a:extLst>
          </p:cNvPr>
          <p:cNvSpPr txBox="1"/>
          <p:nvPr/>
        </p:nvSpPr>
        <p:spPr>
          <a:xfrm>
            <a:off x="361950" y="3629025"/>
            <a:ext cx="11020425" cy="2308324"/>
          </a:xfrm>
          <a:prstGeom prst="rect">
            <a:avLst/>
          </a:prstGeom>
          <a:noFill/>
        </p:spPr>
        <p:txBody>
          <a:bodyPr wrap="square" rtlCol="0">
            <a:spAutoFit/>
          </a:bodyPr>
          <a:lstStyle/>
          <a:p>
            <a:pPr marL="285750" indent="-285750">
              <a:buFont typeface="Arial" panose="020B0604020202020204" pitchFamily="34" charset="0"/>
              <a:buChar char="•"/>
            </a:pPr>
            <a:r>
              <a:rPr lang="en-US" dirty="0"/>
              <a:t>The </a:t>
            </a:r>
            <a:r>
              <a:rPr lang="en-US" b="1" dirty="0">
                <a:solidFill>
                  <a:srgbClr val="006EBA"/>
                </a:solidFill>
              </a:rPr>
              <a:t>try</a:t>
            </a:r>
            <a:r>
              <a:rPr lang="en-US" dirty="0"/>
              <a:t> statement allows you to define a block of code to be tested for errors while it is being executed.</a:t>
            </a:r>
          </a:p>
          <a:p>
            <a:pPr marL="742950" lvl="1" indent="-285750">
              <a:buFont typeface="Arial" panose="020B0604020202020204" pitchFamily="34" charset="0"/>
              <a:buChar char="•"/>
            </a:pPr>
            <a:r>
              <a:rPr lang="en-US" dirty="0"/>
              <a:t>In this case we test if we can convert the price parameter to a double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a:t>
            </a:r>
            <a:r>
              <a:rPr lang="en-US" b="1" dirty="0">
                <a:solidFill>
                  <a:srgbClr val="006EBA"/>
                </a:solidFill>
              </a:rPr>
              <a:t>catch</a:t>
            </a:r>
            <a:r>
              <a:rPr lang="en-US" dirty="0"/>
              <a:t> statement allows you to define a block of code to be executed, if an error occurs in the try block.</a:t>
            </a:r>
          </a:p>
          <a:p>
            <a:pPr marL="742950" lvl="1" indent="-285750">
              <a:buFont typeface="Arial" panose="020B0604020202020204" pitchFamily="34" charset="0"/>
              <a:buChar char="•"/>
            </a:pPr>
            <a:r>
              <a:rPr lang="en-US" dirty="0"/>
              <a:t>In this case: if we get an error converting the price to a double we want to return an error page with the message “De </a:t>
            </a:r>
            <a:r>
              <a:rPr lang="en-US" dirty="0" err="1"/>
              <a:t>broodprijs</a:t>
            </a:r>
            <a:r>
              <a:rPr lang="en-US" dirty="0"/>
              <a:t> </a:t>
            </a:r>
            <a:r>
              <a:rPr lang="en-US" dirty="0" err="1"/>
              <a:t>moet</a:t>
            </a:r>
            <a:r>
              <a:rPr lang="en-US" dirty="0"/>
              <a:t> </a:t>
            </a:r>
            <a:r>
              <a:rPr lang="en-US" dirty="0" err="1"/>
              <a:t>een</a:t>
            </a:r>
            <a:r>
              <a:rPr lang="en-US" dirty="0"/>
              <a:t> </a:t>
            </a:r>
            <a:r>
              <a:rPr lang="en-US" dirty="0" err="1"/>
              <a:t>numerieke</a:t>
            </a:r>
            <a:r>
              <a:rPr lang="en-US" dirty="0"/>
              <a:t> </a:t>
            </a:r>
            <a:r>
              <a:rPr lang="en-US" dirty="0" err="1"/>
              <a:t>waarde</a:t>
            </a:r>
            <a:r>
              <a:rPr lang="en-US" dirty="0"/>
              <a:t> </a:t>
            </a:r>
            <a:r>
              <a:rPr lang="en-US" dirty="0" err="1"/>
              <a:t>zijn</a:t>
            </a: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nl-BE" dirty="0"/>
          </a:p>
        </p:txBody>
      </p:sp>
      <p:pic>
        <p:nvPicPr>
          <p:cNvPr id="9" name="Afbeelding 8">
            <a:extLst>
              <a:ext uri="{FF2B5EF4-FFF2-40B4-BE49-F238E27FC236}">
                <a16:creationId xmlns:a16="http://schemas.microsoft.com/office/drawing/2014/main" id="{68285C1E-8A63-4486-B06F-FB57181B7D46}"/>
              </a:ext>
            </a:extLst>
          </p:cNvPr>
          <p:cNvPicPr>
            <a:picLocks noChangeAspect="1"/>
          </p:cNvPicPr>
          <p:nvPr/>
        </p:nvPicPr>
        <p:blipFill rotWithShape="1">
          <a:blip r:embed="rId2"/>
          <a:srcRect t="4507"/>
          <a:stretch/>
        </p:blipFill>
        <p:spPr>
          <a:xfrm>
            <a:off x="251401" y="1117600"/>
            <a:ext cx="10615522" cy="2204285"/>
          </a:xfrm>
          <a:prstGeom prst="rect">
            <a:avLst/>
          </a:prstGeom>
          <a:ln>
            <a:solidFill>
              <a:schemeClr val="tx1"/>
            </a:solidFill>
          </a:ln>
        </p:spPr>
      </p:pic>
    </p:spTree>
    <p:extLst>
      <p:ext uri="{BB962C8B-B14F-4D97-AF65-F5344CB8AC3E}">
        <p14:creationId xmlns:p14="http://schemas.microsoft.com/office/powerpoint/2010/main" val="8921013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jdelijke aanduiding voor inhoud 5">
            <a:extLst>
              <a:ext uri="{FF2B5EF4-FFF2-40B4-BE49-F238E27FC236}">
                <a16:creationId xmlns:a16="http://schemas.microsoft.com/office/drawing/2014/main" id="{D821DF72-6AB7-4050-8AD7-3428C84FCC71}"/>
              </a:ext>
            </a:extLst>
          </p:cNvPr>
          <p:cNvSpPr>
            <a:spLocks noGrp="1"/>
          </p:cNvSpPr>
          <p:nvPr>
            <p:ph idx="1"/>
          </p:nvPr>
        </p:nvSpPr>
        <p:spPr/>
        <p:txBody>
          <a:bodyPr/>
          <a:lstStyle/>
          <a:p>
            <a:r>
              <a:rPr lang="nl-BE" dirty="0" err="1"/>
              <a:t>To</a:t>
            </a:r>
            <a:r>
              <a:rPr lang="nl-BE" dirty="0"/>
              <a:t> </a:t>
            </a:r>
            <a:r>
              <a:rPr lang="nl-BE" dirty="0" err="1"/>
              <a:t>be</a:t>
            </a:r>
            <a:r>
              <a:rPr lang="nl-BE" dirty="0"/>
              <a:t> </a:t>
            </a:r>
            <a:r>
              <a:rPr lang="nl-BE" dirty="0" err="1"/>
              <a:t>able</a:t>
            </a:r>
            <a:r>
              <a:rPr lang="nl-BE" dirty="0"/>
              <a:t> </a:t>
            </a:r>
            <a:r>
              <a:rPr lang="nl-BE" dirty="0" err="1"/>
              <a:t>to</a:t>
            </a:r>
            <a:r>
              <a:rPr lang="nl-BE" dirty="0"/>
              <a:t> show </a:t>
            </a:r>
            <a:r>
              <a:rPr lang="nl-BE" dirty="0" err="1"/>
              <a:t>the</a:t>
            </a:r>
            <a:r>
              <a:rPr lang="nl-BE" dirty="0"/>
              <a:t> error </a:t>
            </a:r>
            <a:r>
              <a:rPr lang="nl-BE" dirty="0" err="1"/>
              <a:t>message</a:t>
            </a:r>
            <a:r>
              <a:rPr lang="nl-BE" dirty="0"/>
              <a:t> </a:t>
            </a:r>
            <a:r>
              <a:rPr lang="nl-BE" dirty="0" err="1"/>
              <a:t>to</a:t>
            </a:r>
            <a:r>
              <a:rPr lang="nl-BE" dirty="0"/>
              <a:t> </a:t>
            </a:r>
            <a:r>
              <a:rPr lang="nl-BE" dirty="0" err="1"/>
              <a:t>the</a:t>
            </a:r>
            <a:r>
              <a:rPr lang="nl-BE" dirty="0"/>
              <a:t> user we make </a:t>
            </a:r>
            <a:r>
              <a:rPr lang="nl-BE" dirty="0" err="1"/>
              <a:t>an</a:t>
            </a:r>
            <a:r>
              <a:rPr lang="nl-BE" dirty="0"/>
              <a:t> error page: error.html</a:t>
            </a:r>
          </a:p>
          <a:p>
            <a:endParaRPr lang="nl-BE" dirty="0"/>
          </a:p>
          <a:p>
            <a:endParaRPr lang="nl-BE" dirty="0"/>
          </a:p>
        </p:txBody>
      </p:sp>
      <p:sp>
        <p:nvSpPr>
          <p:cNvPr id="2" name="Titel 1"/>
          <p:cNvSpPr>
            <a:spLocks noGrp="1"/>
          </p:cNvSpPr>
          <p:nvPr>
            <p:ph type="title"/>
          </p:nvPr>
        </p:nvSpPr>
        <p:spPr/>
        <p:txBody>
          <a:bodyPr/>
          <a:lstStyle/>
          <a:p>
            <a:r>
              <a:rPr lang="nl-BE" dirty="0" err="1"/>
              <a:t>Example</a:t>
            </a:r>
            <a:r>
              <a:rPr lang="nl-BE" dirty="0"/>
              <a:t> project: error page</a:t>
            </a:r>
          </a:p>
        </p:txBody>
      </p:sp>
      <p:sp>
        <p:nvSpPr>
          <p:cNvPr id="4" name="Tijdelijke aanduiding voor dianummer 3"/>
          <p:cNvSpPr>
            <a:spLocks noGrp="1"/>
          </p:cNvSpPr>
          <p:nvPr>
            <p:ph type="sldNum" sz="quarter" idx="10"/>
          </p:nvPr>
        </p:nvSpPr>
        <p:spPr bwMode="auto">
          <a:xfrm>
            <a:off x="8461375" y="6408738"/>
            <a:ext cx="6477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nl-NL"/>
            </a:defPPr>
            <a:lvl1pPr algn="r"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4492E864-EC5F-43DA-931C-0D6412AC52B4}" type="slidenum">
              <a:rPr lang="nl-NL" smtClean="0"/>
              <a:pPr>
                <a:defRPr/>
              </a:pPr>
              <a:t>14</a:t>
            </a:fld>
            <a:endParaRPr lang="nl-NL" dirty="0"/>
          </a:p>
        </p:txBody>
      </p:sp>
      <p:pic>
        <p:nvPicPr>
          <p:cNvPr id="5" name="Afbeelding 4">
            <a:extLst>
              <a:ext uri="{FF2B5EF4-FFF2-40B4-BE49-F238E27FC236}">
                <a16:creationId xmlns:a16="http://schemas.microsoft.com/office/drawing/2014/main" id="{B4E0C113-442D-4835-9780-605479E5FA8C}"/>
              </a:ext>
            </a:extLst>
          </p:cNvPr>
          <p:cNvPicPr>
            <a:picLocks noChangeAspect="1"/>
          </p:cNvPicPr>
          <p:nvPr/>
        </p:nvPicPr>
        <p:blipFill>
          <a:blip r:embed="rId2"/>
          <a:stretch>
            <a:fillRect/>
          </a:stretch>
        </p:blipFill>
        <p:spPr>
          <a:xfrm>
            <a:off x="414819" y="2157411"/>
            <a:ext cx="8694256" cy="4023165"/>
          </a:xfrm>
          <a:prstGeom prst="rect">
            <a:avLst/>
          </a:prstGeom>
          <a:ln>
            <a:solidFill>
              <a:schemeClr val="tx1"/>
            </a:solidFill>
          </a:ln>
        </p:spPr>
      </p:pic>
    </p:spTree>
    <p:extLst>
      <p:ext uri="{BB962C8B-B14F-4D97-AF65-F5344CB8AC3E}">
        <p14:creationId xmlns:p14="http://schemas.microsoft.com/office/powerpoint/2010/main" val="26520325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jdelijke aanduiding voor inhoud 5">
            <a:extLst>
              <a:ext uri="{FF2B5EF4-FFF2-40B4-BE49-F238E27FC236}">
                <a16:creationId xmlns:a16="http://schemas.microsoft.com/office/drawing/2014/main" id="{D821DF72-6AB7-4050-8AD7-3428C84FCC71}"/>
              </a:ext>
            </a:extLst>
          </p:cNvPr>
          <p:cNvSpPr>
            <a:spLocks noGrp="1"/>
          </p:cNvSpPr>
          <p:nvPr>
            <p:ph idx="1"/>
          </p:nvPr>
        </p:nvSpPr>
        <p:spPr/>
        <p:txBody>
          <a:bodyPr/>
          <a:lstStyle/>
          <a:p>
            <a:endParaRPr lang="nl-BE" dirty="0"/>
          </a:p>
          <a:p>
            <a:endParaRPr lang="nl-BE" dirty="0"/>
          </a:p>
        </p:txBody>
      </p:sp>
      <p:sp>
        <p:nvSpPr>
          <p:cNvPr id="2" name="Titel 1"/>
          <p:cNvSpPr>
            <a:spLocks noGrp="1"/>
          </p:cNvSpPr>
          <p:nvPr>
            <p:ph type="title"/>
          </p:nvPr>
        </p:nvSpPr>
        <p:spPr/>
        <p:txBody>
          <a:bodyPr/>
          <a:lstStyle/>
          <a:p>
            <a:r>
              <a:rPr lang="nl-BE" dirty="0"/>
              <a:t>Test </a:t>
            </a:r>
            <a:r>
              <a:rPr lang="nl-BE" dirty="0" err="1"/>
              <a:t>the</a:t>
            </a:r>
            <a:r>
              <a:rPr lang="nl-BE" dirty="0"/>
              <a:t> </a:t>
            </a:r>
            <a:r>
              <a:rPr lang="nl-BE" dirty="0" err="1"/>
              <a:t>example</a:t>
            </a:r>
            <a:r>
              <a:rPr lang="nl-BE" dirty="0"/>
              <a:t> project</a:t>
            </a:r>
          </a:p>
        </p:txBody>
      </p:sp>
      <p:sp>
        <p:nvSpPr>
          <p:cNvPr id="4" name="Tijdelijke aanduiding voor dianummer 3"/>
          <p:cNvSpPr>
            <a:spLocks noGrp="1"/>
          </p:cNvSpPr>
          <p:nvPr>
            <p:ph type="sldNum" sz="quarter" idx="10"/>
          </p:nvPr>
        </p:nvSpPr>
        <p:spPr bwMode="auto">
          <a:xfrm>
            <a:off x="8461375" y="6408738"/>
            <a:ext cx="6477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nl-NL"/>
            </a:defPPr>
            <a:lvl1pPr algn="r"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4492E864-EC5F-43DA-931C-0D6412AC52B4}" type="slidenum">
              <a:rPr lang="nl-NL" smtClean="0"/>
              <a:pPr>
                <a:defRPr/>
              </a:pPr>
              <a:t>15</a:t>
            </a:fld>
            <a:endParaRPr lang="nl-NL" dirty="0"/>
          </a:p>
        </p:txBody>
      </p:sp>
      <p:pic>
        <p:nvPicPr>
          <p:cNvPr id="5" name="Afbeelding 4">
            <a:extLst>
              <a:ext uri="{FF2B5EF4-FFF2-40B4-BE49-F238E27FC236}">
                <a16:creationId xmlns:a16="http://schemas.microsoft.com/office/drawing/2014/main" id="{AB1DF8D2-7F3D-4161-A8F7-FE1908B7AEFD}"/>
              </a:ext>
            </a:extLst>
          </p:cNvPr>
          <p:cNvPicPr>
            <a:picLocks noChangeAspect="1"/>
          </p:cNvPicPr>
          <p:nvPr/>
        </p:nvPicPr>
        <p:blipFill>
          <a:blip r:embed="rId2"/>
          <a:stretch>
            <a:fillRect/>
          </a:stretch>
        </p:blipFill>
        <p:spPr>
          <a:xfrm>
            <a:off x="366129" y="1138518"/>
            <a:ext cx="2428875" cy="1619250"/>
          </a:xfrm>
          <a:prstGeom prst="rect">
            <a:avLst/>
          </a:prstGeom>
          <a:ln>
            <a:solidFill>
              <a:schemeClr val="tx1"/>
            </a:solidFill>
          </a:ln>
        </p:spPr>
      </p:pic>
      <p:cxnSp>
        <p:nvCxnSpPr>
          <p:cNvPr id="11" name="Rechte verbindingslijn met pijl 10">
            <a:extLst>
              <a:ext uri="{FF2B5EF4-FFF2-40B4-BE49-F238E27FC236}">
                <a16:creationId xmlns:a16="http://schemas.microsoft.com/office/drawing/2014/main" id="{91B28B1F-DB98-4456-B52B-008711265648}"/>
              </a:ext>
            </a:extLst>
          </p:cNvPr>
          <p:cNvCxnSpPr>
            <a:cxnSpLocks/>
            <a:stCxn id="5" idx="3"/>
          </p:cNvCxnSpPr>
          <p:nvPr/>
        </p:nvCxnSpPr>
        <p:spPr>
          <a:xfrm>
            <a:off x="2795004" y="1948143"/>
            <a:ext cx="10492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3" name="Afbeelding 12">
            <a:extLst>
              <a:ext uri="{FF2B5EF4-FFF2-40B4-BE49-F238E27FC236}">
                <a16:creationId xmlns:a16="http://schemas.microsoft.com/office/drawing/2014/main" id="{861D50BB-4D85-4647-A1F4-CDE28E17BEF0}"/>
              </a:ext>
            </a:extLst>
          </p:cNvPr>
          <p:cNvPicPr>
            <a:picLocks noChangeAspect="1"/>
          </p:cNvPicPr>
          <p:nvPr/>
        </p:nvPicPr>
        <p:blipFill>
          <a:blip r:embed="rId3"/>
          <a:stretch>
            <a:fillRect/>
          </a:stretch>
        </p:blipFill>
        <p:spPr>
          <a:xfrm>
            <a:off x="366128" y="3196718"/>
            <a:ext cx="2461583" cy="1713135"/>
          </a:xfrm>
          <a:prstGeom prst="rect">
            <a:avLst/>
          </a:prstGeom>
          <a:ln>
            <a:solidFill>
              <a:schemeClr val="tx1"/>
            </a:solidFill>
          </a:ln>
        </p:spPr>
      </p:pic>
      <p:pic>
        <p:nvPicPr>
          <p:cNvPr id="15" name="Afbeelding 14">
            <a:extLst>
              <a:ext uri="{FF2B5EF4-FFF2-40B4-BE49-F238E27FC236}">
                <a16:creationId xmlns:a16="http://schemas.microsoft.com/office/drawing/2014/main" id="{84D5658F-5911-4D0A-B4CE-70A5D5A5BE5D}"/>
              </a:ext>
            </a:extLst>
          </p:cNvPr>
          <p:cNvPicPr>
            <a:picLocks noChangeAspect="1"/>
          </p:cNvPicPr>
          <p:nvPr/>
        </p:nvPicPr>
        <p:blipFill>
          <a:blip r:embed="rId4"/>
          <a:stretch>
            <a:fillRect/>
          </a:stretch>
        </p:blipFill>
        <p:spPr>
          <a:xfrm>
            <a:off x="3844212" y="2958119"/>
            <a:ext cx="2947261" cy="3577151"/>
          </a:xfrm>
          <a:prstGeom prst="rect">
            <a:avLst/>
          </a:prstGeom>
          <a:ln>
            <a:solidFill>
              <a:schemeClr val="tx1"/>
            </a:solidFill>
          </a:ln>
        </p:spPr>
      </p:pic>
      <p:cxnSp>
        <p:nvCxnSpPr>
          <p:cNvPr id="16" name="Rechte verbindingslijn met pijl 15">
            <a:extLst>
              <a:ext uri="{FF2B5EF4-FFF2-40B4-BE49-F238E27FC236}">
                <a16:creationId xmlns:a16="http://schemas.microsoft.com/office/drawing/2014/main" id="{A6E9F907-E36B-4E83-83A3-D6363D89D57A}"/>
              </a:ext>
            </a:extLst>
          </p:cNvPr>
          <p:cNvCxnSpPr>
            <a:cxnSpLocks/>
          </p:cNvCxnSpPr>
          <p:nvPr/>
        </p:nvCxnSpPr>
        <p:spPr>
          <a:xfrm>
            <a:off x="2827711" y="3715870"/>
            <a:ext cx="10492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kstvak 16">
            <a:extLst>
              <a:ext uri="{FF2B5EF4-FFF2-40B4-BE49-F238E27FC236}">
                <a16:creationId xmlns:a16="http://schemas.microsoft.com/office/drawing/2014/main" id="{02F29923-909C-41C6-9DCE-3FB12D70E529}"/>
              </a:ext>
            </a:extLst>
          </p:cNvPr>
          <p:cNvSpPr txBox="1"/>
          <p:nvPr/>
        </p:nvSpPr>
        <p:spPr>
          <a:xfrm rot="20144818">
            <a:off x="2489386" y="2514337"/>
            <a:ext cx="1950098" cy="584775"/>
          </a:xfrm>
          <a:prstGeom prst="rect">
            <a:avLst/>
          </a:prstGeom>
          <a:noFill/>
        </p:spPr>
        <p:txBody>
          <a:bodyPr wrap="square" rtlCol="0">
            <a:spAutoFit/>
          </a:bodyPr>
          <a:lstStyle/>
          <a:p>
            <a:r>
              <a:rPr lang="nl-BE" sz="3200" b="1" dirty="0">
                <a:solidFill>
                  <a:srgbClr val="006EBA"/>
                </a:solidFill>
              </a:rPr>
              <a:t>It </a:t>
            </a:r>
            <a:r>
              <a:rPr lang="nl-BE" sz="3200" b="1" dirty="0" err="1">
                <a:solidFill>
                  <a:srgbClr val="006EBA"/>
                </a:solidFill>
              </a:rPr>
              <a:t>works</a:t>
            </a:r>
            <a:r>
              <a:rPr lang="nl-BE" sz="3200" b="1" dirty="0">
                <a:solidFill>
                  <a:srgbClr val="006EBA"/>
                </a:solidFill>
              </a:rPr>
              <a:t>!</a:t>
            </a:r>
          </a:p>
        </p:txBody>
      </p:sp>
      <p:pic>
        <p:nvPicPr>
          <p:cNvPr id="7" name="Afbeelding 6">
            <a:extLst>
              <a:ext uri="{FF2B5EF4-FFF2-40B4-BE49-F238E27FC236}">
                <a16:creationId xmlns:a16="http://schemas.microsoft.com/office/drawing/2014/main" id="{6816EA31-5619-459C-A8A7-2D5428836693}"/>
              </a:ext>
            </a:extLst>
          </p:cNvPr>
          <p:cNvPicPr>
            <a:picLocks noChangeAspect="1"/>
          </p:cNvPicPr>
          <p:nvPr/>
        </p:nvPicPr>
        <p:blipFill>
          <a:blip r:embed="rId5"/>
          <a:stretch>
            <a:fillRect/>
          </a:stretch>
        </p:blipFill>
        <p:spPr>
          <a:xfrm>
            <a:off x="3844212" y="1309968"/>
            <a:ext cx="3295650" cy="1276350"/>
          </a:xfrm>
          <a:prstGeom prst="rect">
            <a:avLst/>
          </a:prstGeom>
          <a:ln>
            <a:solidFill>
              <a:schemeClr val="tx1"/>
            </a:solidFill>
          </a:ln>
        </p:spPr>
      </p:pic>
    </p:spTree>
    <p:extLst>
      <p:ext uri="{BB962C8B-B14F-4D97-AF65-F5344CB8AC3E}">
        <p14:creationId xmlns:p14="http://schemas.microsoft.com/office/powerpoint/2010/main" val="2461542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Contents</a:t>
            </a:r>
          </a:p>
        </p:txBody>
      </p:sp>
      <p:sp>
        <p:nvSpPr>
          <p:cNvPr id="3" name="Tijdelijke aanduiding voor inhoud 2"/>
          <p:cNvSpPr>
            <a:spLocks noGrp="1"/>
          </p:cNvSpPr>
          <p:nvPr>
            <p:ph idx="1"/>
          </p:nvPr>
        </p:nvSpPr>
        <p:spPr/>
        <p:txBody>
          <a:bodyPr>
            <a:normAutofit/>
          </a:bodyPr>
          <a:lstStyle/>
          <a:p>
            <a:r>
              <a:rPr lang="nl-BE" b="1" dirty="0" err="1">
                <a:latin typeface="sf pro text"/>
                <a:hlinkClick r:id="rId2" action="ppaction://hlinksldjump">
                  <a:extLst>
                    <a:ext uri="{A12FA001-AC4F-418D-AE19-62706E023703}">
                      <ahyp:hlinkClr xmlns:ahyp="http://schemas.microsoft.com/office/drawing/2018/hyperlinkcolor" val="tx"/>
                    </a:ext>
                  </a:extLst>
                </a:hlinkClick>
              </a:rPr>
              <a:t>What</a:t>
            </a:r>
            <a:r>
              <a:rPr lang="nl-BE" b="1" dirty="0">
                <a:latin typeface="sf pro text"/>
                <a:hlinkClick r:id="rId2" action="ppaction://hlinksldjump">
                  <a:extLst>
                    <a:ext uri="{A12FA001-AC4F-418D-AE19-62706E023703}">
                      <ahyp:hlinkClr xmlns:ahyp="http://schemas.microsoft.com/office/drawing/2018/hyperlinkcolor" val="tx"/>
                    </a:ext>
                  </a:extLst>
                </a:hlinkClick>
              </a:rPr>
              <a:t> is </a:t>
            </a:r>
            <a:r>
              <a:rPr lang="nl-BE" b="1" dirty="0" err="1">
                <a:latin typeface="sf pro text"/>
                <a:hlinkClick r:id="rId2" action="ppaction://hlinksldjump">
                  <a:extLst>
                    <a:ext uri="{A12FA001-AC4F-418D-AE19-62706E023703}">
                      <ahyp:hlinkClr xmlns:ahyp="http://schemas.microsoft.com/office/drawing/2018/hyperlinkcolor" val="tx"/>
                    </a:ext>
                  </a:extLst>
                </a:hlinkClick>
              </a:rPr>
              <a:t>an</a:t>
            </a:r>
            <a:r>
              <a:rPr lang="nl-BE" b="1" dirty="0">
                <a:latin typeface="sf pro text"/>
                <a:hlinkClick r:id="rId2" action="ppaction://hlinksldjump">
                  <a:extLst>
                    <a:ext uri="{A12FA001-AC4F-418D-AE19-62706E023703}">
                      <ahyp:hlinkClr xmlns:ahyp="http://schemas.microsoft.com/office/drawing/2018/hyperlinkcolor" val="tx"/>
                    </a:ext>
                  </a:extLst>
                </a:hlinkClick>
              </a:rPr>
              <a:t> </a:t>
            </a:r>
            <a:r>
              <a:rPr lang="nl-BE" b="1" dirty="0" err="1">
                <a:latin typeface="sf pro text"/>
                <a:hlinkClick r:id="rId2" action="ppaction://hlinksldjump">
                  <a:extLst>
                    <a:ext uri="{A12FA001-AC4F-418D-AE19-62706E023703}">
                      <ahyp:hlinkClr xmlns:ahyp="http://schemas.microsoft.com/office/drawing/2018/hyperlinkcolor" val="tx"/>
                    </a:ext>
                  </a:extLst>
                </a:hlinkClick>
              </a:rPr>
              <a:t>exception</a:t>
            </a:r>
            <a:r>
              <a:rPr lang="nl-BE" b="1" dirty="0">
                <a:latin typeface="sf pro text"/>
                <a:hlinkClick r:id="rId2" action="ppaction://hlinksldjump">
                  <a:extLst>
                    <a:ext uri="{A12FA001-AC4F-418D-AE19-62706E023703}">
                      <ahyp:hlinkClr xmlns:ahyp="http://schemas.microsoft.com/office/drawing/2018/hyperlinkcolor" val="tx"/>
                    </a:ext>
                  </a:extLst>
                </a:hlinkClick>
              </a:rPr>
              <a:t>?</a:t>
            </a:r>
            <a:endParaRPr lang="nl-BE" b="1" dirty="0">
              <a:latin typeface="sf pro text"/>
            </a:endParaRPr>
          </a:p>
          <a:p>
            <a:pPr lvl="1"/>
            <a:r>
              <a:rPr lang="nl-BE" dirty="0" err="1">
                <a:latin typeface="sf pro text"/>
                <a:hlinkClick r:id="rId3" action="ppaction://hlinksldjump">
                  <a:extLst>
                    <a:ext uri="{A12FA001-AC4F-418D-AE19-62706E023703}">
                      <ahyp:hlinkClr xmlns:ahyp="http://schemas.microsoft.com/office/drawing/2018/hyperlinkcolor" val="tx"/>
                    </a:ext>
                  </a:extLst>
                </a:hlinkClick>
              </a:rPr>
              <a:t>Categories</a:t>
            </a:r>
            <a:r>
              <a:rPr lang="nl-BE" dirty="0">
                <a:latin typeface="sf pro text"/>
                <a:hlinkClick r:id="rId3" action="ppaction://hlinksldjump">
                  <a:extLst>
                    <a:ext uri="{A12FA001-AC4F-418D-AE19-62706E023703}">
                      <ahyp:hlinkClr xmlns:ahyp="http://schemas.microsoft.com/office/drawing/2018/hyperlinkcolor" val="tx"/>
                    </a:ext>
                  </a:extLst>
                </a:hlinkClick>
              </a:rPr>
              <a:t> of </a:t>
            </a:r>
            <a:r>
              <a:rPr lang="nl-BE" dirty="0" err="1">
                <a:latin typeface="sf pro text"/>
                <a:hlinkClick r:id="rId3" action="ppaction://hlinksldjump">
                  <a:extLst>
                    <a:ext uri="{A12FA001-AC4F-418D-AE19-62706E023703}">
                      <ahyp:hlinkClr xmlns:ahyp="http://schemas.microsoft.com/office/drawing/2018/hyperlinkcolor" val="tx"/>
                    </a:ext>
                  </a:extLst>
                </a:hlinkClick>
              </a:rPr>
              <a:t>exceptions</a:t>
            </a:r>
            <a:endParaRPr lang="nl-BE" dirty="0">
              <a:latin typeface="sf pro text"/>
            </a:endParaRPr>
          </a:p>
          <a:p>
            <a:r>
              <a:rPr lang="en-US" b="0" i="0" dirty="0">
                <a:effectLst/>
                <a:latin typeface="sf pro text"/>
                <a:hlinkClick r:id="rId4" action="ppaction://hlinksldjump">
                  <a:extLst>
                    <a:ext uri="{A12FA001-AC4F-418D-AE19-62706E023703}">
                      <ahyp:hlinkClr xmlns:ahyp="http://schemas.microsoft.com/office/drawing/2018/hyperlinkcolor" val="tx"/>
                    </a:ext>
                  </a:extLst>
                </a:hlinkClick>
              </a:rPr>
              <a:t>Example </a:t>
            </a:r>
            <a:r>
              <a:rPr lang="en-US" dirty="0">
                <a:latin typeface="sf pro text"/>
                <a:hlinkClick r:id="rId4" action="ppaction://hlinksldjump">
                  <a:extLst>
                    <a:ext uri="{A12FA001-AC4F-418D-AE19-62706E023703}">
                      <ahyp:hlinkClr xmlns:ahyp="http://schemas.microsoft.com/office/drawing/2018/hyperlinkcolor" val="tx"/>
                    </a:ext>
                  </a:extLst>
                </a:hlinkClick>
              </a:rPr>
              <a:t>project</a:t>
            </a:r>
            <a:endParaRPr lang="en-US" dirty="0">
              <a:latin typeface="sf pro text"/>
            </a:endParaRPr>
          </a:p>
          <a:p>
            <a:pPr lvl="1"/>
            <a:r>
              <a:rPr lang="en-US" dirty="0">
                <a:latin typeface="sf pro text"/>
                <a:hlinkClick r:id="rId5" action="ppaction://hlinksldjump">
                  <a:extLst>
                    <a:ext uri="{A12FA001-AC4F-418D-AE19-62706E023703}">
                      <ahyp:hlinkClr xmlns:ahyp="http://schemas.microsoft.com/office/drawing/2018/hyperlinkcolor" val="tx"/>
                    </a:ext>
                  </a:extLst>
                </a:hlinkClick>
              </a:rPr>
              <a:t>Catch wrong user input by catching the unchecked exception</a:t>
            </a:r>
            <a:endParaRPr lang="en-US" dirty="0">
              <a:latin typeface="sf pro text"/>
            </a:endParaRPr>
          </a:p>
          <a:p>
            <a:pPr lvl="1"/>
            <a:r>
              <a:rPr lang="en-US" dirty="0">
                <a:highlight>
                  <a:srgbClr val="C0C0C0"/>
                </a:highlight>
                <a:latin typeface="sf pro text"/>
              </a:rPr>
              <a:t>Development of user-defined exception in REST service:</a:t>
            </a:r>
          </a:p>
          <a:p>
            <a:pPr lvl="2"/>
            <a:r>
              <a:rPr lang="en-US" b="0" i="0" dirty="0">
                <a:effectLst/>
                <a:latin typeface="sf pro text"/>
                <a:hlinkClick r:id="rId6" action="ppaction://hlinksldjump">
                  <a:extLst>
                    <a:ext uri="{A12FA001-AC4F-418D-AE19-62706E023703}">
                      <ahyp:hlinkClr xmlns:ahyp="http://schemas.microsoft.com/office/drawing/2018/hyperlinkcolor" val="tx"/>
                    </a:ext>
                  </a:extLst>
                </a:hlinkClick>
              </a:rPr>
              <a:t>1. Create Custom Error Response class</a:t>
            </a:r>
            <a:endParaRPr lang="en-US" b="0" i="0" dirty="0">
              <a:effectLst/>
              <a:latin typeface="sf pro text"/>
            </a:endParaRPr>
          </a:p>
          <a:p>
            <a:pPr lvl="2"/>
            <a:r>
              <a:rPr lang="en-US" dirty="0">
                <a:latin typeface="sf pro text"/>
                <a:hlinkClick r:id="rId7" action="ppaction://hlinksldjump">
                  <a:extLst>
                    <a:ext uri="{A12FA001-AC4F-418D-AE19-62706E023703}">
                      <ahyp:hlinkClr xmlns:ahyp="http://schemas.microsoft.com/office/drawing/2018/hyperlinkcolor" val="tx"/>
                    </a:ext>
                  </a:extLst>
                </a:hlinkClick>
              </a:rPr>
              <a:t>2. Create Custom Exception class</a:t>
            </a:r>
            <a:endParaRPr lang="en-US" b="0" i="0" dirty="0">
              <a:effectLst/>
              <a:latin typeface="sf pro text"/>
            </a:endParaRPr>
          </a:p>
          <a:p>
            <a:pPr lvl="2"/>
            <a:r>
              <a:rPr lang="en-US" b="0" i="0" dirty="0">
                <a:effectLst/>
                <a:latin typeface="sf pro text"/>
                <a:hlinkClick r:id="" action="ppaction://noaction">
                  <a:extLst>
                    <a:ext uri="{A12FA001-AC4F-418D-AE19-62706E023703}">
                      <ahyp:hlinkClr xmlns:ahyp="http://schemas.microsoft.com/office/drawing/2018/hyperlinkcolor" val="tx"/>
                    </a:ext>
                  </a:extLst>
                </a:hlinkClick>
              </a:rPr>
              <a:t>3. Update REST Service to throw Exception </a:t>
            </a:r>
            <a:endParaRPr lang="en-US" b="0" i="0" dirty="0">
              <a:effectLst/>
              <a:latin typeface="sf pro text"/>
            </a:endParaRPr>
          </a:p>
          <a:p>
            <a:pPr lvl="2"/>
            <a:r>
              <a:rPr lang="en-US" b="0" i="0" dirty="0">
                <a:effectLst/>
                <a:latin typeface="sf pro text"/>
                <a:hlinkClick r:id="" action="ppaction://noaction">
                  <a:extLst>
                    <a:ext uri="{A12FA001-AC4F-418D-AE19-62706E023703}">
                      <ahyp:hlinkClr xmlns:ahyp="http://schemas.microsoft.com/office/drawing/2018/hyperlinkcolor" val="tx"/>
                    </a:ext>
                  </a:extLst>
                </a:hlinkClick>
              </a:rPr>
              <a:t>4. Add Exception Handler with @ExceptionHandler</a:t>
            </a:r>
            <a:endParaRPr lang="en-US" b="0" i="0" dirty="0">
              <a:effectLst/>
              <a:latin typeface="sf pro text"/>
            </a:endParaRPr>
          </a:p>
          <a:p>
            <a:pPr lvl="1"/>
            <a:r>
              <a:rPr lang="nl-BE" b="0" i="0" dirty="0">
                <a:effectLst/>
                <a:latin typeface="sf pro text"/>
                <a:hlinkClick r:id="" action="ppaction://noaction">
                  <a:extLst>
                    <a:ext uri="{A12FA001-AC4F-418D-AE19-62706E023703}">
                      <ahyp:hlinkClr xmlns:ahyp="http://schemas.microsoft.com/office/drawing/2018/hyperlinkcolor" val="tx"/>
                    </a:ext>
                  </a:extLst>
                </a:hlinkClick>
              </a:rPr>
              <a:t>Global </a:t>
            </a:r>
            <a:r>
              <a:rPr lang="nl-BE" b="0" i="0" dirty="0" err="1">
                <a:effectLst/>
                <a:latin typeface="sf pro text"/>
                <a:hlinkClick r:id="" action="ppaction://noaction">
                  <a:extLst>
                    <a:ext uri="{A12FA001-AC4F-418D-AE19-62706E023703}">
                      <ahyp:hlinkClr xmlns:ahyp="http://schemas.microsoft.com/office/drawing/2018/hyperlinkcolor" val="tx"/>
                    </a:ext>
                  </a:extLst>
                </a:hlinkClick>
              </a:rPr>
              <a:t>Exception</a:t>
            </a:r>
            <a:r>
              <a:rPr lang="nl-BE" b="0" i="0" dirty="0">
                <a:effectLst/>
                <a:latin typeface="sf pro text"/>
                <a:hlinkClick r:id="" action="ppaction://noaction">
                  <a:extLst>
                    <a:ext uri="{A12FA001-AC4F-418D-AE19-62706E023703}">
                      <ahyp:hlinkClr xmlns:ahyp="http://schemas.microsoft.com/office/drawing/2018/hyperlinkcolor" val="tx"/>
                    </a:ext>
                  </a:extLst>
                </a:hlinkClick>
              </a:rPr>
              <a:t> Handling </a:t>
            </a:r>
            <a:r>
              <a:rPr lang="nl-BE" b="0" i="0" dirty="0" err="1">
                <a:effectLst/>
                <a:latin typeface="sf pro text"/>
                <a:hlinkClick r:id="" action="ppaction://noaction">
                  <a:extLst>
                    <a:ext uri="{A12FA001-AC4F-418D-AE19-62706E023703}">
                      <ahyp:hlinkClr xmlns:ahyp="http://schemas.microsoft.com/office/drawing/2018/hyperlinkcolor" val="tx"/>
                    </a:ext>
                  </a:extLst>
                </a:hlinkClick>
              </a:rPr>
              <a:t>with</a:t>
            </a:r>
            <a:r>
              <a:rPr lang="nl-BE" b="0" i="0" dirty="0">
                <a:effectLst/>
                <a:latin typeface="sf pro text"/>
                <a:hlinkClick r:id="" action="ppaction://noaction">
                  <a:extLst>
                    <a:ext uri="{A12FA001-AC4F-418D-AE19-62706E023703}">
                      <ahyp:hlinkClr xmlns:ahyp="http://schemas.microsoft.com/office/drawing/2018/hyperlinkcolor" val="tx"/>
                    </a:ext>
                  </a:extLst>
                </a:hlinkClick>
              </a:rPr>
              <a:t> @ControllerAdvice</a:t>
            </a:r>
            <a:endParaRPr lang="nl-BE" b="0" i="0" dirty="0">
              <a:effectLst/>
              <a:latin typeface="sf pro text"/>
            </a:endParaRPr>
          </a:p>
          <a:p>
            <a:pPr marL="0" indent="0">
              <a:buNone/>
            </a:pPr>
            <a:endParaRPr lang="nl-BE" dirty="0"/>
          </a:p>
        </p:txBody>
      </p:sp>
      <p:sp>
        <p:nvSpPr>
          <p:cNvPr id="4" name="Tijdelijke aanduiding voor dianummer 3"/>
          <p:cNvSpPr>
            <a:spLocks noGrp="1"/>
          </p:cNvSpPr>
          <p:nvPr>
            <p:ph type="sldNum" sz="quarter" idx="10"/>
          </p:nvPr>
        </p:nvSpPr>
        <p:spPr bwMode="auto">
          <a:xfrm>
            <a:off x="8461375" y="6408738"/>
            <a:ext cx="6477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nl-NL"/>
            </a:defPPr>
            <a:lvl1pPr algn="r"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4492E864-EC5F-43DA-931C-0D6412AC52B4}" type="slidenum">
              <a:rPr lang="nl-NL" smtClean="0"/>
              <a:pPr>
                <a:defRPr/>
              </a:pPr>
              <a:t>16</a:t>
            </a:fld>
            <a:endParaRPr lang="nl-NL" dirty="0"/>
          </a:p>
        </p:txBody>
      </p:sp>
    </p:spTree>
    <p:extLst>
      <p:ext uri="{BB962C8B-B14F-4D97-AF65-F5344CB8AC3E}">
        <p14:creationId xmlns:p14="http://schemas.microsoft.com/office/powerpoint/2010/main" val="30307485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Example</a:t>
            </a:r>
            <a:r>
              <a:rPr lang="nl-BE" dirty="0"/>
              <a:t> project</a:t>
            </a:r>
          </a:p>
        </p:txBody>
      </p:sp>
      <p:sp>
        <p:nvSpPr>
          <p:cNvPr id="3" name="Tijdelijke aanduiding voor inhoud 2"/>
          <p:cNvSpPr>
            <a:spLocks noGrp="1"/>
          </p:cNvSpPr>
          <p:nvPr>
            <p:ph idx="1"/>
          </p:nvPr>
        </p:nvSpPr>
        <p:spPr/>
        <p:txBody>
          <a:bodyPr>
            <a:normAutofit/>
          </a:bodyPr>
          <a:lstStyle/>
          <a:p>
            <a:r>
              <a:rPr lang="en-US" dirty="0"/>
              <a:t>Now we will elaborate on the </a:t>
            </a:r>
            <a:r>
              <a:rPr lang="en-US" dirty="0" err="1"/>
              <a:t>BreadRestController</a:t>
            </a:r>
            <a:r>
              <a:rPr lang="en-US" dirty="0"/>
              <a:t> code.</a:t>
            </a:r>
          </a:p>
          <a:p>
            <a:endParaRPr lang="nl-BE" dirty="0"/>
          </a:p>
          <a:p>
            <a:endParaRPr lang="nl-BE" dirty="0"/>
          </a:p>
        </p:txBody>
      </p:sp>
      <p:sp>
        <p:nvSpPr>
          <p:cNvPr id="4" name="Tijdelijke aanduiding voor dianummer 3"/>
          <p:cNvSpPr>
            <a:spLocks noGrp="1"/>
          </p:cNvSpPr>
          <p:nvPr>
            <p:ph type="sldNum" sz="quarter" idx="10"/>
          </p:nvPr>
        </p:nvSpPr>
        <p:spPr bwMode="auto">
          <a:xfrm>
            <a:off x="8461375" y="6408738"/>
            <a:ext cx="6477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nl-NL"/>
            </a:defPPr>
            <a:lvl1pPr algn="r"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4492E864-EC5F-43DA-931C-0D6412AC52B4}" type="slidenum">
              <a:rPr lang="nl-NL" smtClean="0"/>
              <a:pPr>
                <a:defRPr/>
              </a:pPr>
              <a:t>17</a:t>
            </a:fld>
            <a:endParaRPr lang="nl-NL" dirty="0"/>
          </a:p>
        </p:txBody>
      </p:sp>
      <p:pic>
        <p:nvPicPr>
          <p:cNvPr id="7" name="Afbeelding 6">
            <a:extLst>
              <a:ext uri="{FF2B5EF4-FFF2-40B4-BE49-F238E27FC236}">
                <a16:creationId xmlns:a16="http://schemas.microsoft.com/office/drawing/2014/main" id="{E0736C15-50CB-4F66-A6B7-5353DAA04FD2}"/>
              </a:ext>
            </a:extLst>
          </p:cNvPr>
          <p:cNvPicPr>
            <a:picLocks noChangeAspect="1"/>
          </p:cNvPicPr>
          <p:nvPr/>
        </p:nvPicPr>
        <p:blipFill>
          <a:blip r:embed="rId2"/>
          <a:stretch>
            <a:fillRect/>
          </a:stretch>
        </p:blipFill>
        <p:spPr>
          <a:xfrm>
            <a:off x="381000" y="2461883"/>
            <a:ext cx="10466854" cy="3136015"/>
          </a:xfrm>
          <a:prstGeom prst="rect">
            <a:avLst/>
          </a:prstGeom>
          <a:ln>
            <a:solidFill>
              <a:schemeClr val="tx1"/>
            </a:solidFill>
          </a:ln>
        </p:spPr>
      </p:pic>
    </p:spTree>
    <p:extLst>
      <p:ext uri="{BB962C8B-B14F-4D97-AF65-F5344CB8AC3E}">
        <p14:creationId xmlns:p14="http://schemas.microsoft.com/office/powerpoint/2010/main" val="15622898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Exception</a:t>
            </a:r>
            <a:r>
              <a:rPr lang="nl-BE" dirty="0"/>
              <a:t> handling</a:t>
            </a:r>
          </a:p>
        </p:txBody>
      </p:sp>
      <p:sp>
        <p:nvSpPr>
          <p:cNvPr id="3" name="Tijdelijke aanduiding voor inhoud 2"/>
          <p:cNvSpPr>
            <a:spLocks noGrp="1"/>
          </p:cNvSpPr>
          <p:nvPr>
            <p:ph idx="1"/>
          </p:nvPr>
        </p:nvSpPr>
        <p:spPr/>
        <p:txBody>
          <a:bodyPr>
            <a:normAutofit/>
          </a:bodyPr>
          <a:lstStyle/>
          <a:p>
            <a:r>
              <a:rPr lang="en-US" dirty="0"/>
              <a:t>We will create a new API endpoint to retrieve a single bread by id. For that we add the following code to </a:t>
            </a:r>
            <a:r>
              <a:rPr lang="en-US" dirty="0" err="1"/>
              <a:t>BreadRestcontroller</a:t>
            </a:r>
            <a:r>
              <a:rPr lang="en-US" dirty="0"/>
              <a:t>:</a:t>
            </a:r>
          </a:p>
          <a:p>
            <a:endParaRPr lang="en-US" dirty="0"/>
          </a:p>
          <a:p>
            <a:endParaRPr lang="en-US" dirty="0"/>
          </a:p>
          <a:p>
            <a:endParaRPr lang="en-US" dirty="0"/>
          </a:p>
          <a:p>
            <a:endParaRPr lang="en-US" dirty="0"/>
          </a:p>
          <a:p>
            <a:endParaRPr lang="en-US" dirty="0"/>
          </a:p>
          <a:p>
            <a:r>
              <a:rPr lang="en-US" dirty="0"/>
              <a:t>In </a:t>
            </a:r>
            <a:r>
              <a:rPr lang="en-US" dirty="0" err="1"/>
              <a:t>breadRepository</a:t>
            </a:r>
            <a:r>
              <a:rPr lang="en-US" dirty="0"/>
              <a:t> we add this method:</a:t>
            </a:r>
          </a:p>
          <a:p>
            <a:endParaRPr lang="en-US" dirty="0"/>
          </a:p>
          <a:p>
            <a:endParaRPr lang="en-US" dirty="0"/>
          </a:p>
          <a:p>
            <a:endParaRPr lang="en-US" dirty="0"/>
          </a:p>
          <a:p>
            <a:endParaRPr lang="nl-BE" dirty="0"/>
          </a:p>
          <a:p>
            <a:endParaRPr lang="nl-BE" dirty="0"/>
          </a:p>
        </p:txBody>
      </p:sp>
      <p:sp>
        <p:nvSpPr>
          <p:cNvPr id="4" name="Tijdelijke aanduiding voor dianummer 3"/>
          <p:cNvSpPr>
            <a:spLocks noGrp="1"/>
          </p:cNvSpPr>
          <p:nvPr>
            <p:ph type="sldNum" sz="quarter" idx="10"/>
          </p:nvPr>
        </p:nvSpPr>
        <p:spPr bwMode="auto">
          <a:xfrm>
            <a:off x="8461375" y="6408738"/>
            <a:ext cx="6477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nl-NL"/>
            </a:defPPr>
            <a:lvl1pPr algn="r"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4492E864-EC5F-43DA-931C-0D6412AC52B4}" type="slidenum">
              <a:rPr lang="nl-NL" smtClean="0"/>
              <a:pPr>
                <a:defRPr/>
              </a:pPr>
              <a:t>18</a:t>
            </a:fld>
            <a:endParaRPr lang="nl-NL" dirty="0"/>
          </a:p>
        </p:txBody>
      </p:sp>
      <p:pic>
        <p:nvPicPr>
          <p:cNvPr id="7" name="Afbeelding 6">
            <a:extLst>
              <a:ext uri="{FF2B5EF4-FFF2-40B4-BE49-F238E27FC236}">
                <a16:creationId xmlns:a16="http://schemas.microsoft.com/office/drawing/2014/main" id="{DCF0CC3F-2583-44B9-B875-A5BEDA9C6CB7}"/>
              </a:ext>
            </a:extLst>
          </p:cNvPr>
          <p:cNvPicPr>
            <a:picLocks noChangeAspect="1"/>
          </p:cNvPicPr>
          <p:nvPr/>
        </p:nvPicPr>
        <p:blipFill>
          <a:blip r:embed="rId2"/>
          <a:stretch>
            <a:fillRect/>
          </a:stretch>
        </p:blipFill>
        <p:spPr>
          <a:xfrm>
            <a:off x="1116465" y="2249020"/>
            <a:ext cx="7134225" cy="1466850"/>
          </a:xfrm>
          <a:prstGeom prst="rect">
            <a:avLst/>
          </a:prstGeom>
          <a:ln>
            <a:solidFill>
              <a:schemeClr val="tx1"/>
            </a:solidFill>
          </a:ln>
        </p:spPr>
      </p:pic>
      <p:pic>
        <p:nvPicPr>
          <p:cNvPr id="9" name="Afbeelding 8">
            <a:extLst>
              <a:ext uri="{FF2B5EF4-FFF2-40B4-BE49-F238E27FC236}">
                <a16:creationId xmlns:a16="http://schemas.microsoft.com/office/drawing/2014/main" id="{98E9AD86-E538-47A8-A772-8273C85DAED7}"/>
              </a:ext>
            </a:extLst>
          </p:cNvPr>
          <p:cNvPicPr>
            <a:picLocks noChangeAspect="1"/>
          </p:cNvPicPr>
          <p:nvPr/>
        </p:nvPicPr>
        <p:blipFill>
          <a:blip r:embed="rId3"/>
          <a:stretch>
            <a:fillRect/>
          </a:stretch>
        </p:blipFill>
        <p:spPr>
          <a:xfrm>
            <a:off x="1116465" y="4826372"/>
            <a:ext cx="3590925" cy="352425"/>
          </a:xfrm>
          <a:prstGeom prst="rect">
            <a:avLst/>
          </a:prstGeom>
          <a:ln>
            <a:solidFill>
              <a:schemeClr val="tx1"/>
            </a:solidFill>
          </a:ln>
        </p:spPr>
      </p:pic>
    </p:spTree>
    <p:extLst>
      <p:ext uri="{BB962C8B-B14F-4D97-AF65-F5344CB8AC3E}">
        <p14:creationId xmlns:p14="http://schemas.microsoft.com/office/powerpoint/2010/main" val="37779257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Exception</a:t>
            </a:r>
            <a:r>
              <a:rPr lang="nl-BE" dirty="0"/>
              <a:t> handling</a:t>
            </a:r>
          </a:p>
        </p:txBody>
      </p:sp>
      <p:sp>
        <p:nvSpPr>
          <p:cNvPr id="3" name="Tijdelijke aanduiding voor inhoud 2"/>
          <p:cNvSpPr>
            <a:spLocks noGrp="1"/>
          </p:cNvSpPr>
          <p:nvPr>
            <p:ph idx="1"/>
          </p:nvPr>
        </p:nvSpPr>
        <p:spPr/>
        <p:txBody>
          <a:bodyPr>
            <a:normAutofit/>
          </a:bodyPr>
          <a:lstStyle/>
          <a:p>
            <a:r>
              <a:rPr lang="en-US" dirty="0"/>
              <a:t>We test our new API endpoint with Postman</a:t>
            </a:r>
          </a:p>
          <a:p>
            <a:endParaRPr lang="en-US" dirty="0"/>
          </a:p>
          <a:p>
            <a:endParaRPr lang="en-US" dirty="0"/>
          </a:p>
          <a:p>
            <a:endParaRPr lang="en-US" dirty="0"/>
          </a:p>
          <a:p>
            <a:endParaRPr lang="en-US" dirty="0"/>
          </a:p>
          <a:p>
            <a:r>
              <a:rPr lang="en-US" dirty="0"/>
              <a:t>What happens if the user inputs a non-existent id?</a:t>
            </a:r>
          </a:p>
          <a:p>
            <a:endParaRPr lang="en-US" dirty="0"/>
          </a:p>
          <a:p>
            <a:endParaRPr lang="en-US" dirty="0"/>
          </a:p>
          <a:p>
            <a:endParaRPr lang="nl-BE" dirty="0"/>
          </a:p>
          <a:p>
            <a:endParaRPr lang="nl-BE" dirty="0"/>
          </a:p>
        </p:txBody>
      </p:sp>
      <p:sp>
        <p:nvSpPr>
          <p:cNvPr id="4" name="Tijdelijke aanduiding voor dianummer 3"/>
          <p:cNvSpPr>
            <a:spLocks noGrp="1"/>
          </p:cNvSpPr>
          <p:nvPr>
            <p:ph type="sldNum" sz="quarter" idx="10"/>
          </p:nvPr>
        </p:nvSpPr>
        <p:spPr bwMode="auto">
          <a:xfrm>
            <a:off x="8461375" y="6408738"/>
            <a:ext cx="6477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nl-NL"/>
            </a:defPPr>
            <a:lvl1pPr algn="r"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4492E864-EC5F-43DA-931C-0D6412AC52B4}" type="slidenum">
              <a:rPr lang="nl-NL" smtClean="0"/>
              <a:pPr>
                <a:defRPr/>
              </a:pPr>
              <a:t>19</a:t>
            </a:fld>
            <a:endParaRPr lang="nl-NL" dirty="0"/>
          </a:p>
        </p:txBody>
      </p:sp>
      <p:pic>
        <p:nvPicPr>
          <p:cNvPr id="6" name="Afbeelding 5">
            <a:extLst>
              <a:ext uri="{FF2B5EF4-FFF2-40B4-BE49-F238E27FC236}">
                <a16:creationId xmlns:a16="http://schemas.microsoft.com/office/drawing/2014/main" id="{5B89D929-F127-454E-878B-E05D6B4D6BC2}"/>
              </a:ext>
            </a:extLst>
          </p:cNvPr>
          <p:cNvPicPr>
            <a:picLocks noChangeAspect="1"/>
          </p:cNvPicPr>
          <p:nvPr/>
        </p:nvPicPr>
        <p:blipFill>
          <a:blip r:embed="rId2"/>
          <a:stretch>
            <a:fillRect/>
          </a:stretch>
        </p:blipFill>
        <p:spPr>
          <a:xfrm>
            <a:off x="738187" y="1638300"/>
            <a:ext cx="3171825" cy="419100"/>
          </a:xfrm>
          <a:prstGeom prst="rect">
            <a:avLst/>
          </a:prstGeom>
        </p:spPr>
      </p:pic>
      <p:pic>
        <p:nvPicPr>
          <p:cNvPr id="9" name="Afbeelding 8">
            <a:extLst>
              <a:ext uri="{FF2B5EF4-FFF2-40B4-BE49-F238E27FC236}">
                <a16:creationId xmlns:a16="http://schemas.microsoft.com/office/drawing/2014/main" id="{69CE9937-8B66-468B-BD41-C6F45F129AF2}"/>
              </a:ext>
            </a:extLst>
          </p:cNvPr>
          <p:cNvPicPr>
            <a:picLocks noChangeAspect="1"/>
          </p:cNvPicPr>
          <p:nvPr/>
        </p:nvPicPr>
        <p:blipFill>
          <a:blip r:embed="rId3"/>
          <a:stretch>
            <a:fillRect/>
          </a:stretch>
        </p:blipFill>
        <p:spPr>
          <a:xfrm>
            <a:off x="5217460" y="1638300"/>
            <a:ext cx="3515993" cy="1542814"/>
          </a:xfrm>
          <a:prstGeom prst="rect">
            <a:avLst/>
          </a:prstGeom>
          <a:ln>
            <a:solidFill>
              <a:schemeClr val="tx1"/>
            </a:solidFill>
          </a:ln>
        </p:spPr>
      </p:pic>
      <p:cxnSp>
        <p:nvCxnSpPr>
          <p:cNvPr id="11" name="Rechte verbindingslijn met pijl 10">
            <a:extLst>
              <a:ext uri="{FF2B5EF4-FFF2-40B4-BE49-F238E27FC236}">
                <a16:creationId xmlns:a16="http://schemas.microsoft.com/office/drawing/2014/main" id="{0579A329-FC3E-4B39-B495-9DB22D6EB543}"/>
              </a:ext>
            </a:extLst>
          </p:cNvPr>
          <p:cNvCxnSpPr/>
          <p:nvPr/>
        </p:nvCxnSpPr>
        <p:spPr>
          <a:xfrm>
            <a:off x="3993113" y="1924439"/>
            <a:ext cx="11217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4" name="Afbeelding 13">
            <a:extLst>
              <a:ext uri="{FF2B5EF4-FFF2-40B4-BE49-F238E27FC236}">
                <a16:creationId xmlns:a16="http://schemas.microsoft.com/office/drawing/2014/main" id="{308647A5-7C4A-4F79-A3F7-B05BB276B288}"/>
              </a:ext>
            </a:extLst>
          </p:cNvPr>
          <p:cNvPicPr>
            <a:picLocks noChangeAspect="1"/>
          </p:cNvPicPr>
          <p:nvPr/>
        </p:nvPicPr>
        <p:blipFill>
          <a:blip r:embed="rId4"/>
          <a:stretch>
            <a:fillRect/>
          </a:stretch>
        </p:blipFill>
        <p:spPr>
          <a:xfrm>
            <a:off x="740906" y="4354293"/>
            <a:ext cx="3252207" cy="387382"/>
          </a:xfrm>
          <a:prstGeom prst="rect">
            <a:avLst/>
          </a:prstGeom>
        </p:spPr>
      </p:pic>
      <p:cxnSp>
        <p:nvCxnSpPr>
          <p:cNvPr id="17" name="Rechte verbindingslijn met pijl 16">
            <a:extLst>
              <a:ext uri="{FF2B5EF4-FFF2-40B4-BE49-F238E27FC236}">
                <a16:creationId xmlns:a16="http://schemas.microsoft.com/office/drawing/2014/main" id="{A9F390C9-8EAC-4861-BEDA-AA7F2AD8B81A}"/>
              </a:ext>
            </a:extLst>
          </p:cNvPr>
          <p:cNvCxnSpPr>
            <a:cxnSpLocks/>
          </p:cNvCxnSpPr>
          <p:nvPr/>
        </p:nvCxnSpPr>
        <p:spPr>
          <a:xfrm>
            <a:off x="2024354" y="4741675"/>
            <a:ext cx="0" cy="1363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Ovaal 21">
            <a:extLst>
              <a:ext uri="{FF2B5EF4-FFF2-40B4-BE49-F238E27FC236}">
                <a16:creationId xmlns:a16="http://schemas.microsoft.com/office/drawing/2014/main" id="{6DDAA8F4-1AC9-4956-A8AA-5156002245AD}"/>
              </a:ext>
            </a:extLst>
          </p:cNvPr>
          <p:cNvSpPr/>
          <p:nvPr/>
        </p:nvSpPr>
        <p:spPr>
          <a:xfrm>
            <a:off x="3509538" y="4413258"/>
            <a:ext cx="435292" cy="313315"/>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24" name="Afbeelding 23">
            <a:extLst>
              <a:ext uri="{FF2B5EF4-FFF2-40B4-BE49-F238E27FC236}">
                <a16:creationId xmlns:a16="http://schemas.microsoft.com/office/drawing/2014/main" id="{013D9AA5-CFC8-4DB2-81D9-1E47A284F677}"/>
              </a:ext>
            </a:extLst>
          </p:cNvPr>
          <p:cNvPicPr>
            <a:picLocks noChangeAspect="1"/>
          </p:cNvPicPr>
          <p:nvPr/>
        </p:nvPicPr>
        <p:blipFill>
          <a:blip r:embed="rId5"/>
          <a:stretch>
            <a:fillRect/>
          </a:stretch>
        </p:blipFill>
        <p:spPr>
          <a:xfrm>
            <a:off x="738187" y="4878032"/>
            <a:ext cx="9966980" cy="950417"/>
          </a:xfrm>
          <a:prstGeom prst="rect">
            <a:avLst/>
          </a:prstGeom>
          <a:ln>
            <a:solidFill>
              <a:schemeClr val="tx1"/>
            </a:solidFill>
          </a:ln>
        </p:spPr>
      </p:pic>
      <p:sp>
        <p:nvSpPr>
          <p:cNvPr id="21" name="Bijschrift: pijl-links 20">
            <a:extLst>
              <a:ext uri="{FF2B5EF4-FFF2-40B4-BE49-F238E27FC236}">
                <a16:creationId xmlns:a16="http://schemas.microsoft.com/office/drawing/2014/main" id="{FD1D549B-F379-4D56-BB67-1E5E6BCA88CB}"/>
              </a:ext>
            </a:extLst>
          </p:cNvPr>
          <p:cNvSpPr/>
          <p:nvPr/>
        </p:nvSpPr>
        <p:spPr>
          <a:xfrm>
            <a:off x="1763401" y="5239188"/>
            <a:ext cx="3927566" cy="957575"/>
          </a:xfrm>
          <a:prstGeom prst="leftArrowCallout">
            <a:avLst>
              <a:gd name="adj1" fmla="val 26819"/>
              <a:gd name="adj2" fmla="val 25000"/>
              <a:gd name="adj3" fmla="val 25000"/>
              <a:gd name="adj4" fmla="val 649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1600" dirty="0"/>
              <a:t>Empty?</a:t>
            </a:r>
          </a:p>
          <a:p>
            <a:pPr algn="ctr"/>
            <a:r>
              <a:rPr lang="nl-BE" sz="1600" dirty="0" err="1"/>
              <a:t>What’s</a:t>
            </a:r>
            <a:r>
              <a:rPr lang="nl-BE" sz="1600" dirty="0"/>
              <a:t> </a:t>
            </a:r>
            <a:r>
              <a:rPr lang="nl-BE" sz="1600" dirty="0" err="1"/>
              <a:t>the</a:t>
            </a:r>
            <a:r>
              <a:rPr lang="nl-BE" sz="1600" dirty="0"/>
              <a:t> </a:t>
            </a:r>
            <a:r>
              <a:rPr lang="nl-BE" sz="1600" dirty="0" err="1"/>
              <a:t>problem</a:t>
            </a:r>
            <a:r>
              <a:rPr lang="nl-BE" sz="1600" dirty="0"/>
              <a:t>?</a:t>
            </a:r>
          </a:p>
          <a:p>
            <a:pPr algn="ctr"/>
            <a:r>
              <a:rPr lang="nl-BE" sz="1600" dirty="0" err="1"/>
              <a:t>Why</a:t>
            </a:r>
            <a:r>
              <a:rPr lang="nl-BE" sz="1600" dirty="0"/>
              <a:t> </a:t>
            </a:r>
            <a:r>
              <a:rPr lang="nl-BE" sz="1600" dirty="0" err="1"/>
              <a:t>don’t</a:t>
            </a:r>
            <a:r>
              <a:rPr lang="nl-BE" sz="1600" dirty="0"/>
              <a:t> I get </a:t>
            </a:r>
            <a:r>
              <a:rPr lang="nl-BE" sz="1600" dirty="0" err="1"/>
              <a:t>bread</a:t>
            </a:r>
            <a:r>
              <a:rPr lang="nl-BE" sz="1600" dirty="0"/>
              <a:t>? </a:t>
            </a:r>
          </a:p>
        </p:txBody>
      </p:sp>
      <p:sp>
        <p:nvSpPr>
          <p:cNvPr id="26" name="Bijschrift: pijl-omhoog 25">
            <a:extLst>
              <a:ext uri="{FF2B5EF4-FFF2-40B4-BE49-F238E27FC236}">
                <a16:creationId xmlns:a16="http://schemas.microsoft.com/office/drawing/2014/main" id="{0EC3ABCD-9814-4B5C-90F6-B88F11393EB3}"/>
              </a:ext>
            </a:extLst>
          </p:cNvPr>
          <p:cNvSpPr/>
          <p:nvPr/>
        </p:nvSpPr>
        <p:spPr>
          <a:xfrm>
            <a:off x="9109075" y="5085184"/>
            <a:ext cx="2342018" cy="1323553"/>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1600" dirty="0"/>
              <a:t>Status: 200 OK? </a:t>
            </a:r>
            <a:r>
              <a:rPr lang="nl-BE" sz="1600" dirty="0" err="1"/>
              <a:t>This</a:t>
            </a:r>
            <a:r>
              <a:rPr lang="nl-BE" sz="1600" dirty="0"/>
              <a:t> response </a:t>
            </a:r>
            <a:r>
              <a:rPr lang="nl-BE" sz="1600" dirty="0" err="1"/>
              <a:t>doesn’t</a:t>
            </a:r>
            <a:r>
              <a:rPr lang="nl-BE" sz="1600" dirty="0"/>
              <a:t> look ok </a:t>
            </a:r>
            <a:r>
              <a:rPr lang="nl-BE" sz="1600" dirty="0" err="1"/>
              <a:t>to</a:t>
            </a:r>
            <a:r>
              <a:rPr lang="nl-BE" sz="1600" dirty="0"/>
              <a:t> me! </a:t>
            </a:r>
            <a:r>
              <a:rPr lang="nl-BE" sz="1600" dirty="0" err="1"/>
              <a:t>What’s</a:t>
            </a:r>
            <a:r>
              <a:rPr lang="nl-BE" sz="1600" dirty="0"/>
              <a:t> </a:t>
            </a:r>
            <a:r>
              <a:rPr lang="nl-BE" sz="1600" dirty="0" err="1"/>
              <a:t>going</a:t>
            </a:r>
            <a:r>
              <a:rPr lang="nl-BE" sz="1600" dirty="0"/>
              <a:t> on?</a:t>
            </a:r>
          </a:p>
        </p:txBody>
      </p:sp>
      <p:sp>
        <p:nvSpPr>
          <p:cNvPr id="27" name="Rechthoek 26">
            <a:extLst>
              <a:ext uri="{FF2B5EF4-FFF2-40B4-BE49-F238E27FC236}">
                <a16:creationId xmlns:a16="http://schemas.microsoft.com/office/drawing/2014/main" id="{8D9013EF-629E-4C79-842A-36C9975C3D9B}"/>
              </a:ext>
            </a:extLst>
          </p:cNvPr>
          <p:cNvSpPr/>
          <p:nvPr/>
        </p:nvSpPr>
        <p:spPr>
          <a:xfrm>
            <a:off x="738187" y="1607489"/>
            <a:ext cx="8237862" cy="17188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8" name="Rechthoek 27">
            <a:extLst>
              <a:ext uri="{FF2B5EF4-FFF2-40B4-BE49-F238E27FC236}">
                <a16:creationId xmlns:a16="http://schemas.microsoft.com/office/drawing/2014/main" id="{7CB5A5A9-125A-4DC7-8738-982438F2C31B}"/>
              </a:ext>
            </a:extLst>
          </p:cNvPr>
          <p:cNvSpPr/>
          <p:nvPr/>
        </p:nvSpPr>
        <p:spPr>
          <a:xfrm>
            <a:off x="591766" y="4028311"/>
            <a:ext cx="10859327" cy="250695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577059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Contents</a:t>
            </a:r>
          </a:p>
        </p:txBody>
      </p:sp>
      <p:sp>
        <p:nvSpPr>
          <p:cNvPr id="3" name="Tijdelijke aanduiding voor inhoud 2"/>
          <p:cNvSpPr>
            <a:spLocks noGrp="1"/>
          </p:cNvSpPr>
          <p:nvPr>
            <p:ph idx="1"/>
          </p:nvPr>
        </p:nvSpPr>
        <p:spPr/>
        <p:txBody>
          <a:bodyPr>
            <a:normAutofit/>
          </a:bodyPr>
          <a:lstStyle/>
          <a:p>
            <a:r>
              <a:rPr lang="nl-BE" b="1" dirty="0" err="1">
                <a:highlight>
                  <a:srgbClr val="C0C0C0"/>
                </a:highlight>
                <a:latin typeface="sf pro text"/>
                <a:hlinkClick r:id="rId2" action="ppaction://hlinksldjump">
                  <a:extLst>
                    <a:ext uri="{A12FA001-AC4F-418D-AE19-62706E023703}">
                      <ahyp:hlinkClr xmlns:ahyp="http://schemas.microsoft.com/office/drawing/2018/hyperlinkcolor" val="tx"/>
                    </a:ext>
                  </a:extLst>
                </a:hlinkClick>
              </a:rPr>
              <a:t>What</a:t>
            </a:r>
            <a:r>
              <a:rPr lang="nl-BE" b="1" dirty="0">
                <a:highlight>
                  <a:srgbClr val="C0C0C0"/>
                </a:highlight>
                <a:latin typeface="sf pro text"/>
                <a:hlinkClick r:id="rId2" action="ppaction://hlinksldjump">
                  <a:extLst>
                    <a:ext uri="{A12FA001-AC4F-418D-AE19-62706E023703}">
                      <ahyp:hlinkClr xmlns:ahyp="http://schemas.microsoft.com/office/drawing/2018/hyperlinkcolor" val="tx"/>
                    </a:ext>
                  </a:extLst>
                </a:hlinkClick>
              </a:rPr>
              <a:t> is </a:t>
            </a:r>
            <a:r>
              <a:rPr lang="nl-BE" b="1" dirty="0" err="1">
                <a:highlight>
                  <a:srgbClr val="C0C0C0"/>
                </a:highlight>
                <a:latin typeface="sf pro text"/>
                <a:hlinkClick r:id="rId2" action="ppaction://hlinksldjump">
                  <a:extLst>
                    <a:ext uri="{A12FA001-AC4F-418D-AE19-62706E023703}">
                      <ahyp:hlinkClr xmlns:ahyp="http://schemas.microsoft.com/office/drawing/2018/hyperlinkcolor" val="tx"/>
                    </a:ext>
                  </a:extLst>
                </a:hlinkClick>
              </a:rPr>
              <a:t>an</a:t>
            </a:r>
            <a:r>
              <a:rPr lang="nl-BE" b="1" dirty="0">
                <a:highlight>
                  <a:srgbClr val="C0C0C0"/>
                </a:highlight>
                <a:latin typeface="sf pro text"/>
                <a:hlinkClick r:id="rId2" action="ppaction://hlinksldjump">
                  <a:extLst>
                    <a:ext uri="{A12FA001-AC4F-418D-AE19-62706E023703}">
                      <ahyp:hlinkClr xmlns:ahyp="http://schemas.microsoft.com/office/drawing/2018/hyperlinkcolor" val="tx"/>
                    </a:ext>
                  </a:extLst>
                </a:hlinkClick>
              </a:rPr>
              <a:t> </a:t>
            </a:r>
            <a:r>
              <a:rPr lang="nl-BE" b="1" dirty="0" err="1">
                <a:highlight>
                  <a:srgbClr val="C0C0C0"/>
                </a:highlight>
                <a:latin typeface="sf pro text"/>
                <a:hlinkClick r:id="rId2" action="ppaction://hlinksldjump">
                  <a:extLst>
                    <a:ext uri="{A12FA001-AC4F-418D-AE19-62706E023703}">
                      <ahyp:hlinkClr xmlns:ahyp="http://schemas.microsoft.com/office/drawing/2018/hyperlinkcolor" val="tx"/>
                    </a:ext>
                  </a:extLst>
                </a:hlinkClick>
              </a:rPr>
              <a:t>exception</a:t>
            </a:r>
            <a:r>
              <a:rPr lang="nl-BE" b="1" dirty="0">
                <a:highlight>
                  <a:srgbClr val="C0C0C0"/>
                </a:highlight>
                <a:latin typeface="sf pro text"/>
                <a:hlinkClick r:id="rId2" action="ppaction://hlinksldjump">
                  <a:extLst>
                    <a:ext uri="{A12FA001-AC4F-418D-AE19-62706E023703}">
                      <ahyp:hlinkClr xmlns:ahyp="http://schemas.microsoft.com/office/drawing/2018/hyperlinkcolor" val="tx"/>
                    </a:ext>
                  </a:extLst>
                </a:hlinkClick>
              </a:rPr>
              <a:t>?</a:t>
            </a:r>
            <a:endParaRPr lang="nl-BE" b="1" dirty="0">
              <a:highlight>
                <a:srgbClr val="C0C0C0"/>
              </a:highlight>
              <a:latin typeface="sf pro text"/>
            </a:endParaRPr>
          </a:p>
          <a:p>
            <a:pPr lvl="1"/>
            <a:r>
              <a:rPr lang="nl-BE" dirty="0" err="1">
                <a:latin typeface="sf pro text"/>
                <a:hlinkClick r:id="rId3" action="ppaction://hlinksldjump">
                  <a:extLst>
                    <a:ext uri="{A12FA001-AC4F-418D-AE19-62706E023703}">
                      <ahyp:hlinkClr xmlns:ahyp="http://schemas.microsoft.com/office/drawing/2018/hyperlinkcolor" val="tx"/>
                    </a:ext>
                  </a:extLst>
                </a:hlinkClick>
              </a:rPr>
              <a:t>Categories</a:t>
            </a:r>
            <a:r>
              <a:rPr lang="nl-BE" dirty="0">
                <a:latin typeface="sf pro text"/>
                <a:hlinkClick r:id="rId3" action="ppaction://hlinksldjump">
                  <a:extLst>
                    <a:ext uri="{A12FA001-AC4F-418D-AE19-62706E023703}">
                      <ahyp:hlinkClr xmlns:ahyp="http://schemas.microsoft.com/office/drawing/2018/hyperlinkcolor" val="tx"/>
                    </a:ext>
                  </a:extLst>
                </a:hlinkClick>
              </a:rPr>
              <a:t> of </a:t>
            </a:r>
            <a:r>
              <a:rPr lang="nl-BE" dirty="0" err="1">
                <a:latin typeface="sf pro text"/>
                <a:hlinkClick r:id="rId3" action="ppaction://hlinksldjump">
                  <a:extLst>
                    <a:ext uri="{A12FA001-AC4F-418D-AE19-62706E023703}">
                      <ahyp:hlinkClr xmlns:ahyp="http://schemas.microsoft.com/office/drawing/2018/hyperlinkcolor" val="tx"/>
                    </a:ext>
                  </a:extLst>
                </a:hlinkClick>
              </a:rPr>
              <a:t>exceptions</a:t>
            </a:r>
            <a:endParaRPr lang="nl-BE" dirty="0">
              <a:latin typeface="sf pro text"/>
            </a:endParaRPr>
          </a:p>
          <a:p>
            <a:r>
              <a:rPr lang="en-US" b="0" i="0" dirty="0">
                <a:effectLst/>
                <a:latin typeface="sf pro text"/>
                <a:hlinkClick r:id="rId4" action="ppaction://hlinksldjump">
                  <a:extLst>
                    <a:ext uri="{A12FA001-AC4F-418D-AE19-62706E023703}">
                      <ahyp:hlinkClr xmlns:ahyp="http://schemas.microsoft.com/office/drawing/2018/hyperlinkcolor" val="tx"/>
                    </a:ext>
                  </a:extLst>
                </a:hlinkClick>
              </a:rPr>
              <a:t>Example </a:t>
            </a:r>
            <a:r>
              <a:rPr lang="en-US" dirty="0">
                <a:latin typeface="sf pro text"/>
                <a:hlinkClick r:id="rId4" action="ppaction://hlinksldjump">
                  <a:extLst>
                    <a:ext uri="{A12FA001-AC4F-418D-AE19-62706E023703}">
                      <ahyp:hlinkClr xmlns:ahyp="http://schemas.microsoft.com/office/drawing/2018/hyperlinkcolor" val="tx"/>
                    </a:ext>
                  </a:extLst>
                </a:hlinkClick>
              </a:rPr>
              <a:t>project</a:t>
            </a:r>
            <a:endParaRPr lang="en-US" dirty="0">
              <a:latin typeface="sf pro text"/>
            </a:endParaRPr>
          </a:p>
          <a:p>
            <a:pPr lvl="1"/>
            <a:r>
              <a:rPr lang="en-US" dirty="0">
                <a:latin typeface="sf pro text"/>
                <a:hlinkClick r:id="rId5" action="ppaction://hlinksldjump">
                  <a:extLst>
                    <a:ext uri="{A12FA001-AC4F-418D-AE19-62706E023703}">
                      <ahyp:hlinkClr xmlns:ahyp="http://schemas.microsoft.com/office/drawing/2018/hyperlinkcolor" val="tx"/>
                    </a:ext>
                  </a:extLst>
                </a:hlinkClick>
              </a:rPr>
              <a:t>Catch wrong user input by catching the unchecked exception</a:t>
            </a:r>
            <a:endParaRPr lang="en-US" dirty="0">
              <a:latin typeface="sf pro text"/>
            </a:endParaRPr>
          </a:p>
          <a:p>
            <a:pPr lvl="1"/>
            <a:r>
              <a:rPr lang="en-US" dirty="0">
                <a:latin typeface="sf pro text"/>
              </a:rPr>
              <a:t>Development of user-defined exception in REST service:</a:t>
            </a:r>
          </a:p>
          <a:p>
            <a:pPr lvl="2"/>
            <a:r>
              <a:rPr lang="en-US" b="0" i="0" dirty="0">
                <a:effectLst/>
                <a:latin typeface="sf pro text"/>
                <a:hlinkClick r:id="rId6" action="ppaction://hlinksldjump">
                  <a:extLst>
                    <a:ext uri="{A12FA001-AC4F-418D-AE19-62706E023703}">
                      <ahyp:hlinkClr xmlns:ahyp="http://schemas.microsoft.com/office/drawing/2018/hyperlinkcolor" val="tx"/>
                    </a:ext>
                  </a:extLst>
                </a:hlinkClick>
              </a:rPr>
              <a:t>1. Create Custom Error Response class</a:t>
            </a:r>
            <a:endParaRPr lang="en-US" b="0" i="0" dirty="0">
              <a:effectLst/>
              <a:latin typeface="sf pro text"/>
            </a:endParaRPr>
          </a:p>
          <a:p>
            <a:pPr lvl="2"/>
            <a:r>
              <a:rPr lang="en-US" dirty="0">
                <a:latin typeface="sf pro text"/>
                <a:hlinkClick r:id="rId7" action="ppaction://hlinksldjump">
                  <a:extLst>
                    <a:ext uri="{A12FA001-AC4F-418D-AE19-62706E023703}">
                      <ahyp:hlinkClr xmlns:ahyp="http://schemas.microsoft.com/office/drawing/2018/hyperlinkcolor" val="tx"/>
                    </a:ext>
                  </a:extLst>
                </a:hlinkClick>
              </a:rPr>
              <a:t>2. Create Custom Exception class</a:t>
            </a:r>
            <a:endParaRPr lang="en-US" b="0" i="0" dirty="0">
              <a:effectLst/>
              <a:latin typeface="sf pro text"/>
            </a:endParaRPr>
          </a:p>
          <a:p>
            <a:pPr lvl="2"/>
            <a:r>
              <a:rPr lang="en-US" b="0" i="0" dirty="0">
                <a:effectLst/>
                <a:latin typeface="sf pro text"/>
                <a:hlinkClick r:id="" action="ppaction://noaction">
                  <a:extLst>
                    <a:ext uri="{A12FA001-AC4F-418D-AE19-62706E023703}">
                      <ahyp:hlinkClr xmlns:ahyp="http://schemas.microsoft.com/office/drawing/2018/hyperlinkcolor" val="tx"/>
                    </a:ext>
                  </a:extLst>
                </a:hlinkClick>
              </a:rPr>
              <a:t>3. Update REST Service to throw Exception </a:t>
            </a:r>
            <a:endParaRPr lang="en-US" b="0" i="0" dirty="0">
              <a:effectLst/>
              <a:latin typeface="sf pro text"/>
            </a:endParaRPr>
          </a:p>
          <a:p>
            <a:pPr lvl="2"/>
            <a:r>
              <a:rPr lang="en-US" b="0" i="0" dirty="0">
                <a:effectLst/>
                <a:latin typeface="sf pro text"/>
                <a:hlinkClick r:id="" action="ppaction://noaction">
                  <a:extLst>
                    <a:ext uri="{A12FA001-AC4F-418D-AE19-62706E023703}">
                      <ahyp:hlinkClr xmlns:ahyp="http://schemas.microsoft.com/office/drawing/2018/hyperlinkcolor" val="tx"/>
                    </a:ext>
                  </a:extLst>
                </a:hlinkClick>
              </a:rPr>
              <a:t>4. Add Exception Handler with @ExceptionHandler</a:t>
            </a:r>
            <a:endParaRPr lang="en-US" b="0" i="0" dirty="0">
              <a:effectLst/>
              <a:latin typeface="sf pro text"/>
            </a:endParaRPr>
          </a:p>
          <a:p>
            <a:pPr lvl="1"/>
            <a:r>
              <a:rPr lang="nl-BE" b="0" i="0" dirty="0">
                <a:effectLst/>
                <a:latin typeface="sf pro text"/>
                <a:hlinkClick r:id="" action="ppaction://noaction">
                  <a:extLst>
                    <a:ext uri="{A12FA001-AC4F-418D-AE19-62706E023703}">
                      <ahyp:hlinkClr xmlns:ahyp="http://schemas.microsoft.com/office/drawing/2018/hyperlinkcolor" val="tx"/>
                    </a:ext>
                  </a:extLst>
                </a:hlinkClick>
              </a:rPr>
              <a:t>Global </a:t>
            </a:r>
            <a:r>
              <a:rPr lang="nl-BE" b="0" i="0" dirty="0" err="1">
                <a:effectLst/>
                <a:latin typeface="sf pro text"/>
                <a:hlinkClick r:id="" action="ppaction://noaction">
                  <a:extLst>
                    <a:ext uri="{A12FA001-AC4F-418D-AE19-62706E023703}">
                      <ahyp:hlinkClr xmlns:ahyp="http://schemas.microsoft.com/office/drawing/2018/hyperlinkcolor" val="tx"/>
                    </a:ext>
                  </a:extLst>
                </a:hlinkClick>
              </a:rPr>
              <a:t>Exception</a:t>
            </a:r>
            <a:r>
              <a:rPr lang="nl-BE" b="0" i="0" dirty="0">
                <a:effectLst/>
                <a:latin typeface="sf pro text"/>
                <a:hlinkClick r:id="" action="ppaction://noaction">
                  <a:extLst>
                    <a:ext uri="{A12FA001-AC4F-418D-AE19-62706E023703}">
                      <ahyp:hlinkClr xmlns:ahyp="http://schemas.microsoft.com/office/drawing/2018/hyperlinkcolor" val="tx"/>
                    </a:ext>
                  </a:extLst>
                </a:hlinkClick>
              </a:rPr>
              <a:t> Handling </a:t>
            </a:r>
            <a:r>
              <a:rPr lang="nl-BE" b="0" i="0" dirty="0" err="1">
                <a:effectLst/>
                <a:latin typeface="sf pro text"/>
                <a:hlinkClick r:id="" action="ppaction://noaction">
                  <a:extLst>
                    <a:ext uri="{A12FA001-AC4F-418D-AE19-62706E023703}">
                      <ahyp:hlinkClr xmlns:ahyp="http://schemas.microsoft.com/office/drawing/2018/hyperlinkcolor" val="tx"/>
                    </a:ext>
                  </a:extLst>
                </a:hlinkClick>
              </a:rPr>
              <a:t>with</a:t>
            </a:r>
            <a:r>
              <a:rPr lang="nl-BE" b="0" i="0" dirty="0">
                <a:effectLst/>
                <a:latin typeface="sf pro text"/>
                <a:hlinkClick r:id="" action="ppaction://noaction">
                  <a:extLst>
                    <a:ext uri="{A12FA001-AC4F-418D-AE19-62706E023703}">
                      <ahyp:hlinkClr xmlns:ahyp="http://schemas.microsoft.com/office/drawing/2018/hyperlinkcolor" val="tx"/>
                    </a:ext>
                  </a:extLst>
                </a:hlinkClick>
              </a:rPr>
              <a:t> @ControllerAdvice</a:t>
            </a:r>
            <a:endParaRPr lang="nl-BE" b="0" i="0" dirty="0">
              <a:effectLst/>
              <a:latin typeface="sf pro text"/>
            </a:endParaRPr>
          </a:p>
          <a:p>
            <a:pPr marL="0" indent="0">
              <a:buNone/>
            </a:pPr>
            <a:endParaRPr lang="nl-BE" dirty="0"/>
          </a:p>
        </p:txBody>
      </p:sp>
      <p:sp>
        <p:nvSpPr>
          <p:cNvPr id="4" name="Tijdelijke aanduiding voor dianummer 3"/>
          <p:cNvSpPr>
            <a:spLocks noGrp="1"/>
          </p:cNvSpPr>
          <p:nvPr>
            <p:ph type="sldNum" sz="quarter" idx="10"/>
          </p:nvPr>
        </p:nvSpPr>
        <p:spPr bwMode="auto">
          <a:xfrm>
            <a:off x="8461375" y="6408738"/>
            <a:ext cx="6477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nl-NL"/>
            </a:defPPr>
            <a:lvl1pPr algn="r"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4492E864-EC5F-43DA-931C-0D6412AC52B4}" type="slidenum">
              <a:rPr lang="nl-NL" smtClean="0"/>
              <a:pPr>
                <a:defRPr/>
              </a:pPr>
              <a:t>2</a:t>
            </a:fld>
            <a:endParaRPr lang="nl-NL" dirty="0"/>
          </a:p>
        </p:txBody>
      </p:sp>
    </p:spTree>
    <p:extLst>
      <p:ext uri="{BB962C8B-B14F-4D97-AF65-F5344CB8AC3E}">
        <p14:creationId xmlns:p14="http://schemas.microsoft.com/office/powerpoint/2010/main" val="2915334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Exception</a:t>
            </a:r>
            <a:r>
              <a:rPr lang="nl-BE" dirty="0"/>
              <a:t> handling</a:t>
            </a:r>
          </a:p>
        </p:txBody>
      </p:sp>
      <p:sp>
        <p:nvSpPr>
          <p:cNvPr id="3" name="Tijdelijke aanduiding voor inhoud 2"/>
          <p:cNvSpPr>
            <a:spLocks noGrp="1"/>
          </p:cNvSpPr>
          <p:nvPr>
            <p:ph idx="1"/>
          </p:nvPr>
        </p:nvSpPr>
        <p:spPr/>
        <p:txBody>
          <a:bodyPr>
            <a:normAutofit/>
          </a:bodyPr>
          <a:lstStyle/>
          <a:p>
            <a:r>
              <a:rPr lang="en-US" dirty="0"/>
              <a:t>What happens if we shut down the MySQL database server?</a:t>
            </a:r>
          </a:p>
          <a:p>
            <a:endParaRPr lang="en-US" dirty="0"/>
          </a:p>
          <a:p>
            <a:endParaRPr lang="en-US" dirty="0"/>
          </a:p>
          <a:p>
            <a:endParaRPr lang="en-US" dirty="0"/>
          </a:p>
          <a:p>
            <a:endParaRPr lang="en-US" dirty="0"/>
          </a:p>
          <a:p>
            <a:endParaRPr lang="en-US" dirty="0"/>
          </a:p>
          <a:p>
            <a:endParaRPr lang="en-US" dirty="0"/>
          </a:p>
          <a:p>
            <a:endParaRPr lang="en-US" dirty="0"/>
          </a:p>
          <a:p>
            <a:r>
              <a:rPr lang="en-US" dirty="0"/>
              <a:t>When a built-in unchecked exception occurs, we get a JSON formatted error message + the status code is changed.</a:t>
            </a:r>
          </a:p>
          <a:p>
            <a:endParaRPr lang="en-US" dirty="0"/>
          </a:p>
          <a:p>
            <a:endParaRPr lang="en-US" dirty="0"/>
          </a:p>
          <a:p>
            <a:endParaRPr lang="en-US" dirty="0"/>
          </a:p>
          <a:p>
            <a:endParaRPr lang="en-US" dirty="0"/>
          </a:p>
          <a:p>
            <a:endParaRPr lang="en-US" dirty="0"/>
          </a:p>
          <a:p>
            <a:endParaRPr lang="nl-BE" dirty="0"/>
          </a:p>
          <a:p>
            <a:endParaRPr lang="nl-BE" dirty="0"/>
          </a:p>
        </p:txBody>
      </p:sp>
      <p:sp>
        <p:nvSpPr>
          <p:cNvPr id="4" name="Tijdelijke aanduiding voor dianummer 3"/>
          <p:cNvSpPr>
            <a:spLocks noGrp="1"/>
          </p:cNvSpPr>
          <p:nvPr>
            <p:ph type="sldNum" sz="quarter" idx="10"/>
          </p:nvPr>
        </p:nvSpPr>
        <p:spPr bwMode="auto">
          <a:xfrm>
            <a:off x="8461375" y="6408738"/>
            <a:ext cx="6477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nl-NL"/>
            </a:defPPr>
            <a:lvl1pPr algn="r"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4492E864-EC5F-43DA-931C-0D6412AC52B4}" type="slidenum">
              <a:rPr lang="nl-NL" smtClean="0"/>
              <a:pPr>
                <a:defRPr/>
              </a:pPr>
              <a:t>20</a:t>
            </a:fld>
            <a:endParaRPr lang="nl-NL" dirty="0"/>
          </a:p>
        </p:txBody>
      </p:sp>
      <p:pic>
        <p:nvPicPr>
          <p:cNvPr id="15" name="Afbeelding 14">
            <a:extLst>
              <a:ext uri="{FF2B5EF4-FFF2-40B4-BE49-F238E27FC236}">
                <a16:creationId xmlns:a16="http://schemas.microsoft.com/office/drawing/2014/main" id="{938A1599-6D8C-418B-A4FE-C7251A1A3692}"/>
              </a:ext>
            </a:extLst>
          </p:cNvPr>
          <p:cNvPicPr>
            <a:picLocks noChangeAspect="1"/>
          </p:cNvPicPr>
          <p:nvPr/>
        </p:nvPicPr>
        <p:blipFill>
          <a:blip r:embed="rId2"/>
          <a:stretch>
            <a:fillRect/>
          </a:stretch>
        </p:blipFill>
        <p:spPr>
          <a:xfrm>
            <a:off x="482198" y="1751388"/>
            <a:ext cx="3409950" cy="428625"/>
          </a:xfrm>
          <a:prstGeom prst="rect">
            <a:avLst/>
          </a:prstGeom>
        </p:spPr>
      </p:pic>
      <p:pic>
        <p:nvPicPr>
          <p:cNvPr id="19" name="Afbeelding 18">
            <a:extLst>
              <a:ext uri="{FF2B5EF4-FFF2-40B4-BE49-F238E27FC236}">
                <a16:creationId xmlns:a16="http://schemas.microsoft.com/office/drawing/2014/main" id="{FDC6B899-0DCA-4731-980E-32E0A4C60DEF}"/>
              </a:ext>
            </a:extLst>
          </p:cNvPr>
          <p:cNvPicPr>
            <a:picLocks noChangeAspect="1"/>
          </p:cNvPicPr>
          <p:nvPr/>
        </p:nvPicPr>
        <p:blipFill>
          <a:blip r:embed="rId3"/>
          <a:stretch>
            <a:fillRect/>
          </a:stretch>
        </p:blipFill>
        <p:spPr>
          <a:xfrm>
            <a:off x="482198" y="2295528"/>
            <a:ext cx="10534650" cy="2085975"/>
          </a:xfrm>
          <a:prstGeom prst="rect">
            <a:avLst/>
          </a:prstGeom>
        </p:spPr>
      </p:pic>
      <p:sp>
        <p:nvSpPr>
          <p:cNvPr id="20" name="Bijschrift: pijl-omhoog 19">
            <a:extLst>
              <a:ext uri="{FF2B5EF4-FFF2-40B4-BE49-F238E27FC236}">
                <a16:creationId xmlns:a16="http://schemas.microsoft.com/office/drawing/2014/main" id="{A6F70EDA-0D7C-4C47-B882-C96DD559C68F}"/>
              </a:ext>
            </a:extLst>
          </p:cNvPr>
          <p:cNvSpPr/>
          <p:nvPr/>
        </p:nvSpPr>
        <p:spPr>
          <a:xfrm>
            <a:off x="9612387" y="2612044"/>
            <a:ext cx="2169066" cy="1082878"/>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1600" dirty="0"/>
              <a:t>Status: 500</a:t>
            </a:r>
            <a:br>
              <a:rPr lang="nl-BE" sz="1600" dirty="0"/>
            </a:br>
            <a:r>
              <a:rPr lang="nl-BE" sz="1600" dirty="0" err="1"/>
              <a:t>Something</a:t>
            </a:r>
            <a:r>
              <a:rPr lang="nl-BE" sz="1600" dirty="0"/>
              <a:t> went </a:t>
            </a:r>
            <a:r>
              <a:rPr lang="nl-BE" sz="1600" dirty="0" err="1"/>
              <a:t>seriously</a:t>
            </a:r>
            <a:r>
              <a:rPr lang="nl-BE" sz="1600" dirty="0"/>
              <a:t> wrong…</a:t>
            </a:r>
          </a:p>
        </p:txBody>
      </p:sp>
      <p:sp>
        <p:nvSpPr>
          <p:cNvPr id="25" name="Bijschrift: pijl-links 24">
            <a:extLst>
              <a:ext uri="{FF2B5EF4-FFF2-40B4-BE49-F238E27FC236}">
                <a16:creationId xmlns:a16="http://schemas.microsoft.com/office/drawing/2014/main" id="{D5BB1F49-7C22-4989-9D25-3248B16E9886}"/>
              </a:ext>
            </a:extLst>
          </p:cNvPr>
          <p:cNvSpPr/>
          <p:nvPr/>
        </p:nvSpPr>
        <p:spPr>
          <a:xfrm>
            <a:off x="4053823" y="3153483"/>
            <a:ext cx="3927566" cy="541439"/>
          </a:xfrm>
          <a:prstGeom prst="leftArrowCallout">
            <a:avLst>
              <a:gd name="adj1" fmla="val 26819"/>
              <a:gd name="adj2" fmla="val 25000"/>
              <a:gd name="adj3" fmla="val 25000"/>
              <a:gd name="adj4" fmla="val 649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1600" dirty="0"/>
              <a:t>Error </a:t>
            </a:r>
            <a:r>
              <a:rPr lang="nl-BE" sz="1600" dirty="0" err="1"/>
              <a:t>message</a:t>
            </a:r>
            <a:r>
              <a:rPr lang="nl-BE" sz="1600" dirty="0"/>
              <a:t> </a:t>
            </a:r>
            <a:r>
              <a:rPr lang="nl-BE" sz="1600" dirty="0" err="1"/>
              <a:t>formatted</a:t>
            </a:r>
            <a:r>
              <a:rPr lang="nl-BE" sz="1600" dirty="0"/>
              <a:t> as JSON</a:t>
            </a:r>
          </a:p>
        </p:txBody>
      </p:sp>
      <p:sp>
        <p:nvSpPr>
          <p:cNvPr id="26" name="Rechthoek 25">
            <a:extLst>
              <a:ext uri="{FF2B5EF4-FFF2-40B4-BE49-F238E27FC236}">
                <a16:creationId xmlns:a16="http://schemas.microsoft.com/office/drawing/2014/main" id="{4D813CBE-D40E-4CEA-8EF5-F79759720E88}"/>
              </a:ext>
            </a:extLst>
          </p:cNvPr>
          <p:cNvSpPr/>
          <p:nvPr/>
        </p:nvSpPr>
        <p:spPr>
          <a:xfrm>
            <a:off x="410547" y="1751388"/>
            <a:ext cx="11513975" cy="27179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3561984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Exception</a:t>
            </a:r>
            <a:r>
              <a:rPr lang="nl-BE" dirty="0"/>
              <a:t> handling</a:t>
            </a:r>
          </a:p>
        </p:txBody>
      </p:sp>
      <p:sp>
        <p:nvSpPr>
          <p:cNvPr id="3" name="Tijdelijke aanduiding voor inhoud 2"/>
          <p:cNvSpPr>
            <a:spLocks noGrp="1"/>
          </p:cNvSpPr>
          <p:nvPr>
            <p:ph idx="1"/>
          </p:nvPr>
        </p:nvSpPr>
        <p:spPr>
          <a:xfrm>
            <a:off x="179295" y="1138518"/>
            <a:ext cx="11842376" cy="5270220"/>
          </a:xfrm>
        </p:spPr>
        <p:txBody>
          <a:bodyPr>
            <a:normAutofit/>
          </a:bodyPr>
          <a:lstStyle/>
          <a:p>
            <a:r>
              <a:rPr lang="en-US" dirty="0"/>
              <a:t>Suppose we want to have a service to retrieve a bread with a certain id:</a:t>
            </a:r>
          </a:p>
          <a:p>
            <a:endParaRPr lang="en-US" dirty="0"/>
          </a:p>
          <a:p>
            <a:endParaRPr lang="en-US" dirty="0"/>
          </a:p>
          <a:p>
            <a:endParaRPr lang="en-US" dirty="0"/>
          </a:p>
          <a:p>
            <a:endParaRPr lang="en-US" dirty="0"/>
          </a:p>
          <a:p>
            <a:endParaRPr lang="en-US" dirty="0"/>
          </a:p>
          <a:p>
            <a:r>
              <a:rPr lang="en-US" dirty="0"/>
              <a:t>When no bread with the given id is found, we get an empty return:</a:t>
            </a:r>
          </a:p>
          <a:p>
            <a:endParaRPr lang="en-US" dirty="0"/>
          </a:p>
          <a:p>
            <a:endParaRPr lang="en-US" dirty="0"/>
          </a:p>
          <a:p>
            <a:endParaRPr lang="nl-BE" dirty="0"/>
          </a:p>
          <a:p>
            <a:endParaRPr lang="nl-BE" dirty="0"/>
          </a:p>
        </p:txBody>
      </p:sp>
      <p:sp>
        <p:nvSpPr>
          <p:cNvPr id="4" name="Tijdelijke aanduiding voor dianummer 3"/>
          <p:cNvSpPr>
            <a:spLocks noGrp="1"/>
          </p:cNvSpPr>
          <p:nvPr>
            <p:ph type="sldNum" sz="quarter" idx="10"/>
          </p:nvPr>
        </p:nvSpPr>
        <p:spPr bwMode="auto">
          <a:xfrm>
            <a:off x="8461375" y="6408738"/>
            <a:ext cx="6477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nl-NL"/>
            </a:defPPr>
            <a:lvl1pPr algn="r"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4492E864-EC5F-43DA-931C-0D6412AC52B4}" type="slidenum">
              <a:rPr lang="nl-NL" smtClean="0"/>
              <a:pPr>
                <a:defRPr/>
              </a:pPr>
              <a:t>21</a:t>
            </a:fld>
            <a:endParaRPr lang="nl-NL" dirty="0"/>
          </a:p>
        </p:txBody>
      </p:sp>
      <p:pic>
        <p:nvPicPr>
          <p:cNvPr id="6" name="Afbeelding 5">
            <a:extLst>
              <a:ext uri="{FF2B5EF4-FFF2-40B4-BE49-F238E27FC236}">
                <a16:creationId xmlns:a16="http://schemas.microsoft.com/office/drawing/2014/main" id="{05D855DD-F89B-4DA7-A75B-A8369625EDE4}"/>
              </a:ext>
            </a:extLst>
          </p:cNvPr>
          <p:cNvPicPr>
            <a:picLocks noChangeAspect="1"/>
          </p:cNvPicPr>
          <p:nvPr/>
        </p:nvPicPr>
        <p:blipFill>
          <a:blip r:embed="rId2"/>
          <a:stretch>
            <a:fillRect/>
          </a:stretch>
        </p:blipFill>
        <p:spPr>
          <a:xfrm>
            <a:off x="835960" y="4819133"/>
            <a:ext cx="8763000" cy="1009650"/>
          </a:xfrm>
          <a:prstGeom prst="rect">
            <a:avLst/>
          </a:prstGeom>
          <a:ln>
            <a:solidFill>
              <a:schemeClr val="tx1"/>
            </a:solidFill>
          </a:ln>
        </p:spPr>
      </p:pic>
      <p:pic>
        <p:nvPicPr>
          <p:cNvPr id="7" name="Afbeelding 6">
            <a:extLst>
              <a:ext uri="{FF2B5EF4-FFF2-40B4-BE49-F238E27FC236}">
                <a16:creationId xmlns:a16="http://schemas.microsoft.com/office/drawing/2014/main" id="{9358A435-21B4-4464-AB6F-F1CD2E244290}"/>
              </a:ext>
            </a:extLst>
          </p:cNvPr>
          <p:cNvPicPr>
            <a:picLocks noChangeAspect="1"/>
          </p:cNvPicPr>
          <p:nvPr/>
        </p:nvPicPr>
        <p:blipFill>
          <a:blip r:embed="rId3"/>
          <a:stretch>
            <a:fillRect/>
          </a:stretch>
        </p:blipFill>
        <p:spPr>
          <a:xfrm>
            <a:off x="1417926" y="1647730"/>
            <a:ext cx="5476875" cy="1952625"/>
          </a:xfrm>
          <a:prstGeom prst="rect">
            <a:avLst/>
          </a:prstGeom>
          <a:ln>
            <a:solidFill>
              <a:schemeClr val="tx1"/>
            </a:solidFill>
          </a:ln>
        </p:spPr>
      </p:pic>
    </p:spTree>
    <p:extLst>
      <p:ext uri="{BB962C8B-B14F-4D97-AF65-F5344CB8AC3E}">
        <p14:creationId xmlns:p14="http://schemas.microsoft.com/office/powerpoint/2010/main" val="3491096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Exception</a:t>
            </a:r>
            <a:r>
              <a:rPr lang="nl-BE" dirty="0"/>
              <a:t> handling</a:t>
            </a:r>
          </a:p>
        </p:txBody>
      </p:sp>
      <p:sp>
        <p:nvSpPr>
          <p:cNvPr id="3" name="Tijdelijke aanduiding voor inhoud 2"/>
          <p:cNvSpPr>
            <a:spLocks noGrp="1"/>
          </p:cNvSpPr>
          <p:nvPr>
            <p:ph idx="1"/>
          </p:nvPr>
        </p:nvSpPr>
        <p:spPr/>
        <p:txBody>
          <a:bodyPr>
            <a:normAutofit/>
          </a:bodyPr>
          <a:lstStyle/>
          <a:p>
            <a:r>
              <a:rPr lang="en-US" dirty="0"/>
              <a:t>When no bread with the given id is found, we want to throw our own exception instead of the null return</a:t>
            </a:r>
          </a:p>
          <a:p>
            <a:r>
              <a:rPr lang="en-US" dirty="0"/>
              <a:t>Desired output: error formatted as JSON, just like the connection error but with a </a:t>
            </a:r>
            <a:r>
              <a:rPr lang="en-US" dirty="0" err="1"/>
              <a:t>customised</a:t>
            </a:r>
            <a:r>
              <a:rPr lang="en-US" dirty="0"/>
              <a:t> message:</a:t>
            </a:r>
          </a:p>
          <a:p>
            <a:endParaRPr lang="en-US" dirty="0"/>
          </a:p>
          <a:p>
            <a:endParaRPr lang="en-US" dirty="0"/>
          </a:p>
          <a:p>
            <a:endParaRPr lang="nl-BE" dirty="0"/>
          </a:p>
          <a:p>
            <a:endParaRPr lang="nl-BE" dirty="0"/>
          </a:p>
        </p:txBody>
      </p:sp>
      <p:sp>
        <p:nvSpPr>
          <p:cNvPr id="4" name="Tijdelijke aanduiding voor dianummer 3"/>
          <p:cNvSpPr>
            <a:spLocks noGrp="1"/>
          </p:cNvSpPr>
          <p:nvPr>
            <p:ph type="sldNum" sz="quarter" idx="10"/>
          </p:nvPr>
        </p:nvSpPr>
        <p:spPr bwMode="auto">
          <a:xfrm>
            <a:off x="8461375" y="6408738"/>
            <a:ext cx="6477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nl-NL"/>
            </a:defPPr>
            <a:lvl1pPr algn="r"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4492E864-EC5F-43DA-931C-0D6412AC52B4}" type="slidenum">
              <a:rPr lang="nl-NL" smtClean="0"/>
              <a:pPr>
                <a:defRPr/>
              </a:pPr>
              <a:t>22</a:t>
            </a:fld>
            <a:endParaRPr lang="nl-NL" dirty="0"/>
          </a:p>
        </p:txBody>
      </p:sp>
      <p:pic>
        <p:nvPicPr>
          <p:cNvPr id="7" name="Afbeelding 6">
            <a:extLst>
              <a:ext uri="{FF2B5EF4-FFF2-40B4-BE49-F238E27FC236}">
                <a16:creationId xmlns:a16="http://schemas.microsoft.com/office/drawing/2014/main" id="{1DD68E7A-60B8-4F37-8DEE-27744BB64369}"/>
              </a:ext>
            </a:extLst>
          </p:cNvPr>
          <p:cNvPicPr>
            <a:picLocks noChangeAspect="1"/>
          </p:cNvPicPr>
          <p:nvPr/>
        </p:nvPicPr>
        <p:blipFill>
          <a:blip r:embed="rId2"/>
          <a:stretch>
            <a:fillRect/>
          </a:stretch>
        </p:blipFill>
        <p:spPr>
          <a:xfrm>
            <a:off x="605559" y="2870539"/>
            <a:ext cx="4381500" cy="1857375"/>
          </a:xfrm>
          <a:prstGeom prst="rect">
            <a:avLst/>
          </a:prstGeom>
          <a:ln>
            <a:solidFill>
              <a:schemeClr val="tx1"/>
            </a:solidFill>
          </a:ln>
        </p:spPr>
      </p:pic>
    </p:spTree>
    <p:extLst>
      <p:ext uri="{BB962C8B-B14F-4D97-AF65-F5344CB8AC3E}">
        <p14:creationId xmlns:p14="http://schemas.microsoft.com/office/powerpoint/2010/main" val="15714951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Exception</a:t>
            </a:r>
            <a:r>
              <a:rPr lang="nl-BE" dirty="0"/>
              <a:t> handling</a:t>
            </a:r>
          </a:p>
        </p:txBody>
      </p:sp>
      <p:sp>
        <p:nvSpPr>
          <p:cNvPr id="3" name="Tijdelijke aanduiding voor inhoud 2"/>
          <p:cNvSpPr>
            <a:spLocks noGrp="1"/>
          </p:cNvSpPr>
          <p:nvPr>
            <p:ph idx="1"/>
          </p:nvPr>
        </p:nvSpPr>
        <p:spPr>
          <a:xfrm>
            <a:off x="179295" y="1138518"/>
            <a:ext cx="11842376" cy="5270220"/>
          </a:xfrm>
        </p:spPr>
        <p:txBody>
          <a:bodyPr>
            <a:normAutofit/>
          </a:bodyPr>
          <a:lstStyle/>
          <a:p>
            <a:r>
              <a:rPr lang="en-US" dirty="0"/>
              <a:t>Instead of returning an Optional the service has to return a Bread-object:</a:t>
            </a:r>
          </a:p>
          <a:p>
            <a:endParaRPr lang="en-US" dirty="0"/>
          </a:p>
          <a:p>
            <a:endParaRPr lang="en-US" dirty="0"/>
          </a:p>
          <a:p>
            <a:endParaRPr lang="en-US" dirty="0"/>
          </a:p>
          <a:p>
            <a:endParaRPr lang="en-US" dirty="0"/>
          </a:p>
          <a:p>
            <a:endParaRPr lang="en-US" dirty="0"/>
          </a:p>
          <a:p>
            <a:r>
              <a:rPr lang="en-US" dirty="0"/>
              <a:t>When no bread with the given id is found, we now get this output:</a:t>
            </a:r>
          </a:p>
          <a:p>
            <a:endParaRPr lang="en-US" dirty="0"/>
          </a:p>
          <a:p>
            <a:endParaRPr lang="en-US" dirty="0"/>
          </a:p>
          <a:p>
            <a:endParaRPr lang="nl-BE" dirty="0"/>
          </a:p>
          <a:p>
            <a:endParaRPr lang="nl-BE" dirty="0"/>
          </a:p>
        </p:txBody>
      </p:sp>
      <p:sp>
        <p:nvSpPr>
          <p:cNvPr id="4" name="Tijdelijke aanduiding voor dianummer 3"/>
          <p:cNvSpPr>
            <a:spLocks noGrp="1"/>
          </p:cNvSpPr>
          <p:nvPr>
            <p:ph type="sldNum" sz="quarter" idx="10"/>
          </p:nvPr>
        </p:nvSpPr>
        <p:spPr bwMode="auto">
          <a:xfrm>
            <a:off x="8461375" y="6408738"/>
            <a:ext cx="6477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nl-NL"/>
            </a:defPPr>
            <a:lvl1pPr algn="r"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4492E864-EC5F-43DA-931C-0D6412AC52B4}" type="slidenum">
              <a:rPr lang="nl-NL" smtClean="0"/>
              <a:pPr>
                <a:defRPr/>
              </a:pPr>
              <a:t>23</a:t>
            </a:fld>
            <a:endParaRPr lang="nl-NL" dirty="0"/>
          </a:p>
        </p:txBody>
      </p:sp>
      <p:pic>
        <p:nvPicPr>
          <p:cNvPr id="8" name="Afbeelding 7">
            <a:extLst>
              <a:ext uri="{FF2B5EF4-FFF2-40B4-BE49-F238E27FC236}">
                <a16:creationId xmlns:a16="http://schemas.microsoft.com/office/drawing/2014/main" id="{A93A5300-8C8D-435E-A81A-038E1FAEF16E}"/>
              </a:ext>
            </a:extLst>
          </p:cNvPr>
          <p:cNvPicPr>
            <a:picLocks noChangeAspect="1"/>
          </p:cNvPicPr>
          <p:nvPr/>
        </p:nvPicPr>
        <p:blipFill>
          <a:blip r:embed="rId2"/>
          <a:stretch>
            <a:fillRect/>
          </a:stretch>
        </p:blipFill>
        <p:spPr>
          <a:xfrm>
            <a:off x="1889125" y="1854055"/>
            <a:ext cx="6896100" cy="1228725"/>
          </a:xfrm>
          <a:prstGeom prst="rect">
            <a:avLst/>
          </a:prstGeom>
          <a:ln>
            <a:solidFill>
              <a:schemeClr val="tx1"/>
            </a:solidFill>
          </a:ln>
        </p:spPr>
      </p:pic>
      <p:pic>
        <p:nvPicPr>
          <p:cNvPr id="10" name="Afbeelding 9">
            <a:extLst>
              <a:ext uri="{FF2B5EF4-FFF2-40B4-BE49-F238E27FC236}">
                <a16:creationId xmlns:a16="http://schemas.microsoft.com/office/drawing/2014/main" id="{E32FFFEB-5D6F-4A15-9FA8-7AF128653D68}"/>
              </a:ext>
            </a:extLst>
          </p:cNvPr>
          <p:cNvPicPr>
            <a:picLocks noChangeAspect="1"/>
          </p:cNvPicPr>
          <p:nvPr/>
        </p:nvPicPr>
        <p:blipFill>
          <a:blip r:embed="rId3"/>
          <a:stretch>
            <a:fillRect/>
          </a:stretch>
        </p:blipFill>
        <p:spPr>
          <a:xfrm>
            <a:off x="2528021" y="4417868"/>
            <a:ext cx="4143375" cy="1790700"/>
          </a:xfrm>
          <a:prstGeom prst="rect">
            <a:avLst/>
          </a:prstGeom>
          <a:ln>
            <a:solidFill>
              <a:schemeClr val="tx1"/>
            </a:solidFill>
          </a:ln>
        </p:spPr>
      </p:pic>
    </p:spTree>
    <p:extLst>
      <p:ext uri="{BB962C8B-B14F-4D97-AF65-F5344CB8AC3E}">
        <p14:creationId xmlns:p14="http://schemas.microsoft.com/office/powerpoint/2010/main" val="2933240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Afbeelding 9">
            <a:extLst>
              <a:ext uri="{FF2B5EF4-FFF2-40B4-BE49-F238E27FC236}">
                <a16:creationId xmlns:a16="http://schemas.microsoft.com/office/drawing/2014/main" id="{D7278BD1-1196-42B6-B190-FBDCF57E9449}"/>
              </a:ext>
            </a:extLst>
          </p:cNvPr>
          <p:cNvPicPr>
            <a:picLocks noChangeAspect="1"/>
          </p:cNvPicPr>
          <p:nvPr/>
        </p:nvPicPr>
        <p:blipFill>
          <a:blip r:embed="rId2"/>
          <a:stretch>
            <a:fillRect/>
          </a:stretch>
        </p:blipFill>
        <p:spPr>
          <a:xfrm>
            <a:off x="1641041" y="1985710"/>
            <a:ext cx="8687099" cy="3460320"/>
          </a:xfrm>
          <a:prstGeom prst="rect">
            <a:avLst/>
          </a:prstGeom>
        </p:spPr>
      </p:pic>
      <p:pic>
        <p:nvPicPr>
          <p:cNvPr id="11" name="Afbeelding 10">
            <a:extLst>
              <a:ext uri="{FF2B5EF4-FFF2-40B4-BE49-F238E27FC236}">
                <a16:creationId xmlns:a16="http://schemas.microsoft.com/office/drawing/2014/main" id="{F0CD27A2-0772-4728-9465-BADAF308CE52}"/>
              </a:ext>
            </a:extLst>
          </p:cNvPr>
          <p:cNvPicPr>
            <a:picLocks noChangeAspect="1"/>
          </p:cNvPicPr>
          <p:nvPr/>
        </p:nvPicPr>
        <p:blipFill>
          <a:blip r:embed="rId3"/>
          <a:stretch>
            <a:fillRect/>
          </a:stretch>
        </p:blipFill>
        <p:spPr>
          <a:xfrm>
            <a:off x="3649626" y="4168512"/>
            <a:ext cx="3328688" cy="1046697"/>
          </a:xfrm>
          <a:prstGeom prst="rect">
            <a:avLst/>
          </a:prstGeom>
          <a:ln>
            <a:solidFill>
              <a:srgbClr val="002060"/>
            </a:solidFill>
          </a:ln>
        </p:spPr>
      </p:pic>
      <p:sp>
        <p:nvSpPr>
          <p:cNvPr id="2" name="Titel 1"/>
          <p:cNvSpPr>
            <a:spLocks noGrp="1"/>
          </p:cNvSpPr>
          <p:nvPr>
            <p:ph type="title"/>
          </p:nvPr>
        </p:nvSpPr>
        <p:spPr/>
        <p:txBody>
          <a:bodyPr/>
          <a:lstStyle/>
          <a:p>
            <a:r>
              <a:rPr lang="nl-BE" dirty="0" err="1"/>
              <a:t>Exception</a:t>
            </a:r>
            <a:r>
              <a:rPr lang="nl-BE" dirty="0"/>
              <a:t> handling</a:t>
            </a:r>
          </a:p>
        </p:txBody>
      </p:sp>
      <p:sp>
        <p:nvSpPr>
          <p:cNvPr id="3" name="Tijdelijke aanduiding voor inhoud 2"/>
          <p:cNvSpPr>
            <a:spLocks noGrp="1"/>
          </p:cNvSpPr>
          <p:nvPr>
            <p:ph idx="1"/>
          </p:nvPr>
        </p:nvSpPr>
        <p:spPr/>
        <p:txBody>
          <a:bodyPr>
            <a:normAutofit/>
          </a:bodyPr>
          <a:lstStyle/>
          <a:p>
            <a:r>
              <a:rPr lang="en-US" dirty="0"/>
              <a:t>It is possible to further customize the exception thrown and avoid the standard runtime exception.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US" dirty="0"/>
          </a:p>
          <a:p>
            <a:endParaRPr lang="nl-BE" dirty="0"/>
          </a:p>
        </p:txBody>
      </p:sp>
      <p:sp>
        <p:nvSpPr>
          <p:cNvPr id="4" name="Tijdelijke aanduiding voor dianummer 3"/>
          <p:cNvSpPr>
            <a:spLocks noGrp="1"/>
          </p:cNvSpPr>
          <p:nvPr>
            <p:ph type="sldNum" sz="quarter" idx="10"/>
          </p:nvPr>
        </p:nvSpPr>
        <p:spPr bwMode="auto">
          <a:xfrm>
            <a:off x="8461375" y="6408738"/>
            <a:ext cx="6477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nl-NL"/>
            </a:defPPr>
            <a:lvl1pPr algn="r"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4492E864-EC5F-43DA-931C-0D6412AC52B4}" type="slidenum">
              <a:rPr lang="nl-NL" smtClean="0"/>
              <a:pPr>
                <a:defRPr/>
              </a:pPr>
              <a:t>24</a:t>
            </a:fld>
            <a:endParaRPr lang="nl-NL" dirty="0"/>
          </a:p>
        </p:txBody>
      </p:sp>
      <p:cxnSp>
        <p:nvCxnSpPr>
          <p:cNvPr id="8" name="Rechte verbindingslijn met pijl 7">
            <a:extLst>
              <a:ext uri="{FF2B5EF4-FFF2-40B4-BE49-F238E27FC236}">
                <a16:creationId xmlns:a16="http://schemas.microsoft.com/office/drawing/2014/main" id="{4A3EDA21-35E8-4C9C-9647-98D1A32767A9}"/>
              </a:ext>
            </a:extLst>
          </p:cNvPr>
          <p:cNvCxnSpPr>
            <a:cxnSpLocks/>
          </p:cNvCxnSpPr>
          <p:nvPr/>
        </p:nvCxnSpPr>
        <p:spPr>
          <a:xfrm flipH="1">
            <a:off x="4618182" y="3212432"/>
            <a:ext cx="1477818" cy="1248732"/>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61642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3F5854E0-C7BD-4DE2-B539-74BBBA8A011C}"/>
              </a:ext>
            </a:extLst>
          </p:cNvPr>
          <p:cNvSpPr>
            <a:spLocks noGrp="1"/>
          </p:cNvSpPr>
          <p:nvPr>
            <p:ph type="title"/>
          </p:nvPr>
        </p:nvSpPr>
        <p:spPr/>
        <p:txBody>
          <a:bodyPr/>
          <a:lstStyle/>
          <a:p>
            <a:r>
              <a:rPr lang="nl-BE" dirty="0" err="1"/>
              <a:t>Exception</a:t>
            </a:r>
            <a:r>
              <a:rPr lang="nl-BE" dirty="0"/>
              <a:t> handling</a:t>
            </a:r>
          </a:p>
        </p:txBody>
      </p:sp>
      <p:sp>
        <p:nvSpPr>
          <p:cNvPr id="8" name="Tijdelijke aanduiding voor inhoud 7">
            <a:extLst>
              <a:ext uri="{FF2B5EF4-FFF2-40B4-BE49-F238E27FC236}">
                <a16:creationId xmlns:a16="http://schemas.microsoft.com/office/drawing/2014/main" id="{89B350AB-F69E-4C09-B2AC-0EBFC173364B}"/>
              </a:ext>
            </a:extLst>
          </p:cNvPr>
          <p:cNvSpPr>
            <a:spLocks noGrp="1"/>
          </p:cNvSpPr>
          <p:nvPr>
            <p:ph idx="1"/>
          </p:nvPr>
        </p:nvSpPr>
        <p:spPr/>
        <p:txBody>
          <a:bodyPr>
            <a:normAutofit/>
          </a:bodyPr>
          <a:lstStyle/>
          <a:p>
            <a:r>
              <a:rPr lang="en-US" dirty="0"/>
              <a:t>To fully customize the standard exception, several steps are required: </a:t>
            </a:r>
          </a:p>
          <a:p>
            <a:pPr marL="725488" lvl="1" indent="-457200">
              <a:buFont typeface="+mj-lt"/>
              <a:buAutoNum type="arabicPeriod"/>
            </a:pPr>
            <a:r>
              <a:rPr lang="en-US" dirty="0"/>
              <a:t>Create a Custom Exception class </a:t>
            </a:r>
          </a:p>
          <a:p>
            <a:pPr lvl="2"/>
            <a:r>
              <a:rPr lang="en-US" dirty="0"/>
              <a:t>inherits from the </a:t>
            </a:r>
            <a:r>
              <a:rPr lang="en-US" dirty="0" err="1"/>
              <a:t>RuntimeException</a:t>
            </a:r>
            <a:r>
              <a:rPr lang="en-US" dirty="0"/>
              <a:t>-class (</a:t>
            </a:r>
            <a:r>
              <a:rPr lang="en-US" i="1" dirty="0" err="1"/>
              <a:t>ApiRequestException</a:t>
            </a:r>
            <a:r>
              <a:rPr lang="en-US" i="1" dirty="0"/>
              <a:t>-class</a:t>
            </a:r>
            <a:r>
              <a:rPr lang="en-US" dirty="0"/>
              <a:t>)</a:t>
            </a:r>
          </a:p>
          <a:p>
            <a:pPr marL="725488" lvl="1" indent="-457200">
              <a:buFont typeface="+mj-lt"/>
              <a:buAutoNum type="arabicPeriod"/>
            </a:pPr>
            <a:r>
              <a:rPr lang="en-US" dirty="0"/>
              <a:t>Create a Custom </a:t>
            </a:r>
            <a:r>
              <a:rPr lang="en-US" dirty="0" err="1"/>
              <a:t>ExceptionHandler</a:t>
            </a:r>
            <a:r>
              <a:rPr lang="en-US" dirty="0"/>
              <a:t> class (</a:t>
            </a:r>
            <a:r>
              <a:rPr lang="en-US" i="1" dirty="0" err="1"/>
              <a:t>ApiExceptionHandler</a:t>
            </a:r>
            <a:r>
              <a:rPr lang="en-US" i="1" dirty="0"/>
              <a:t>-class</a:t>
            </a:r>
            <a:r>
              <a:rPr lang="en-US" dirty="0"/>
              <a:t>)</a:t>
            </a:r>
          </a:p>
          <a:p>
            <a:pPr lvl="2"/>
            <a:r>
              <a:rPr lang="en-US" dirty="0"/>
              <a:t>contains a method that returns a </a:t>
            </a:r>
            <a:r>
              <a:rPr lang="en-US" dirty="0" err="1"/>
              <a:t>ResponseEntity</a:t>
            </a:r>
            <a:r>
              <a:rPr lang="en-US" dirty="0"/>
              <a:t>-object that will return a customized message which is an object of the Custom Response class (see step 3) when an error has occurred.</a:t>
            </a:r>
          </a:p>
          <a:p>
            <a:pPr marL="725488" lvl="1" indent="-457200">
              <a:buFont typeface="+mj-lt"/>
              <a:buAutoNum type="arabicPeriod"/>
            </a:pPr>
            <a:r>
              <a:rPr lang="en-US" dirty="0"/>
              <a:t>Create a Custom Response class (</a:t>
            </a:r>
            <a:r>
              <a:rPr lang="en-US" i="1" dirty="0" err="1"/>
              <a:t>ApiExceptionErrorResponse</a:t>
            </a:r>
            <a:r>
              <a:rPr lang="en-US" i="1" dirty="0"/>
              <a:t>-class</a:t>
            </a:r>
            <a:r>
              <a:rPr lang="en-US" dirty="0"/>
              <a:t>)</a:t>
            </a:r>
          </a:p>
          <a:p>
            <a:pPr lvl="2"/>
            <a:r>
              <a:rPr lang="en-US" dirty="0"/>
              <a:t>contains all details of the customized error you want to see in the output-window if an error occurs</a:t>
            </a:r>
          </a:p>
          <a:p>
            <a:pPr marL="725488" lvl="1" indent="-457200">
              <a:buFont typeface="+mj-lt"/>
              <a:buAutoNum type="arabicPeriod"/>
            </a:pPr>
            <a:r>
              <a:rPr lang="en-US" dirty="0"/>
              <a:t>Change the controller in order to throw the customized exception</a:t>
            </a:r>
          </a:p>
          <a:p>
            <a:pPr marL="268288" lvl="1" indent="0">
              <a:buNone/>
            </a:pPr>
            <a:endParaRPr lang="en-US" dirty="0"/>
          </a:p>
        </p:txBody>
      </p:sp>
      <p:sp>
        <p:nvSpPr>
          <p:cNvPr id="6" name="Tijdelijke aanduiding voor dianummer 5">
            <a:extLst>
              <a:ext uri="{FF2B5EF4-FFF2-40B4-BE49-F238E27FC236}">
                <a16:creationId xmlns:a16="http://schemas.microsoft.com/office/drawing/2014/main" id="{9585FD5B-8739-4299-871C-97DDBCBA9CB6}"/>
              </a:ext>
            </a:extLst>
          </p:cNvPr>
          <p:cNvSpPr>
            <a:spLocks noGrp="1"/>
          </p:cNvSpPr>
          <p:nvPr>
            <p:ph type="sldNum" sz="quarter" idx="12"/>
          </p:nvPr>
        </p:nvSpPr>
        <p:spPr/>
        <p:txBody>
          <a:bodyPr/>
          <a:lstStyle/>
          <a:p>
            <a:fld id="{A48BBB69-78CC-4007-AD8B-593DE32245CC}" type="slidenum">
              <a:rPr lang="nl-BE" smtClean="0"/>
              <a:t>25</a:t>
            </a:fld>
            <a:endParaRPr lang="nl-BE"/>
          </a:p>
        </p:txBody>
      </p:sp>
    </p:spTree>
    <p:extLst>
      <p:ext uri="{BB962C8B-B14F-4D97-AF65-F5344CB8AC3E}">
        <p14:creationId xmlns:p14="http://schemas.microsoft.com/office/powerpoint/2010/main" val="36837586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3F5854E0-C7BD-4DE2-B539-74BBBA8A011C}"/>
              </a:ext>
            </a:extLst>
          </p:cNvPr>
          <p:cNvSpPr>
            <a:spLocks noGrp="1"/>
          </p:cNvSpPr>
          <p:nvPr>
            <p:ph type="title"/>
          </p:nvPr>
        </p:nvSpPr>
        <p:spPr/>
        <p:txBody>
          <a:bodyPr/>
          <a:lstStyle/>
          <a:p>
            <a:r>
              <a:rPr lang="nl-BE" dirty="0" err="1"/>
              <a:t>Exception</a:t>
            </a:r>
            <a:r>
              <a:rPr lang="nl-BE" dirty="0"/>
              <a:t> handling</a:t>
            </a:r>
          </a:p>
        </p:txBody>
      </p:sp>
      <p:sp>
        <p:nvSpPr>
          <p:cNvPr id="8" name="Tijdelijke aanduiding voor inhoud 7">
            <a:extLst>
              <a:ext uri="{FF2B5EF4-FFF2-40B4-BE49-F238E27FC236}">
                <a16:creationId xmlns:a16="http://schemas.microsoft.com/office/drawing/2014/main" id="{89B350AB-F69E-4C09-B2AC-0EBFC173364B}"/>
              </a:ext>
            </a:extLst>
          </p:cNvPr>
          <p:cNvSpPr>
            <a:spLocks noGrp="1"/>
          </p:cNvSpPr>
          <p:nvPr>
            <p:ph idx="1"/>
          </p:nvPr>
        </p:nvSpPr>
        <p:spPr/>
        <p:txBody>
          <a:bodyPr>
            <a:normAutofit fontScale="92500" lnSpcReduction="10000"/>
          </a:bodyPr>
          <a:lstStyle/>
          <a:p>
            <a:r>
              <a:rPr lang="nl-BE" dirty="0"/>
              <a:t>In </a:t>
            </a:r>
            <a:r>
              <a:rPr lang="nl-BE" dirty="0" err="1"/>
              <a:t>the</a:t>
            </a:r>
            <a:r>
              <a:rPr lang="nl-BE" dirty="0"/>
              <a:t> </a:t>
            </a:r>
            <a:r>
              <a:rPr lang="nl-BE" dirty="0">
                <a:hlinkClick r:id="rId3"/>
              </a:rPr>
              <a:t>video</a:t>
            </a:r>
            <a:r>
              <a:rPr lang="nl-BE" dirty="0"/>
              <a:t> below </a:t>
            </a:r>
            <a:r>
              <a:rPr lang="nl-BE" dirty="0" err="1"/>
              <a:t>you</a:t>
            </a:r>
            <a:r>
              <a:rPr lang="nl-BE" dirty="0"/>
              <a:t> </a:t>
            </a:r>
            <a:r>
              <a:rPr lang="nl-BE" dirty="0" err="1"/>
              <a:t>see</a:t>
            </a:r>
            <a:r>
              <a:rPr lang="nl-BE" dirty="0"/>
              <a:t> in detail </a:t>
            </a:r>
            <a:r>
              <a:rPr lang="nl-BE" dirty="0" err="1"/>
              <a:t>how</a:t>
            </a:r>
            <a:r>
              <a:rPr lang="nl-BE" dirty="0"/>
              <a:t> </a:t>
            </a:r>
            <a:r>
              <a:rPr lang="nl-BE" dirty="0" err="1"/>
              <a:t>to</a:t>
            </a:r>
            <a:r>
              <a:rPr lang="nl-BE" dirty="0"/>
              <a:t> make </a:t>
            </a:r>
            <a:r>
              <a:rPr lang="nl-BE" dirty="0" err="1"/>
              <a:t>your</a:t>
            </a:r>
            <a:r>
              <a:rPr lang="nl-BE" dirty="0"/>
              <a:t> </a:t>
            </a:r>
            <a:r>
              <a:rPr lang="nl-BE" dirty="0" err="1"/>
              <a:t>own</a:t>
            </a:r>
            <a:r>
              <a:rPr lang="nl-BE" dirty="0"/>
              <a:t> </a:t>
            </a:r>
            <a:r>
              <a:rPr lang="nl-BE" dirty="0" err="1"/>
              <a:t>Exception</a:t>
            </a:r>
            <a:r>
              <a:rPr lang="nl-BE" dirty="0"/>
              <a:t> </a:t>
            </a:r>
            <a:r>
              <a:rPr lang="nl-BE" dirty="0" err="1"/>
              <a:t>Handler</a:t>
            </a:r>
            <a:r>
              <a:rPr lang="nl-BE" dirty="0"/>
              <a:t> in Java Spring Boot:</a:t>
            </a:r>
          </a:p>
          <a:p>
            <a:endParaRPr lang="nl-BE" dirty="0"/>
          </a:p>
          <a:p>
            <a:endParaRPr lang="nl-BE" dirty="0"/>
          </a:p>
          <a:p>
            <a:endParaRPr lang="nl-BE" dirty="0"/>
          </a:p>
          <a:p>
            <a:endParaRPr lang="nl-BE" dirty="0"/>
          </a:p>
          <a:p>
            <a:endParaRPr lang="nl-BE" dirty="0"/>
          </a:p>
          <a:p>
            <a:endParaRPr lang="nl-BE" dirty="0"/>
          </a:p>
          <a:p>
            <a:endParaRPr lang="nl-BE" dirty="0"/>
          </a:p>
          <a:p>
            <a:endParaRPr lang="nl-BE" dirty="0"/>
          </a:p>
          <a:p>
            <a:endParaRPr lang="nl-BE" dirty="0"/>
          </a:p>
          <a:p>
            <a:r>
              <a:rPr lang="nl-BE" dirty="0"/>
              <a:t>For </a:t>
            </a:r>
            <a:r>
              <a:rPr lang="nl-BE" dirty="0" err="1"/>
              <a:t>your</a:t>
            </a:r>
            <a:r>
              <a:rPr lang="nl-BE" dirty="0"/>
              <a:t> information: </a:t>
            </a:r>
            <a:r>
              <a:rPr lang="nl-BE" dirty="0" err="1"/>
              <a:t>for</a:t>
            </a:r>
            <a:r>
              <a:rPr lang="nl-BE" dirty="0"/>
              <a:t> </a:t>
            </a:r>
            <a:r>
              <a:rPr lang="nl-BE" dirty="0" err="1"/>
              <a:t>the</a:t>
            </a:r>
            <a:r>
              <a:rPr lang="nl-BE" dirty="0"/>
              <a:t> </a:t>
            </a:r>
            <a:r>
              <a:rPr lang="nl-BE" dirty="0" err="1"/>
              <a:t>exams</a:t>
            </a:r>
            <a:r>
              <a:rPr lang="nl-BE" dirty="0"/>
              <a:t>, we </a:t>
            </a:r>
            <a:r>
              <a:rPr lang="nl-BE" dirty="0" err="1"/>
              <a:t>will</a:t>
            </a:r>
            <a:r>
              <a:rPr lang="nl-BE" dirty="0"/>
              <a:t> </a:t>
            </a:r>
            <a:r>
              <a:rPr lang="nl-BE" dirty="0" err="1"/>
              <a:t>not</a:t>
            </a:r>
            <a:r>
              <a:rPr lang="nl-BE" dirty="0"/>
              <a:t> </a:t>
            </a:r>
            <a:r>
              <a:rPr lang="nl-BE" dirty="0" err="1"/>
              <a:t>ask</a:t>
            </a:r>
            <a:r>
              <a:rPr lang="nl-BE" dirty="0"/>
              <a:t> </a:t>
            </a:r>
            <a:r>
              <a:rPr lang="nl-BE" dirty="0" err="1"/>
              <a:t>you</a:t>
            </a:r>
            <a:r>
              <a:rPr lang="nl-BE" dirty="0"/>
              <a:t> </a:t>
            </a:r>
            <a:r>
              <a:rPr lang="nl-BE" dirty="0" err="1"/>
              <a:t>to</a:t>
            </a:r>
            <a:r>
              <a:rPr lang="nl-BE" dirty="0"/>
              <a:t> </a:t>
            </a:r>
            <a:r>
              <a:rPr lang="nl-BE" dirty="0" err="1"/>
              <a:t>implement</a:t>
            </a:r>
            <a:r>
              <a:rPr lang="nl-BE" dirty="0"/>
              <a:t> </a:t>
            </a:r>
            <a:r>
              <a:rPr lang="nl-BE" dirty="0" err="1"/>
              <a:t>your</a:t>
            </a:r>
            <a:r>
              <a:rPr lang="nl-BE" dirty="0"/>
              <a:t> </a:t>
            </a:r>
            <a:r>
              <a:rPr lang="nl-BE" dirty="0" err="1"/>
              <a:t>own</a:t>
            </a:r>
            <a:r>
              <a:rPr lang="nl-BE" dirty="0"/>
              <a:t> </a:t>
            </a:r>
            <a:r>
              <a:rPr lang="nl-BE" dirty="0" err="1"/>
              <a:t>Exception</a:t>
            </a:r>
            <a:r>
              <a:rPr lang="nl-BE" dirty="0"/>
              <a:t> </a:t>
            </a:r>
            <a:r>
              <a:rPr lang="nl-BE" dirty="0" err="1"/>
              <a:t>Handler</a:t>
            </a:r>
            <a:r>
              <a:rPr lang="nl-BE" dirty="0"/>
              <a:t> in </a:t>
            </a:r>
            <a:r>
              <a:rPr lang="nl-BE" dirty="0" err="1"/>
              <a:t>practice</a:t>
            </a:r>
            <a:r>
              <a:rPr lang="nl-BE" dirty="0"/>
              <a:t>. But </a:t>
            </a:r>
            <a:r>
              <a:rPr lang="nl-BE" dirty="0" err="1"/>
              <a:t>you</a:t>
            </a:r>
            <a:r>
              <a:rPr lang="nl-BE" dirty="0"/>
              <a:t> </a:t>
            </a:r>
            <a:r>
              <a:rPr lang="nl-BE" dirty="0" err="1"/>
              <a:t>need</a:t>
            </a:r>
            <a:r>
              <a:rPr lang="nl-BE" dirty="0"/>
              <a:t> </a:t>
            </a:r>
            <a:r>
              <a:rPr lang="nl-BE" dirty="0" err="1"/>
              <a:t>to</a:t>
            </a:r>
            <a:r>
              <a:rPr lang="nl-BE" dirty="0"/>
              <a:t> </a:t>
            </a:r>
            <a:r>
              <a:rPr lang="nl-BE" dirty="0" err="1"/>
              <a:t>know</a:t>
            </a:r>
            <a:r>
              <a:rPr lang="nl-BE" dirty="0"/>
              <a:t> </a:t>
            </a:r>
            <a:r>
              <a:rPr lang="nl-BE" dirty="0" err="1"/>
              <a:t>this</a:t>
            </a:r>
            <a:r>
              <a:rPr lang="nl-BE" dirty="0"/>
              <a:t> concept in </a:t>
            </a:r>
            <a:r>
              <a:rPr lang="nl-BE" dirty="0" err="1"/>
              <a:t>theory</a:t>
            </a:r>
            <a:r>
              <a:rPr lang="nl-BE" dirty="0"/>
              <a:t>.</a:t>
            </a:r>
          </a:p>
        </p:txBody>
      </p:sp>
      <p:sp>
        <p:nvSpPr>
          <p:cNvPr id="6" name="Tijdelijke aanduiding voor dianummer 5">
            <a:extLst>
              <a:ext uri="{FF2B5EF4-FFF2-40B4-BE49-F238E27FC236}">
                <a16:creationId xmlns:a16="http://schemas.microsoft.com/office/drawing/2014/main" id="{9585FD5B-8739-4299-871C-97DDBCBA9CB6}"/>
              </a:ext>
            </a:extLst>
          </p:cNvPr>
          <p:cNvSpPr>
            <a:spLocks noGrp="1"/>
          </p:cNvSpPr>
          <p:nvPr>
            <p:ph type="sldNum" sz="quarter" idx="12"/>
          </p:nvPr>
        </p:nvSpPr>
        <p:spPr/>
        <p:txBody>
          <a:bodyPr/>
          <a:lstStyle/>
          <a:p>
            <a:fld id="{A48BBB69-78CC-4007-AD8B-593DE32245CC}" type="slidenum">
              <a:rPr lang="nl-BE" smtClean="0"/>
              <a:t>26</a:t>
            </a:fld>
            <a:endParaRPr lang="nl-BE"/>
          </a:p>
        </p:txBody>
      </p:sp>
      <p:pic>
        <p:nvPicPr>
          <p:cNvPr id="9" name="Onlinemedia 8" title="Spring Boot Tutorial | How To Handle Exceptions">
            <a:hlinkClick r:id="" action="ppaction://media"/>
            <a:extLst>
              <a:ext uri="{FF2B5EF4-FFF2-40B4-BE49-F238E27FC236}">
                <a16:creationId xmlns:a16="http://schemas.microsoft.com/office/drawing/2014/main" id="{FE19722A-9F3A-4018-91D6-5DA35A5D7FB2}"/>
              </a:ext>
            </a:extLst>
          </p:cNvPr>
          <p:cNvPicPr>
            <a:picLocks noRot="1" noChangeAspect="1"/>
          </p:cNvPicPr>
          <p:nvPr>
            <a:videoFile r:link="rId1"/>
          </p:nvPr>
        </p:nvPicPr>
        <p:blipFill>
          <a:blip r:embed="rId4"/>
          <a:stretch>
            <a:fillRect/>
          </a:stretch>
        </p:blipFill>
        <p:spPr>
          <a:xfrm>
            <a:off x="4110182" y="1878239"/>
            <a:ext cx="4267200" cy="3200401"/>
          </a:xfrm>
          <a:prstGeom prst="rect">
            <a:avLst/>
          </a:prstGeom>
        </p:spPr>
      </p:pic>
    </p:spTree>
    <p:extLst>
      <p:ext uri="{BB962C8B-B14F-4D97-AF65-F5344CB8AC3E}">
        <p14:creationId xmlns:p14="http://schemas.microsoft.com/office/powerpoint/2010/main" val="2508916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9"/>
                </p:tgtEl>
              </p:cMediaNode>
            </p:video>
            <p:seq concurrent="1" nextAc="seek">
              <p:cTn id="8" restart="whenNotActive" fill="hold" evtFilter="cancelBubble" nodeType="interactiveSeq">
                <p:stCondLst>
                  <p:cond evt="onClick" delay="0">
                    <p:tgtEl>
                      <p:spTgt spid="9"/>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9"/>
                                        </p:tgtEl>
                                      </p:cBhvr>
                                    </p:cmd>
                                  </p:childTnLst>
                                </p:cTn>
                              </p:par>
                            </p:childTnLst>
                          </p:cTn>
                        </p:par>
                      </p:childTnLst>
                    </p:cTn>
                  </p:par>
                </p:childTnLst>
              </p:cTn>
              <p:nextCondLst>
                <p:cond evt="onClick" delay="0">
                  <p:tgtEl>
                    <p:spTgt spid="9"/>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What</a:t>
            </a:r>
            <a:r>
              <a:rPr lang="nl-BE" dirty="0"/>
              <a:t> is </a:t>
            </a:r>
            <a:r>
              <a:rPr lang="nl-BE" dirty="0" err="1"/>
              <a:t>an</a:t>
            </a:r>
            <a:r>
              <a:rPr lang="nl-BE" dirty="0"/>
              <a:t> </a:t>
            </a:r>
            <a:r>
              <a:rPr lang="nl-BE" dirty="0" err="1"/>
              <a:t>exception</a:t>
            </a:r>
            <a:r>
              <a:rPr lang="nl-BE" dirty="0"/>
              <a:t>?</a:t>
            </a:r>
          </a:p>
        </p:txBody>
      </p:sp>
      <p:sp>
        <p:nvSpPr>
          <p:cNvPr id="3" name="Tijdelijke aanduiding voor inhoud 2"/>
          <p:cNvSpPr>
            <a:spLocks noGrp="1"/>
          </p:cNvSpPr>
          <p:nvPr>
            <p:ph idx="1"/>
          </p:nvPr>
        </p:nvSpPr>
        <p:spPr/>
        <p:txBody>
          <a:bodyPr>
            <a:normAutofit fontScale="47500" lnSpcReduction="20000"/>
          </a:bodyPr>
          <a:lstStyle/>
          <a:p>
            <a:pPr>
              <a:lnSpc>
                <a:spcPct val="110000"/>
              </a:lnSpc>
            </a:pPr>
            <a:r>
              <a:rPr lang="en-US" sz="4400" dirty="0"/>
              <a:t>An </a:t>
            </a:r>
            <a:r>
              <a:rPr lang="en-US" sz="4400" b="1" dirty="0"/>
              <a:t>exception</a:t>
            </a:r>
            <a:r>
              <a:rPr lang="en-US" sz="4400" dirty="0"/>
              <a:t> is a problem that arises during the execution of a program. When an Exception occurs the normal flow of the program is disrupted and the program/Application terminates abnormally, which is not recommended, therefore, these exceptions are to be handled.</a:t>
            </a:r>
          </a:p>
          <a:p>
            <a:pPr>
              <a:lnSpc>
                <a:spcPct val="110000"/>
              </a:lnSpc>
            </a:pPr>
            <a:r>
              <a:rPr lang="en-US" sz="4400" dirty="0"/>
              <a:t>An exception can occur for many different reasons. Following are some scenarios where an exception occurs:</a:t>
            </a:r>
          </a:p>
          <a:p>
            <a:pPr lvl="1">
              <a:lnSpc>
                <a:spcPct val="110000"/>
              </a:lnSpc>
            </a:pPr>
            <a:r>
              <a:rPr lang="en-US" sz="3600" dirty="0"/>
              <a:t>a user has entered an invalid data.</a:t>
            </a:r>
          </a:p>
          <a:p>
            <a:pPr lvl="1">
              <a:lnSpc>
                <a:spcPct val="110000"/>
              </a:lnSpc>
            </a:pPr>
            <a:r>
              <a:rPr lang="en-US" sz="3600" dirty="0"/>
              <a:t>a</a:t>
            </a:r>
            <a:r>
              <a:rPr lang="en-US" sz="4400" dirty="0"/>
              <a:t> </a:t>
            </a:r>
            <a:r>
              <a:rPr lang="en-US" sz="3700" dirty="0"/>
              <a:t>file that needs to be opened cannot be found.</a:t>
            </a:r>
          </a:p>
          <a:p>
            <a:pPr lvl="1">
              <a:lnSpc>
                <a:spcPct val="110000"/>
              </a:lnSpc>
            </a:pPr>
            <a:r>
              <a:rPr lang="en-US" sz="3700" dirty="0"/>
              <a:t>a network connection has been lost in the middle of communications or the JVM has run out of memory</a:t>
            </a:r>
          </a:p>
          <a:p>
            <a:pPr>
              <a:lnSpc>
                <a:spcPct val="110000"/>
              </a:lnSpc>
            </a:pPr>
            <a:r>
              <a:rPr lang="en-US" sz="4400" dirty="0"/>
              <a:t>Some of these exceptions are caused by user error, others by programmer error, and others by physical resources that have failed in some manner.</a:t>
            </a:r>
          </a:p>
          <a:p>
            <a:pPr>
              <a:lnSpc>
                <a:spcPct val="110000"/>
              </a:lnSpc>
            </a:pPr>
            <a:r>
              <a:rPr lang="en-US" sz="4400" dirty="0"/>
              <a:t>Based on these, we have </a:t>
            </a:r>
            <a:r>
              <a:rPr lang="en-US" sz="4400" b="1" dirty="0"/>
              <a:t>2 categories of built-in Exceptions</a:t>
            </a:r>
            <a:r>
              <a:rPr lang="en-US" sz="4400" dirty="0"/>
              <a:t>:</a:t>
            </a:r>
          </a:p>
          <a:p>
            <a:pPr lvl="1">
              <a:lnSpc>
                <a:spcPct val="110000"/>
              </a:lnSpc>
            </a:pPr>
            <a:r>
              <a:rPr lang="en-US" sz="4000" dirty="0"/>
              <a:t>Checked exceptions</a:t>
            </a:r>
          </a:p>
          <a:p>
            <a:pPr lvl="1">
              <a:lnSpc>
                <a:spcPct val="110000"/>
              </a:lnSpc>
            </a:pPr>
            <a:r>
              <a:rPr lang="en-US" sz="4000" dirty="0"/>
              <a:t>Unchecked exceptions</a:t>
            </a:r>
          </a:p>
          <a:p>
            <a:endParaRPr lang="en-US" dirty="0"/>
          </a:p>
          <a:p>
            <a:endParaRPr lang="nl-BE" dirty="0"/>
          </a:p>
          <a:p>
            <a:endParaRPr lang="nl-BE" dirty="0"/>
          </a:p>
        </p:txBody>
      </p:sp>
      <p:sp>
        <p:nvSpPr>
          <p:cNvPr id="4" name="Tijdelijke aanduiding voor dianummer 3"/>
          <p:cNvSpPr>
            <a:spLocks noGrp="1"/>
          </p:cNvSpPr>
          <p:nvPr>
            <p:ph type="sldNum" sz="quarter" idx="10"/>
          </p:nvPr>
        </p:nvSpPr>
        <p:spPr bwMode="auto">
          <a:xfrm>
            <a:off x="8461375" y="6408738"/>
            <a:ext cx="6477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nl-NL"/>
            </a:defPPr>
            <a:lvl1pPr algn="r"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4492E864-EC5F-43DA-931C-0D6412AC52B4}" type="slidenum">
              <a:rPr lang="nl-NL" smtClean="0"/>
              <a:pPr>
                <a:defRPr/>
              </a:pPr>
              <a:t>3</a:t>
            </a:fld>
            <a:endParaRPr lang="nl-NL" dirty="0"/>
          </a:p>
        </p:txBody>
      </p:sp>
    </p:spTree>
    <p:extLst>
      <p:ext uri="{BB962C8B-B14F-4D97-AF65-F5344CB8AC3E}">
        <p14:creationId xmlns:p14="http://schemas.microsoft.com/office/powerpoint/2010/main" val="4001050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6105A199-16C8-4289-8DD1-D9046F40E7F0}"/>
              </a:ext>
            </a:extLst>
          </p:cNvPr>
          <p:cNvSpPr>
            <a:spLocks noGrp="1"/>
          </p:cNvSpPr>
          <p:nvPr>
            <p:ph type="title"/>
          </p:nvPr>
        </p:nvSpPr>
        <p:spPr/>
        <p:txBody>
          <a:bodyPr/>
          <a:lstStyle/>
          <a:p>
            <a:r>
              <a:rPr lang="nl-BE" dirty="0" err="1"/>
              <a:t>Checked</a:t>
            </a:r>
            <a:r>
              <a:rPr lang="nl-BE" dirty="0"/>
              <a:t> &lt;-&gt; </a:t>
            </a:r>
            <a:r>
              <a:rPr lang="nl-BE" dirty="0" err="1"/>
              <a:t>Unchecked</a:t>
            </a:r>
            <a:r>
              <a:rPr lang="nl-BE" dirty="0"/>
              <a:t> </a:t>
            </a:r>
            <a:r>
              <a:rPr lang="nl-BE" dirty="0" err="1"/>
              <a:t>exceptions</a:t>
            </a:r>
            <a:endParaRPr lang="nl-BE" dirty="0"/>
          </a:p>
        </p:txBody>
      </p:sp>
      <p:sp>
        <p:nvSpPr>
          <p:cNvPr id="8" name="Tijdelijke aanduiding voor inhoud 7">
            <a:extLst>
              <a:ext uri="{FF2B5EF4-FFF2-40B4-BE49-F238E27FC236}">
                <a16:creationId xmlns:a16="http://schemas.microsoft.com/office/drawing/2014/main" id="{B266599C-DFA8-43F9-9AB4-E0000EF67769}"/>
              </a:ext>
            </a:extLst>
          </p:cNvPr>
          <p:cNvSpPr>
            <a:spLocks noGrp="1"/>
          </p:cNvSpPr>
          <p:nvPr>
            <p:ph idx="1"/>
          </p:nvPr>
        </p:nvSpPr>
        <p:spPr/>
        <p:txBody>
          <a:bodyPr/>
          <a:lstStyle/>
          <a:p>
            <a:r>
              <a:rPr lang="en-US" b="0" i="0" u="sng" dirty="0">
                <a:solidFill>
                  <a:srgbClr val="232629"/>
                </a:solidFill>
                <a:effectLst/>
                <a:latin typeface="-apple-system"/>
              </a:rPr>
              <a:t>Checked</a:t>
            </a:r>
            <a:r>
              <a:rPr lang="en-US" b="0" i="0" dirty="0">
                <a:solidFill>
                  <a:srgbClr val="232629"/>
                </a:solidFill>
                <a:effectLst/>
                <a:latin typeface="-apple-system"/>
              </a:rPr>
              <a:t> Exceptions simply means that these exceptions require us to specify </a:t>
            </a:r>
            <a:r>
              <a:rPr lang="en-US" b="0" i="0" u="sng" dirty="0">
                <a:solidFill>
                  <a:srgbClr val="232629"/>
                </a:solidFill>
                <a:effectLst/>
                <a:latin typeface="-apple-system"/>
              </a:rPr>
              <a:t>at compile time</a:t>
            </a:r>
            <a:r>
              <a:rPr lang="en-US" b="0" i="0" dirty="0">
                <a:solidFill>
                  <a:srgbClr val="232629"/>
                </a:solidFill>
                <a:effectLst/>
                <a:latin typeface="-apple-system"/>
              </a:rPr>
              <a:t> how the application will behave in case the exception occurs. </a:t>
            </a:r>
            <a:r>
              <a:rPr lang="en-US" dirty="0">
                <a:solidFill>
                  <a:srgbClr val="232629"/>
                </a:solidFill>
                <a:latin typeface="-apple-system"/>
              </a:rPr>
              <a:t>W</a:t>
            </a:r>
            <a:r>
              <a:rPr lang="en-US" b="0" i="0" dirty="0">
                <a:solidFill>
                  <a:srgbClr val="232629"/>
                </a:solidFill>
                <a:effectLst/>
                <a:latin typeface="-apple-system"/>
              </a:rPr>
              <a:t>e must anticipate in the code how to recover from the error e.g., with a try-catch-block  </a:t>
            </a:r>
          </a:p>
          <a:p>
            <a:r>
              <a:rPr lang="en-US" b="0" i="0" dirty="0">
                <a:solidFill>
                  <a:srgbClr val="232629"/>
                </a:solidFill>
                <a:effectLst/>
                <a:latin typeface="-apple-system"/>
              </a:rPr>
              <a:t>The </a:t>
            </a:r>
            <a:r>
              <a:rPr lang="en-US" b="0" i="0" u="sng" dirty="0">
                <a:solidFill>
                  <a:srgbClr val="232629"/>
                </a:solidFill>
                <a:effectLst/>
                <a:latin typeface="-apple-system"/>
              </a:rPr>
              <a:t>unchecked</a:t>
            </a:r>
            <a:r>
              <a:rPr lang="en-US" b="0" i="0" dirty="0">
                <a:solidFill>
                  <a:srgbClr val="232629"/>
                </a:solidFill>
                <a:effectLst/>
                <a:latin typeface="-apple-system"/>
              </a:rPr>
              <a:t> exceptions do not mandate compile time handling from us. Such exceptions occur </a:t>
            </a:r>
            <a:r>
              <a:rPr lang="en-US" b="0" i="0" u="sng" dirty="0">
                <a:solidFill>
                  <a:srgbClr val="232629"/>
                </a:solidFill>
                <a:effectLst/>
                <a:latin typeface="-apple-system"/>
              </a:rPr>
              <a:t>at the time of execution</a:t>
            </a:r>
            <a:r>
              <a:rPr lang="en-US" b="0" i="0" dirty="0">
                <a:solidFill>
                  <a:srgbClr val="232629"/>
                </a:solidFill>
                <a:effectLst/>
                <a:latin typeface="-apple-system"/>
              </a:rPr>
              <a:t>. These are also called Runtime Exceptions. These include programming bugs, such as logic errors or improper use of an API. Runtime exceptions are ignored at the time of compilation. </a:t>
            </a:r>
          </a:p>
          <a:p>
            <a:r>
              <a:rPr lang="en-US" i="1" dirty="0">
                <a:solidFill>
                  <a:srgbClr val="232629"/>
                </a:solidFill>
                <a:latin typeface="-apple-system"/>
                <a:hlinkClick r:id="rId2"/>
              </a:rPr>
              <a:t>Spring prefers unchecked exceptions</a:t>
            </a:r>
            <a:r>
              <a:rPr lang="en-US" i="1" dirty="0">
                <a:solidFill>
                  <a:srgbClr val="232629"/>
                </a:solidFill>
                <a:latin typeface="-apple-system"/>
              </a:rPr>
              <a:t> because</a:t>
            </a:r>
            <a:r>
              <a:rPr lang="en-US" dirty="0">
                <a:solidFill>
                  <a:srgbClr val="232629"/>
                </a:solidFill>
                <a:latin typeface="-apple-system"/>
              </a:rPr>
              <a:t> </a:t>
            </a:r>
          </a:p>
          <a:p>
            <a:pPr lvl="1"/>
            <a:r>
              <a:rPr lang="en-US" dirty="0">
                <a:solidFill>
                  <a:srgbClr val="232629"/>
                </a:solidFill>
                <a:latin typeface="-apple-system"/>
              </a:rPr>
              <a:t>“</a:t>
            </a:r>
            <a:r>
              <a:rPr lang="en-US" i="1" dirty="0">
                <a:solidFill>
                  <a:srgbClr val="232629"/>
                </a:solidFill>
                <a:latin typeface="-apple-system"/>
              </a:rPr>
              <a:t>checked exceptions requires handling, result in cluttered code and unnecessary coupling</a:t>
            </a:r>
            <a:r>
              <a:rPr lang="en-US" dirty="0">
                <a:solidFill>
                  <a:srgbClr val="232629"/>
                </a:solidFill>
                <a:latin typeface="-apple-system"/>
              </a:rPr>
              <a:t>”</a:t>
            </a:r>
          </a:p>
          <a:p>
            <a:pPr lvl="1"/>
            <a:r>
              <a:rPr lang="en-US" b="0" i="0" dirty="0">
                <a:solidFill>
                  <a:srgbClr val="232629"/>
                </a:solidFill>
                <a:effectLst/>
                <a:latin typeface="-apple-system"/>
              </a:rPr>
              <a:t>“</a:t>
            </a:r>
            <a:r>
              <a:rPr lang="en-US" b="0" i="1" dirty="0">
                <a:solidFill>
                  <a:srgbClr val="232629"/>
                </a:solidFill>
                <a:effectLst/>
                <a:latin typeface="-apple-system"/>
              </a:rPr>
              <a:t>checked exceptions break the Open/Closed principle, since a change in the signature with a new throws declaration could have effects in many levels of our program calling the method</a:t>
            </a:r>
            <a:r>
              <a:rPr lang="en-US" dirty="0">
                <a:solidFill>
                  <a:srgbClr val="232629"/>
                </a:solidFill>
                <a:latin typeface="-apple-system"/>
              </a:rPr>
              <a:t>”</a:t>
            </a:r>
          </a:p>
        </p:txBody>
      </p:sp>
      <p:sp>
        <p:nvSpPr>
          <p:cNvPr id="6" name="Tijdelijke aanduiding voor dianummer 5">
            <a:extLst>
              <a:ext uri="{FF2B5EF4-FFF2-40B4-BE49-F238E27FC236}">
                <a16:creationId xmlns:a16="http://schemas.microsoft.com/office/drawing/2014/main" id="{0B16D838-8489-4872-93F5-01A57A4525F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8BBB69-78CC-4007-AD8B-593DE32245CC}" type="slidenum">
              <a:rPr kumimoji="0" lang="nl-BE" sz="1000" b="0" i="0" u="none" strike="noStrike" kern="1200" cap="none" spc="0" normalizeH="0" baseline="0" noProof="0" smtClean="0">
                <a:ln>
                  <a:noFill/>
                </a:ln>
                <a:solidFill>
                  <a:prstClr val="black">
                    <a:tint val="75000"/>
                  </a:prstClr>
                </a:solidFill>
                <a:effectLst/>
                <a:uLnTx/>
                <a:uFillTx/>
                <a:latin typeface="Verdana" panose="020B0604030504040204" pitchFamily="34" charset="0"/>
                <a:ea typeface="Verdana" panose="020B060403050404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nl-BE" sz="1000" b="0" i="0" u="none" strike="noStrike" kern="1200" cap="none" spc="0" normalizeH="0" baseline="0" noProof="0">
              <a:ln>
                <a:noFill/>
              </a:ln>
              <a:solidFill>
                <a:prstClr val="black">
                  <a:tint val="75000"/>
                </a:prstClr>
              </a:solidFill>
              <a:effectLst/>
              <a:uLnTx/>
              <a:uFillTx/>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214384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Checked</a:t>
            </a:r>
            <a:r>
              <a:rPr lang="nl-BE" dirty="0"/>
              <a:t> </a:t>
            </a:r>
            <a:r>
              <a:rPr lang="nl-BE" dirty="0" err="1"/>
              <a:t>exceptions</a:t>
            </a:r>
            <a:r>
              <a:rPr lang="nl-BE" dirty="0"/>
              <a:t> - </a:t>
            </a:r>
            <a:r>
              <a:rPr lang="nl-BE" dirty="0" err="1"/>
              <a:t>example</a:t>
            </a:r>
            <a:endParaRPr lang="nl-BE" dirty="0"/>
          </a:p>
        </p:txBody>
      </p:sp>
      <p:sp>
        <p:nvSpPr>
          <p:cNvPr id="3" name="Tijdelijke aanduiding voor inhoud 2"/>
          <p:cNvSpPr>
            <a:spLocks noGrp="1"/>
          </p:cNvSpPr>
          <p:nvPr>
            <p:ph idx="1"/>
          </p:nvPr>
        </p:nvSpPr>
        <p:spPr>
          <a:xfrm>
            <a:off x="179295" y="1138518"/>
            <a:ext cx="11842376" cy="5420902"/>
          </a:xfrm>
        </p:spPr>
        <p:txBody>
          <a:bodyPr>
            <a:normAutofit/>
          </a:bodyPr>
          <a:lstStyle/>
          <a:p>
            <a:pPr>
              <a:lnSpc>
                <a:spcPct val="110000"/>
              </a:lnSpc>
            </a:pPr>
            <a:r>
              <a:rPr lang="en-US" sz="1400" dirty="0"/>
              <a:t>A </a:t>
            </a:r>
            <a:r>
              <a:rPr lang="en-US" sz="1400" b="1" dirty="0"/>
              <a:t>checked exception </a:t>
            </a:r>
            <a:r>
              <a:rPr lang="en-US" sz="1400" dirty="0"/>
              <a:t>is an exception that is checked by the compiler at compilation-time, these are also called compile time exceptions. These exceptions cannot simply be ignored, the programmer should take care of (handle) these exceptions</a:t>
            </a:r>
          </a:p>
          <a:p>
            <a:pPr lvl="1">
              <a:lnSpc>
                <a:spcPct val="110000"/>
              </a:lnSpc>
            </a:pPr>
            <a:r>
              <a:rPr lang="en-US" sz="1000" dirty="0"/>
              <a:t>For example, if you use </a:t>
            </a:r>
            <a:r>
              <a:rPr lang="en-US" sz="1000" dirty="0" err="1"/>
              <a:t>FileReader</a:t>
            </a:r>
            <a:r>
              <a:rPr lang="en-US" sz="1000" dirty="0"/>
              <a:t> class in your program to read data from a file: </a:t>
            </a:r>
          </a:p>
          <a:p>
            <a:pPr lvl="1">
              <a:lnSpc>
                <a:spcPct val="110000"/>
              </a:lnSpc>
            </a:pPr>
            <a:endParaRPr lang="en-US" sz="1000" dirty="0"/>
          </a:p>
          <a:p>
            <a:pPr lvl="1">
              <a:lnSpc>
                <a:spcPct val="110000"/>
              </a:lnSpc>
            </a:pPr>
            <a:endParaRPr lang="en-US" sz="1000" dirty="0"/>
          </a:p>
          <a:p>
            <a:pPr lvl="1">
              <a:lnSpc>
                <a:spcPct val="110000"/>
              </a:lnSpc>
            </a:pPr>
            <a:endParaRPr lang="en-US" sz="1000" dirty="0"/>
          </a:p>
          <a:p>
            <a:pPr lvl="1">
              <a:lnSpc>
                <a:spcPct val="110000"/>
              </a:lnSpc>
            </a:pPr>
            <a:endParaRPr lang="en-US" sz="1000" dirty="0"/>
          </a:p>
          <a:p>
            <a:pPr lvl="1">
              <a:lnSpc>
                <a:spcPct val="110000"/>
              </a:lnSpc>
            </a:pPr>
            <a:endParaRPr lang="en-US" sz="1000" dirty="0"/>
          </a:p>
          <a:p>
            <a:pPr lvl="1">
              <a:lnSpc>
                <a:spcPct val="110000"/>
              </a:lnSpc>
            </a:pPr>
            <a:endParaRPr lang="en-US" sz="1000" dirty="0"/>
          </a:p>
          <a:p>
            <a:pPr marL="268288" lvl="1" indent="0">
              <a:lnSpc>
                <a:spcPct val="110000"/>
              </a:lnSpc>
              <a:buNone/>
            </a:pPr>
            <a:endParaRPr lang="en-US" sz="1000" dirty="0"/>
          </a:p>
          <a:p>
            <a:pPr marL="268288" lvl="1" indent="0">
              <a:lnSpc>
                <a:spcPct val="110000"/>
              </a:lnSpc>
              <a:buNone/>
            </a:pPr>
            <a:endParaRPr lang="en-US" sz="1000" dirty="0"/>
          </a:p>
          <a:p>
            <a:pPr marL="268288" lvl="1" indent="0">
              <a:lnSpc>
                <a:spcPct val="110000"/>
              </a:lnSpc>
              <a:buNone/>
            </a:pPr>
            <a:r>
              <a:rPr lang="en-US" sz="1000" dirty="0"/>
              <a:t>	If the file specified in its constructor doesn't exist, then a </a:t>
            </a:r>
            <a:r>
              <a:rPr lang="en-US" sz="1000" dirty="0" err="1"/>
              <a:t>FileNotFoundException</a:t>
            </a:r>
            <a:r>
              <a:rPr lang="en-US" sz="1000" dirty="0"/>
              <a:t> occurs. The compiler prompts the programmer to handle the exception.  An error is 	thrown at compile-time and you will not be able to run the program!</a:t>
            </a:r>
          </a:p>
          <a:p>
            <a:pPr lvl="1">
              <a:lnSpc>
                <a:spcPct val="110000"/>
              </a:lnSpc>
            </a:pPr>
            <a:r>
              <a:rPr lang="en-US" sz="1000" dirty="0"/>
              <a:t>How to handle a checked exception as a programmer?</a:t>
            </a:r>
          </a:p>
          <a:p>
            <a:pPr lvl="2">
              <a:lnSpc>
                <a:spcPct val="110000"/>
              </a:lnSpc>
            </a:pPr>
            <a:r>
              <a:rPr lang="en-US" sz="1000" dirty="0"/>
              <a:t>Method 1: Declare the exception using throws keyword.</a:t>
            </a:r>
          </a:p>
          <a:p>
            <a:pPr lvl="3">
              <a:lnSpc>
                <a:spcPct val="110000"/>
              </a:lnSpc>
            </a:pPr>
            <a:r>
              <a:rPr lang="en-US" sz="900" dirty="0"/>
              <a:t>&gt; public static void main(String </a:t>
            </a:r>
            <a:r>
              <a:rPr lang="en-US" sz="900" dirty="0" err="1"/>
              <a:t>args</a:t>
            </a:r>
            <a:r>
              <a:rPr lang="en-US" sz="900" dirty="0"/>
              <a:t>[]) throws </a:t>
            </a:r>
            <a:r>
              <a:rPr lang="en-US" sz="900" dirty="0" err="1"/>
              <a:t>FileNotFoundException</a:t>
            </a:r>
            <a:r>
              <a:rPr lang="en-US" sz="900" dirty="0"/>
              <a:t>{…}</a:t>
            </a:r>
          </a:p>
          <a:p>
            <a:pPr lvl="3">
              <a:lnSpc>
                <a:spcPct val="110000"/>
              </a:lnSpc>
            </a:pPr>
            <a:r>
              <a:rPr lang="en-US" sz="900" dirty="0"/>
              <a:t>Disadvantage: when the file is not found at runtime an ugly error (</a:t>
            </a:r>
            <a:r>
              <a:rPr lang="en-US" sz="900" dirty="0" err="1"/>
              <a:t>FileNotFoundException</a:t>
            </a:r>
            <a:r>
              <a:rPr lang="en-US" sz="900" dirty="0"/>
              <a:t>) will be thrown at the user</a:t>
            </a:r>
          </a:p>
          <a:p>
            <a:pPr lvl="2">
              <a:lnSpc>
                <a:spcPct val="110000"/>
              </a:lnSpc>
            </a:pPr>
            <a:r>
              <a:rPr lang="en-US" sz="1000" dirty="0"/>
              <a:t>Method 2: Handle it using a try-catch block</a:t>
            </a:r>
          </a:p>
          <a:p>
            <a:pPr lvl="3">
              <a:lnSpc>
                <a:spcPct val="110000"/>
              </a:lnSpc>
            </a:pPr>
            <a:r>
              <a:rPr lang="en-US" sz="800" dirty="0"/>
              <a:t>	try{</a:t>
            </a:r>
            <a:br>
              <a:rPr lang="en-US" sz="800" dirty="0"/>
            </a:br>
            <a:r>
              <a:rPr lang="en-US" sz="800" dirty="0"/>
              <a:t>	    File </a:t>
            </a:r>
            <a:r>
              <a:rPr lang="en-US" sz="800" dirty="0" err="1"/>
              <a:t>file</a:t>
            </a:r>
            <a:r>
              <a:rPr lang="en-US" sz="800" dirty="0"/>
              <a:t> = new File(“E://file.txt”);</a:t>
            </a:r>
            <a:br>
              <a:rPr lang="en-US" sz="800" dirty="0"/>
            </a:br>
            <a:r>
              <a:rPr lang="en-US" sz="800" dirty="0"/>
              <a:t>	    </a:t>
            </a:r>
            <a:r>
              <a:rPr lang="en-US" sz="800" dirty="0" err="1"/>
              <a:t>FileReader</a:t>
            </a:r>
            <a:r>
              <a:rPr lang="en-US" sz="800" dirty="0"/>
              <a:t> </a:t>
            </a:r>
            <a:r>
              <a:rPr lang="en-US" sz="800" dirty="0" err="1"/>
              <a:t>fr</a:t>
            </a:r>
            <a:r>
              <a:rPr lang="en-US" sz="800" dirty="0"/>
              <a:t> = new </a:t>
            </a:r>
            <a:r>
              <a:rPr lang="en-US" sz="800" dirty="0" err="1"/>
              <a:t>FileReader</a:t>
            </a:r>
            <a:r>
              <a:rPr lang="en-US" sz="800" dirty="0"/>
              <a:t>(file);</a:t>
            </a:r>
            <a:br>
              <a:rPr lang="en-US" sz="800" dirty="0"/>
            </a:br>
            <a:r>
              <a:rPr lang="en-US" sz="800" dirty="0"/>
              <a:t>       }catch(</a:t>
            </a:r>
            <a:r>
              <a:rPr lang="en-US" sz="800" dirty="0" err="1"/>
              <a:t>FileNotFoundException</a:t>
            </a:r>
            <a:r>
              <a:rPr lang="en-US" sz="800" dirty="0"/>
              <a:t> </a:t>
            </a:r>
            <a:r>
              <a:rPr lang="en-US" sz="800" dirty="0" err="1"/>
              <a:t>fnfe</a:t>
            </a:r>
            <a:r>
              <a:rPr lang="en-US" sz="800" dirty="0"/>
              <a:t>){</a:t>
            </a:r>
            <a:br>
              <a:rPr lang="en-US" sz="800" dirty="0"/>
            </a:br>
            <a:r>
              <a:rPr lang="en-US" sz="800" dirty="0"/>
              <a:t>          </a:t>
            </a:r>
            <a:r>
              <a:rPr lang="en-US" sz="800" dirty="0" err="1"/>
              <a:t>System.out.println</a:t>
            </a:r>
            <a:r>
              <a:rPr lang="en-US" sz="800" dirty="0"/>
              <a:t>("The specified file is not present at the given path");</a:t>
            </a:r>
            <a:br>
              <a:rPr lang="en-US" sz="800" dirty="0"/>
            </a:br>
            <a:r>
              <a:rPr lang="en-US" sz="800" dirty="0"/>
              <a:t>       }</a:t>
            </a:r>
          </a:p>
          <a:p>
            <a:pPr lvl="3">
              <a:lnSpc>
                <a:spcPct val="110000"/>
              </a:lnSpc>
            </a:pPr>
            <a:r>
              <a:rPr lang="en-US" sz="800" dirty="0"/>
              <a:t>Advantage: the user gets a meaningful error message</a:t>
            </a:r>
          </a:p>
          <a:p>
            <a:pPr>
              <a:lnSpc>
                <a:spcPct val="110000"/>
              </a:lnSpc>
            </a:pPr>
            <a:endParaRPr lang="en-US" sz="1400" dirty="0"/>
          </a:p>
          <a:p>
            <a:endParaRPr lang="en-US" dirty="0"/>
          </a:p>
          <a:p>
            <a:endParaRPr lang="nl-BE" dirty="0"/>
          </a:p>
          <a:p>
            <a:endParaRPr lang="nl-BE" dirty="0"/>
          </a:p>
        </p:txBody>
      </p:sp>
      <p:sp>
        <p:nvSpPr>
          <p:cNvPr id="4" name="Tijdelijke aanduiding voor dianummer 3"/>
          <p:cNvSpPr>
            <a:spLocks noGrp="1"/>
          </p:cNvSpPr>
          <p:nvPr>
            <p:ph type="sldNum" sz="quarter" idx="10"/>
          </p:nvPr>
        </p:nvSpPr>
        <p:spPr bwMode="auto">
          <a:xfrm>
            <a:off x="8461375" y="6408738"/>
            <a:ext cx="6477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nl-NL"/>
            </a:defPPr>
            <a:lvl1pPr algn="r"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4492E864-EC5F-43DA-931C-0D6412AC52B4}" type="slidenum">
              <a:rPr lang="nl-NL" smtClean="0"/>
              <a:pPr>
                <a:defRPr/>
              </a:pPr>
              <a:t>5</a:t>
            </a:fld>
            <a:endParaRPr lang="nl-NL" dirty="0"/>
          </a:p>
        </p:txBody>
      </p:sp>
      <p:pic>
        <p:nvPicPr>
          <p:cNvPr id="6" name="Afbeelding 5">
            <a:extLst>
              <a:ext uri="{FF2B5EF4-FFF2-40B4-BE49-F238E27FC236}">
                <a16:creationId xmlns:a16="http://schemas.microsoft.com/office/drawing/2014/main" id="{A6EBFCEC-B0EE-49E7-9C94-2FF79FA2AB62}"/>
              </a:ext>
            </a:extLst>
          </p:cNvPr>
          <p:cNvPicPr>
            <a:picLocks noChangeAspect="1"/>
          </p:cNvPicPr>
          <p:nvPr/>
        </p:nvPicPr>
        <p:blipFill>
          <a:blip r:embed="rId2"/>
          <a:stretch>
            <a:fillRect/>
          </a:stretch>
        </p:blipFill>
        <p:spPr>
          <a:xfrm>
            <a:off x="857504" y="1945320"/>
            <a:ext cx="2921396" cy="1677244"/>
          </a:xfrm>
          <a:prstGeom prst="rect">
            <a:avLst/>
          </a:prstGeom>
        </p:spPr>
      </p:pic>
    </p:spTree>
    <p:extLst>
      <p:ext uri="{BB962C8B-B14F-4D97-AF65-F5344CB8AC3E}">
        <p14:creationId xmlns:p14="http://schemas.microsoft.com/office/powerpoint/2010/main" val="622669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Unchecked</a:t>
            </a:r>
            <a:r>
              <a:rPr lang="nl-BE" dirty="0"/>
              <a:t> </a:t>
            </a:r>
            <a:r>
              <a:rPr lang="nl-BE" dirty="0" err="1"/>
              <a:t>exceptions</a:t>
            </a:r>
            <a:r>
              <a:rPr lang="nl-BE" dirty="0"/>
              <a:t> – </a:t>
            </a:r>
            <a:r>
              <a:rPr lang="nl-BE" dirty="0" err="1"/>
              <a:t>example</a:t>
            </a:r>
            <a:endParaRPr lang="nl-BE" dirty="0"/>
          </a:p>
        </p:txBody>
      </p:sp>
      <p:sp>
        <p:nvSpPr>
          <p:cNvPr id="3" name="Tijdelijke aanduiding voor inhoud 2"/>
          <p:cNvSpPr>
            <a:spLocks noGrp="1"/>
          </p:cNvSpPr>
          <p:nvPr>
            <p:ph idx="1"/>
          </p:nvPr>
        </p:nvSpPr>
        <p:spPr/>
        <p:txBody>
          <a:bodyPr>
            <a:normAutofit lnSpcReduction="10000"/>
          </a:bodyPr>
          <a:lstStyle/>
          <a:p>
            <a:pPr>
              <a:lnSpc>
                <a:spcPct val="110000"/>
              </a:lnSpc>
            </a:pPr>
            <a:r>
              <a:rPr lang="en-US" sz="2000" dirty="0"/>
              <a:t>An </a:t>
            </a:r>
            <a:r>
              <a:rPr lang="en-US" sz="2000" b="1" dirty="0"/>
              <a:t>unchecked exception </a:t>
            </a:r>
            <a:r>
              <a:rPr lang="en-US" sz="2000" dirty="0"/>
              <a:t>is an exception that occurs at the time of execution. These are also called Runtime Exceptions. These include programming bugs, such as logic errors or improper use of an API. Runtime exceptions are ignored at the time of compilation.</a:t>
            </a:r>
          </a:p>
          <a:p>
            <a:pPr lvl="1">
              <a:lnSpc>
                <a:spcPct val="110000"/>
              </a:lnSpc>
            </a:pPr>
            <a:r>
              <a:rPr lang="en-US" sz="1200" dirty="0"/>
              <a:t>For example, if you have declared an array of size 5 in your program and trying to call the 6th element of the array then an </a:t>
            </a:r>
            <a:r>
              <a:rPr lang="en-US" sz="1200" dirty="0" err="1"/>
              <a:t>ArrayIndexOutOfBoundsExceptionexception</a:t>
            </a:r>
            <a:r>
              <a:rPr lang="en-US" sz="1200" dirty="0"/>
              <a:t> occurs.</a:t>
            </a:r>
          </a:p>
          <a:p>
            <a:pPr lvl="1">
              <a:lnSpc>
                <a:spcPct val="110000"/>
              </a:lnSpc>
            </a:pPr>
            <a:endParaRPr lang="en-US" sz="1200" dirty="0"/>
          </a:p>
          <a:p>
            <a:pPr lvl="1">
              <a:lnSpc>
                <a:spcPct val="110000"/>
              </a:lnSpc>
            </a:pPr>
            <a:endParaRPr lang="en-US" sz="1200" dirty="0"/>
          </a:p>
          <a:p>
            <a:pPr lvl="1">
              <a:lnSpc>
                <a:spcPct val="110000"/>
              </a:lnSpc>
            </a:pPr>
            <a:endParaRPr lang="en-US" sz="1200" dirty="0"/>
          </a:p>
          <a:p>
            <a:pPr lvl="1">
              <a:lnSpc>
                <a:spcPct val="110000"/>
              </a:lnSpc>
            </a:pPr>
            <a:endParaRPr lang="en-US" sz="1200" dirty="0"/>
          </a:p>
          <a:p>
            <a:pPr marL="268288" lvl="1" indent="0">
              <a:lnSpc>
                <a:spcPct val="110000"/>
              </a:lnSpc>
              <a:buNone/>
            </a:pPr>
            <a:endParaRPr lang="en-US" sz="1200" dirty="0"/>
          </a:p>
          <a:p>
            <a:pPr lvl="1">
              <a:lnSpc>
                <a:spcPct val="110000"/>
              </a:lnSpc>
            </a:pPr>
            <a:endParaRPr lang="en-US" sz="1200" dirty="0"/>
          </a:p>
          <a:p>
            <a:pPr lvl="1">
              <a:lnSpc>
                <a:spcPct val="110000"/>
              </a:lnSpc>
            </a:pPr>
            <a:r>
              <a:rPr lang="en-US" sz="1200" dirty="0"/>
              <a:t>The above program will compile, but when you run this program, you will get this error:</a:t>
            </a:r>
          </a:p>
          <a:p>
            <a:pPr lvl="1">
              <a:lnSpc>
                <a:spcPct val="110000"/>
              </a:lnSpc>
            </a:pPr>
            <a:endParaRPr lang="en-US" sz="1200" dirty="0"/>
          </a:p>
          <a:p>
            <a:pPr marL="268288" lvl="1" indent="0">
              <a:lnSpc>
                <a:spcPct val="110000"/>
              </a:lnSpc>
              <a:buNone/>
            </a:pPr>
            <a:endParaRPr lang="en-US" sz="1200" dirty="0"/>
          </a:p>
          <a:p>
            <a:pPr lvl="1">
              <a:lnSpc>
                <a:spcPct val="110000"/>
              </a:lnSpc>
            </a:pPr>
            <a:r>
              <a:rPr lang="en-US" sz="1200" dirty="0" err="1"/>
              <a:t>NullpointerException</a:t>
            </a:r>
            <a:r>
              <a:rPr lang="en-US" sz="1200" dirty="0"/>
              <a:t> is also an example of an unchecked exception</a:t>
            </a:r>
            <a:endParaRPr lang="nl-BE" sz="1000" dirty="0"/>
          </a:p>
          <a:p>
            <a:pPr lvl="1">
              <a:lnSpc>
                <a:spcPct val="110000"/>
              </a:lnSpc>
            </a:pPr>
            <a:r>
              <a:rPr lang="nl-BE" sz="1200" dirty="0"/>
              <a:t>We </a:t>
            </a:r>
            <a:r>
              <a:rPr lang="nl-BE" sz="1200" dirty="0" err="1"/>
              <a:t>can</a:t>
            </a:r>
            <a:r>
              <a:rPr lang="nl-BE" sz="1200" dirty="0"/>
              <a:t> handle </a:t>
            </a:r>
            <a:r>
              <a:rPr lang="nl-BE" sz="1200" dirty="0" err="1"/>
              <a:t>unchecked</a:t>
            </a:r>
            <a:r>
              <a:rPr lang="nl-BE" sz="1200" dirty="0"/>
              <a:t> </a:t>
            </a:r>
            <a:r>
              <a:rPr lang="nl-BE" sz="1200" dirty="0" err="1"/>
              <a:t>exceptions</a:t>
            </a:r>
            <a:r>
              <a:rPr lang="nl-BE" sz="1200" dirty="0"/>
              <a:t> </a:t>
            </a:r>
            <a:r>
              <a:rPr lang="nl-BE" sz="1200" dirty="0" err="1"/>
              <a:t>with</a:t>
            </a:r>
            <a:r>
              <a:rPr lang="nl-BE" sz="1200" dirty="0"/>
              <a:t> a </a:t>
            </a:r>
            <a:r>
              <a:rPr lang="nl-BE" sz="1200" dirty="0" err="1"/>
              <a:t>try</a:t>
            </a:r>
            <a:r>
              <a:rPr lang="nl-BE" sz="1200" dirty="0"/>
              <a:t>-catch block, </a:t>
            </a:r>
            <a:r>
              <a:rPr lang="nl-BE" sz="1200" dirty="0" err="1"/>
              <a:t>just</a:t>
            </a:r>
            <a:r>
              <a:rPr lang="nl-BE" sz="1200" dirty="0"/>
              <a:t> like </a:t>
            </a:r>
            <a:r>
              <a:rPr lang="nl-BE" sz="1200" dirty="0" err="1"/>
              <a:t>checked</a:t>
            </a:r>
            <a:r>
              <a:rPr lang="nl-BE" sz="1200" dirty="0"/>
              <a:t> </a:t>
            </a:r>
            <a:r>
              <a:rPr lang="nl-BE" sz="1200" dirty="0" err="1"/>
              <a:t>exceptions</a:t>
            </a:r>
            <a:r>
              <a:rPr lang="nl-BE" sz="1200" dirty="0"/>
              <a:t> but </a:t>
            </a:r>
            <a:r>
              <a:rPr lang="en-US" sz="1200" dirty="0"/>
              <a:t>that is only a good idea when the exception happens due to wrong user input. Often unchecked exceptions are caused by programming errors.  Then, of course, the idea is to fix the programming error and not to introduce a try-catch block.</a:t>
            </a:r>
          </a:p>
        </p:txBody>
      </p:sp>
      <p:sp>
        <p:nvSpPr>
          <p:cNvPr id="4" name="Tijdelijke aanduiding voor dianummer 3"/>
          <p:cNvSpPr>
            <a:spLocks noGrp="1"/>
          </p:cNvSpPr>
          <p:nvPr>
            <p:ph type="sldNum" sz="quarter" idx="10"/>
          </p:nvPr>
        </p:nvSpPr>
        <p:spPr bwMode="auto">
          <a:xfrm>
            <a:off x="8461375" y="6408738"/>
            <a:ext cx="6477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nl-NL"/>
            </a:defPPr>
            <a:lvl1pPr algn="r"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4492E864-EC5F-43DA-931C-0D6412AC52B4}" type="slidenum">
              <a:rPr lang="nl-NL" smtClean="0"/>
              <a:pPr>
                <a:defRPr/>
              </a:pPr>
              <a:t>6</a:t>
            </a:fld>
            <a:endParaRPr lang="nl-NL" dirty="0"/>
          </a:p>
        </p:txBody>
      </p:sp>
      <p:pic>
        <p:nvPicPr>
          <p:cNvPr id="7" name="Afbeelding 6">
            <a:extLst>
              <a:ext uri="{FF2B5EF4-FFF2-40B4-BE49-F238E27FC236}">
                <a16:creationId xmlns:a16="http://schemas.microsoft.com/office/drawing/2014/main" id="{8F5D85AE-D124-47EE-A9AB-1823C8C7BD77}"/>
              </a:ext>
            </a:extLst>
          </p:cNvPr>
          <p:cNvPicPr>
            <a:picLocks noChangeAspect="1"/>
          </p:cNvPicPr>
          <p:nvPr/>
        </p:nvPicPr>
        <p:blipFill>
          <a:blip r:embed="rId2"/>
          <a:stretch>
            <a:fillRect/>
          </a:stretch>
        </p:blipFill>
        <p:spPr>
          <a:xfrm>
            <a:off x="876689" y="2956624"/>
            <a:ext cx="3124200" cy="1294558"/>
          </a:xfrm>
          <a:prstGeom prst="rect">
            <a:avLst/>
          </a:prstGeom>
        </p:spPr>
      </p:pic>
      <p:pic>
        <p:nvPicPr>
          <p:cNvPr id="10" name="Afbeelding 9">
            <a:extLst>
              <a:ext uri="{FF2B5EF4-FFF2-40B4-BE49-F238E27FC236}">
                <a16:creationId xmlns:a16="http://schemas.microsoft.com/office/drawing/2014/main" id="{2BC374F7-2997-4543-97AE-B087AAAEABB4}"/>
              </a:ext>
            </a:extLst>
          </p:cNvPr>
          <p:cNvPicPr>
            <a:picLocks noChangeAspect="1"/>
          </p:cNvPicPr>
          <p:nvPr/>
        </p:nvPicPr>
        <p:blipFill>
          <a:blip r:embed="rId3"/>
          <a:stretch>
            <a:fillRect/>
          </a:stretch>
        </p:blipFill>
        <p:spPr>
          <a:xfrm>
            <a:off x="876689" y="4679841"/>
            <a:ext cx="4972050" cy="390525"/>
          </a:xfrm>
          <a:prstGeom prst="rect">
            <a:avLst/>
          </a:prstGeom>
          <a:ln>
            <a:solidFill>
              <a:schemeClr val="tx1"/>
            </a:solidFill>
          </a:ln>
        </p:spPr>
      </p:pic>
    </p:spTree>
    <p:extLst>
      <p:ext uri="{BB962C8B-B14F-4D97-AF65-F5344CB8AC3E}">
        <p14:creationId xmlns:p14="http://schemas.microsoft.com/office/powerpoint/2010/main" val="2927488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51BD2C-9006-42CA-B889-6D713CE5E04C}"/>
              </a:ext>
            </a:extLst>
          </p:cNvPr>
          <p:cNvSpPr>
            <a:spLocks noGrp="1"/>
          </p:cNvSpPr>
          <p:nvPr>
            <p:ph type="title"/>
          </p:nvPr>
        </p:nvSpPr>
        <p:spPr/>
        <p:txBody>
          <a:bodyPr/>
          <a:lstStyle/>
          <a:p>
            <a:r>
              <a:rPr lang="nl-BE" dirty="0" err="1"/>
              <a:t>Unchecked</a:t>
            </a:r>
            <a:r>
              <a:rPr lang="nl-BE" dirty="0"/>
              <a:t> </a:t>
            </a:r>
            <a:r>
              <a:rPr lang="nl-BE" dirty="0" err="1"/>
              <a:t>Exception</a:t>
            </a:r>
            <a:r>
              <a:rPr lang="nl-BE" dirty="0"/>
              <a:t> - </a:t>
            </a:r>
            <a:r>
              <a:rPr lang="nl-BE" dirty="0" err="1"/>
              <a:t>example</a:t>
            </a:r>
            <a:endParaRPr lang="nl-BE" dirty="0"/>
          </a:p>
        </p:txBody>
      </p:sp>
      <p:sp>
        <p:nvSpPr>
          <p:cNvPr id="4" name="Tijdelijke aanduiding voor dianummer 3">
            <a:extLst>
              <a:ext uri="{FF2B5EF4-FFF2-40B4-BE49-F238E27FC236}">
                <a16:creationId xmlns:a16="http://schemas.microsoft.com/office/drawing/2014/main" id="{7B40909F-8270-4DC3-A6B9-0256727195C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FF0E678-5659-4256-A5F3-A2CF1765060C}" type="slidenum">
              <a:rPr kumimoji="0" lang="nl-BE" sz="1000" b="0" i="0" u="none" strike="noStrike" kern="1200" cap="none" spc="0" normalizeH="0" baseline="0" noProof="0" smtClean="0">
                <a:ln>
                  <a:noFill/>
                </a:ln>
                <a:solidFill>
                  <a:prstClr val="black">
                    <a:tint val="75000"/>
                  </a:prstClr>
                </a:solidFill>
                <a:effectLst/>
                <a:uLnTx/>
                <a:uFillTx/>
                <a:latin typeface="Verdana" panose="020B0604030504040204" pitchFamily="34" charset="0"/>
                <a:ea typeface="Verdana" panose="020B060403050404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nl-BE" sz="1000" b="0" i="0" u="none" strike="noStrike" kern="1200" cap="none" spc="0" normalizeH="0" baseline="0" noProof="0">
              <a:ln>
                <a:noFill/>
              </a:ln>
              <a:solidFill>
                <a:prstClr val="black">
                  <a:tint val="75000"/>
                </a:prstClr>
              </a:solidFill>
              <a:effectLst/>
              <a:uLnTx/>
              <a:uFillTx/>
              <a:latin typeface="Verdana" panose="020B0604030504040204" pitchFamily="34" charset="0"/>
              <a:ea typeface="Verdana" panose="020B0604030504040204" pitchFamily="34" charset="0"/>
            </a:endParaRPr>
          </a:p>
        </p:txBody>
      </p:sp>
      <p:pic>
        <p:nvPicPr>
          <p:cNvPr id="5" name="Afbeelding 4">
            <a:extLst>
              <a:ext uri="{FF2B5EF4-FFF2-40B4-BE49-F238E27FC236}">
                <a16:creationId xmlns:a16="http://schemas.microsoft.com/office/drawing/2014/main" id="{4E494C01-B87F-4658-869A-8E95CD076B40}"/>
              </a:ext>
            </a:extLst>
          </p:cNvPr>
          <p:cNvPicPr>
            <a:picLocks noChangeAspect="1"/>
          </p:cNvPicPr>
          <p:nvPr/>
        </p:nvPicPr>
        <p:blipFill>
          <a:blip r:embed="rId2"/>
          <a:stretch>
            <a:fillRect/>
          </a:stretch>
        </p:blipFill>
        <p:spPr>
          <a:xfrm>
            <a:off x="257600" y="1144093"/>
            <a:ext cx="8255070" cy="5101064"/>
          </a:xfrm>
          <a:prstGeom prst="rect">
            <a:avLst/>
          </a:prstGeom>
          <a:ln>
            <a:solidFill>
              <a:schemeClr val="tx1"/>
            </a:solidFill>
          </a:ln>
        </p:spPr>
      </p:pic>
      <p:sp>
        <p:nvSpPr>
          <p:cNvPr id="6" name="Tekstvak 5">
            <a:extLst>
              <a:ext uri="{FF2B5EF4-FFF2-40B4-BE49-F238E27FC236}">
                <a16:creationId xmlns:a16="http://schemas.microsoft.com/office/drawing/2014/main" id="{3CCB7456-4D0A-4081-91B9-F48A68515C87}"/>
              </a:ext>
            </a:extLst>
          </p:cNvPr>
          <p:cNvSpPr txBox="1"/>
          <p:nvPr/>
        </p:nvSpPr>
        <p:spPr>
          <a:xfrm>
            <a:off x="8766629" y="1451429"/>
            <a:ext cx="2902857" cy="1200329"/>
          </a:xfrm>
          <a:prstGeom prst="rect">
            <a:avLst/>
          </a:prstGeom>
          <a:solidFill>
            <a:schemeClr val="bg1"/>
          </a:solidFill>
          <a:ln>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BE" sz="1800" b="0" i="0" u="none" strike="noStrike" kern="1200" cap="none" spc="0" normalizeH="0" baseline="0" noProof="0" dirty="0">
                <a:ln>
                  <a:noFill/>
                </a:ln>
                <a:solidFill>
                  <a:prstClr val="black"/>
                </a:solidFill>
                <a:effectLst/>
                <a:uLnTx/>
                <a:uFillTx/>
                <a:latin typeface="Calibri" panose="020F0502020204030204"/>
                <a:ea typeface="+mn-ea"/>
                <a:cs typeface="+mn-cs"/>
              </a:rPr>
              <a:t>The </a:t>
            </a:r>
            <a:r>
              <a:rPr kumimoji="0" lang="nl-BE" sz="1800" b="0" i="0" u="none" strike="noStrike" kern="1200" cap="none" spc="0" normalizeH="0" baseline="0" noProof="0" dirty="0" err="1">
                <a:ln>
                  <a:noFill/>
                </a:ln>
                <a:solidFill>
                  <a:prstClr val="black"/>
                </a:solidFill>
                <a:effectLst/>
                <a:uLnTx/>
                <a:uFillTx/>
                <a:latin typeface="Calibri" panose="020F0502020204030204"/>
                <a:ea typeface="+mn-ea"/>
                <a:cs typeface="+mn-cs"/>
              </a:rPr>
              <a:t>path</a:t>
            </a:r>
            <a:r>
              <a:rPr kumimoji="0" lang="nl-BE" sz="1800" b="0" i="0" u="none" strike="noStrike" kern="1200" cap="none" spc="0" normalizeH="0" baseline="0" noProof="0" dirty="0">
                <a:ln>
                  <a:noFill/>
                </a:ln>
                <a:solidFill>
                  <a:prstClr val="black"/>
                </a:solidFill>
                <a:effectLst/>
                <a:uLnTx/>
                <a:uFillTx/>
                <a:latin typeface="Calibri" panose="020F0502020204030204"/>
                <a:ea typeface="+mn-ea"/>
                <a:cs typeface="+mn-cs"/>
              </a:rPr>
              <a:t> does </a:t>
            </a:r>
            <a:r>
              <a:rPr kumimoji="0" lang="nl-BE" sz="1800" b="0" i="0" u="none" strike="noStrike" kern="1200" cap="none" spc="0" normalizeH="0" baseline="0" noProof="0" dirty="0" err="1">
                <a:ln>
                  <a:noFill/>
                </a:ln>
                <a:solidFill>
                  <a:prstClr val="black"/>
                </a:solidFill>
                <a:effectLst/>
                <a:uLnTx/>
                <a:uFillTx/>
                <a:latin typeface="Calibri" panose="020F0502020204030204"/>
                <a:ea typeface="+mn-ea"/>
                <a:cs typeface="+mn-cs"/>
              </a:rPr>
              <a:t>not</a:t>
            </a:r>
            <a:r>
              <a:rPr kumimoji="0" lang="nl-B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l-BE" sz="1800" b="0" i="0" u="none" strike="noStrike" kern="1200" cap="none" spc="0" normalizeH="0" baseline="0" noProof="0" dirty="0" err="1">
                <a:ln>
                  <a:noFill/>
                </a:ln>
                <a:solidFill>
                  <a:prstClr val="black"/>
                </a:solidFill>
                <a:effectLst/>
                <a:uLnTx/>
                <a:uFillTx/>
                <a:latin typeface="Calibri" panose="020F0502020204030204"/>
                <a:ea typeface="+mn-ea"/>
                <a:cs typeface="+mn-cs"/>
              </a:rPr>
              <a:t>exist</a:t>
            </a:r>
            <a:r>
              <a:rPr kumimoji="0" lang="nl-B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l-BE" sz="1800" b="0" i="0" u="none" strike="noStrike" kern="1200" cap="none" spc="0" normalizeH="0" baseline="0" noProof="0" dirty="0" err="1">
                <a:ln>
                  <a:noFill/>
                </a:ln>
                <a:solidFill>
                  <a:prstClr val="black"/>
                </a:solidFill>
                <a:effectLst/>
                <a:uLnTx/>
                <a:uFillTx/>
                <a:latin typeface="Calibri" panose="020F0502020204030204"/>
                <a:ea typeface="+mn-ea"/>
                <a:cs typeface="+mn-cs"/>
              </a:rPr>
              <a:t>capital</a:t>
            </a:r>
            <a:r>
              <a:rPr kumimoji="0" lang="nl-BE" sz="1800" b="0" i="0" u="none" strike="noStrike" kern="1200" cap="none" spc="0" normalizeH="0" baseline="0" noProof="0" dirty="0">
                <a:ln>
                  <a:noFill/>
                </a:ln>
                <a:solidFill>
                  <a:prstClr val="black"/>
                </a:solidFill>
                <a:effectLst/>
                <a:uLnTx/>
                <a:uFillTx/>
                <a:latin typeface="Calibri" panose="020F0502020204030204"/>
                <a:ea typeface="+mn-ea"/>
                <a:cs typeface="+mn-cs"/>
              </a:rPr>
              <a:t> letter is </a:t>
            </a:r>
            <a:r>
              <a:rPr kumimoji="0" lang="nl-BE" sz="1800" b="0" i="0" u="none" strike="noStrike" kern="1200" cap="none" spc="0" normalizeH="0" baseline="0" noProof="0" dirty="0" err="1">
                <a:ln>
                  <a:noFill/>
                </a:ln>
                <a:solidFill>
                  <a:prstClr val="black"/>
                </a:solidFill>
                <a:effectLst/>
                <a:uLnTx/>
                <a:uFillTx/>
                <a:latin typeface="Calibri" panose="020F0502020204030204"/>
                <a:ea typeface="+mn-ea"/>
                <a:cs typeface="+mn-cs"/>
              </a:rPr>
              <a:t>used</a:t>
            </a:r>
            <a:r>
              <a:rPr kumimoji="0" lang="nl-BE" sz="1800" b="0" i="0" u="none" strike="noStrike" kern="1200" cap="none" spc="0" normalizeH="0" baseline="0" noProof="0" dirty="0">
                <a:ln>
                  <a:noFill/>
                </a:ln>
                <a:solidFill>
                  <a:prstClr val="black"/>
                </a:solidFill>
                <a:effectLst/>
                <a:uLnTx/>
                <a:uFillTx/>
                <a:latin typeface="Calibri" panose="020F0502020204030204"/>
                <a:ea typeface="+mn-ea"/>
                <a:cs typeface="+mn-cs"/>
              </a:rPr>
              <a:t>…)</a:t>
            </a:r>
            <a:br>
              <a:rPr kumimoji="0" lang="nl-BE"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nl-BE" sz="1800" b="0" i="0" u="none" strike="noStrike" kern="1200" cap="none" spc="0" normalizeH="0" baseline="0" noProof="0" dirty="0">
                <a:ln>
                  <a:noFill/>
                </a:ln>
                <a:solidFill>
                  <a:prstClr val="black"/>
                </a:solidFill>
                <a:effectLst/>
                <a:uLnTx/>
                <a:uFillTx/>
                <a:latin typeface="Calibri" panose="020F0502020204030204"/>
                <a:ea typeface="+mn-ea"/>
                <a:cs typeface="+mn-cs"/>
              </a:rPr>
              <a:t>=&gt; </a:t>
            </a:r>
            <a:r>
              <a:rPr kumimoji="0" lang="nl-BE" sz="1800" b="0" i="0" u="none" strike="noStrike" kern="1200" cap="none" spc="0" normalizeH="0" baseline="0" noProof="0" dirty="0" err="1">
                <a:ln>
                  <a:noFill/>
                </a:ln>
                <a:solidFill>
                  <a:prstClr val="black"/>
                </a:solidFill>
                <a:effectLst/>
                <a:uLnTx/>
                <a:uFillTx/>
                <a:latin typeface="Calibri" panose="020F0502020204030204"/>
                <a:ea typeface="+mn-ea"/>
                <a:cs typeface="+mn-cs"/>
              </a:rPr>
              <a:t>this</a:t>
            </a:r>
            <a:r>
              <a:rPr kumimoji="0" lang="nl-B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l-BE" sz="1800" b="0" i="0" u="none" strike="noStrike" kern="1200" cap="none" spc="0" normalizeH="0" baseline="0" noProof="0" dirty="0" err="1">
                <a:ln>
                  <a:noFill/>
                </a:ln>
                <a:solidFill>
                  <a:prstClr val="black"/>
                </a:solidFill>
                <a:effectLst/>
                <a:uLnTx/>
                <a:uFillTx/>
                <a:latin typeface="Calibri" panose="020F0502020204030204"/>
                <a:ea typeface="+mn-ea"/>
                <a:cs typeface="+mn-cs"/>
              </a:rPr>
              <a:t>creates</a:t>
            </a:r>
            <a:r>
              <a:rPr kumimoji="0" lang="nl-B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l-BE" sz="1800" b="0" i="0" u="none" strike="noStrike" kern="1200" cap="none" spc="0" normalizeH="0" baseline="0" noProof="0" dirty="0" err="1">
                <a:ln>
                  <a:noFill/>
                </a:ln>
                <a:solidFill>
                  <a:prstClr val="black"/>
                </a:solidFill>
                <a:effectLst/>
                <a:uLnTx/>
                <a:uFillTx/>
                <a:latin typeface="Calibri" panose="020F0502020204030204"/>
                <a:ea typeface="+mn-ea"/>
                <a:cs typeface="+mn-cs"/>
              </a:rPr>
              <a:t>an</a:t>
            </a:r>
            <a:r>
              <a:rPr kumimoji="0" lang="nl-B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l-BE" sz="1800" b="0" i="0" u="none" strike="noStrike" kern="1200" cap="none" spc="0" normalizeH="0" baseline="0" noProof="0" dirty="0" err="1">
                <a:ln>
                  <a:noFill/>
                </a:ln>
                <a:solidFill>
                  <a:prstClr val="black"/>
                </a:solidFill>
                <a:effectLst/>
                <a:uLnTx/>
                <a:uFillTx/>
                <a:latin typeface="Calibri" panose="020F0502020204030204"/>
                <a:ea typeface="+mn-ea"/>
                <a:cs typeface="+mn-cs"/>
              </a:rPr>
              <a:t>unchecked</a:t>
            </a:r>
            <a:r>
              <a:rPr kumimoji="0" lang="nl-B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l-BE" sz="1800" b="0" i="0" u="none" strike="noStrike" kern="1200" cap="none" spc="0" normalizeH="0" baseline="0" noProof="0" dirty="0" err="1">
                <a:ln>
                  <a:noFill/>
                </a:ln>
                <a:solidFill>
                  <a:prstClr val="black"/>
                </a:solidFill>
                <a:effectLst/>
                <a:uLnTx/>
                <a:uFillTx/>
                <a:latin typeface="Calibri" panose="020F0502020204030204"/>
                <a:ea typeface="+mn-ea"/>
                <a:cs typeface="+mn-cs"/>
              </a:rPr>
              <a:t>exception</a:t>
            </a:r>
            <a:r>
              <a:rPr kumimoji="0" lang="nl-BE" sz="1800" b="0" i="0" u="none" strike="noStrike" kern="1200" cap="none" spc="0" normalizeH="0" baseline="0" noProof="0" dirty="0">
                <a:ln>
                  <a:noFill/>
                </a:ln>
                <a:solidFill>
                  <a:prstClr val="black"/>
                </a:solidFill>
                <a:effectLst/>
                <a:uLnTx/>
                <a:uFillTx/>
                <a:latin typeface="Calibri" panose="020F0502020204030204"/>
                <a:ea typeface="+mn-ea"/>
                <a:cs typeface="+mn-cs"/>
              </a:rPr>
              <a:t> =&gt; HTTP 404</a:t>
            </a:r>
          </a:p>
        </p:txBody>
      </p:sp>
      <p:sp>
        <p:nvSpPr>
          <p:cNvPr id="7" name="Tekstvak 6">
            <a:extLst>
              <a:ext uri="{FF2B5EF4-FFF2-40B4-BE49-F238E27FC236}">
                <a16:creationId xmlns:a16="http://schemas.microsoft.com/office/drawing/2014/main" id="{FC8D3E37-3060-465A-94B7-9C7551F10AE3}"/>
              </a:ext>
            </a:extLst>
          </p:cNvPr>
          <p:cNvSpPr txBox="1"/>
          <p:nvPr/>
        </p:nvSpPr>
        <p:spPr>
          <a:xfrm>
            <a:off x="8819643" y="4850912"/>
            <a:ext cx="2902857" cy="369332"/>
          </a:xfrm>
          <a:prstGeom prst="rect">
            <a:avLst/>
          </a:prstGeom>
          <a:solidFill>
            <a:schemeClr val="bg1"/>
          </a:solidFill>
          <a:ln>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BE" sz="1800" b="0" i="0" u="none" strike="noStrike" kern="1200" cap="none" spc="0" normalizeH="0" baseline="0" noProof="0" dirty="0">
                <a:ln>
                  <a:noFill/>
                </a:ln>
                <a:solidFill>
                  <a:prstClr val="black"/>
                </a:solidFill>
                <a:effectLst/>
                <a:uLnTx/>
                <a:uFillTx/>
                <a:latin typeface="Calibri" panose="020F0502020204030204"/>
                <a:ea typeface="+mn-ea"/>
                <a:cs typeface="+mn-cs"/>
              </a:rPr>
              <a:t>The body of </a:t>
            </a:r>
            <a:r>
              <a:rPr kumimoji="0" lang="nl-BE" sz="1800" b="0" i="0" u="none" strike="noStrike" kern="1200" cap="none" spc="0" normalizeH="0" baseline="0" noProof="0" dirty="0" err="1">
                <a:ln>
                  <a:noFill/>
                </a:ln>
                <a:solidFill>
                  <a:prstClr val="black"/>
                </a:solidFill>
                <a:effectLst/>
                <a:uLnTx/>
                <a:uFillTx/>
                <a:latin typeface="Calibri" panose="020F0502020204030204"/>
                <a:ea typeface="+mn-ea"/>
                <a:cs typeface="+mn-cs"/>
              </a:rPr>
              <a:t>this</a:t>
            </a:r>
            <a:r>
              <a:rPr kumimoji="0" lang="nl-B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l-BE" sz="1800" b="0" i="0" u="none" strike="noStrike" kern="1200" cap="none" spc="0" normalizeH="0" baseline="0" noProof="0" dirty="0" err="1">
                <a:ln>
                  <a:noFill/>
                </a:ln>
                <a:solidFill>
                  <a:prstClr val="black"/>
                </a:solidFill>
                <a:effectLst/>
                <a:uLnTx/>
                <a:uFillTx/>
                <a:latin typeface="Calibri" panose="020F0502020204030204"/>
                <a:ea typeface="+mn-ea"/>
                <a:cs typeface="+mn-cs"/>
              </a:rPr>
              <a:t>exception</a:t>
            </a:r>
            <a:endParaRPr kumimoji="0" lang="nl-BE"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8" name="Straight Arrow Connector 12">
            <a:extLst>
              <a:ext uri="{FF2B5EF4-FFF2-40B4-BE49-F238E27FC236}">
                <a16:creationId xmlns:a16="http://schemas.microsoft.com/office/drawing/2014/main" id="{4E5576BE-2E18-437E-AD9C-8C2077919DC9}"/>
              </a:ext>
            </a:extLst>
          </p:cNvPr>
          <p:cNvCxnSpPr>
            <a:cxnSpLocks/>
          </p:cNvCxnSpPr>
          <p:nvPr/>
        </p:nvCxnSpPr>
        <p:spPr>
          <a:xfrm flipH="1" flipV="1">
            <a:off x="4075889" y="1966313"/>
            <a:ext cx="4690740" cy="519409"/>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12">
            <a:extLst>
              <a:ext uri="{FF2B5EF4-FFF2-40B4-BE49-F238E27FC236}">
                <a16:creationId xmlns:a16="http://schemas.microsoft.com/office/drawing/2014/main" id="{9EC9FBEF-2F2B-4D20-AC25-83E7F73A31A0}"/>
              </a:ext>
            </a:extLst>
          </p:cNvPr>
          <p:cNvCxnSpPr>
            <a:cxnSpLocks/>
          </p:cNvCxnSpPr>
          <p:nvPr/>
        </p:nvCxnSpPr>
        <p:spPr>
          <a:xfrm flipH="1">
            <a:off x="3987538" y="5032979"/>
            <a:ext cx="4832106" cy="519409"/>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567C81F-EEC6-4B7A-AE97-7AD0508207C8}"/>
              </a:ext>
            </a:extLst>
          </p:cNvPr>
          <p:cNvCxnSpPr>
            <a:cxnSpLocks/>
          </p:cNvCxnSpPr>
          <p:nvPr/>
        </p:nvCxnSpPr>
        <p:spPr>
          <a:xfrm flipH="1">
            <a:off x="7743217" y="2568102"/>
            <a:ext cx="1741251" cy="137160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7807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Categories</a:t>
            </a:r>
            <a:r>
              <a:rPr lang="nl-BE" dirty="0"/>
              <a:t> of </a:t>
            </a:r>
            <a:r>
              <a:rPr lang="nl-BE" dirty="0" err="1"/>
              <a:t>exceptions</a:t>
            </a:r>
            <a:endParaRPr lang="nl-BE" dirty="0"/>
          </a:p>
        </p:txBody>
      </p:sp>
      <p:sp>
        <p:nvSpPr>
          <p:cNvPr id="4" name="Tijdelijke aanduiding voor dianummer 3"/>
          <p:cNvSpPr>
            <a:spLocks noGrp="1"/>
          </p:cNvSpPr>
          <p:nvPr>
            <p:ph type="sldNum" sz="quarter" idx="10"/>
          </p:nvPr>
        </p:nvSpPr>
        <p:spPr bwMode="auto">
          <a:xfrm>
            <a:off x="8461375" y="6408738"/>
            <a:ext cx="6477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nl-NL"/>
            </a:defPPr>
            <a:lvl1pPr algn="r"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4492E864-EC5F-43DA-931C-0D6412AC52B4}" type="slidenum">
              <a:rPr lang="nl-NL" smtClean="0"/>
              <a:pPr>
                <a:defRPr/>
              </a:pPr>
              <a:t>8</a:t>
            </a:fld>
            <a:endParaRPr lang="nl-NL" dirty="0"/>
          </a:p>
        </p:txBody>
      </p:sp>
      <p:pic>
        <p:nvPicPr>
          <p:cNvPr id="6" name="Afbeelding 5">
            <a:extLst>
              <a:ext uri="{FF2B5EF4-FFF2-40B4-BE49-F238E27FC236}">
                <a16:creationId xmlns:a16="http://schemas.microsoft.com/office/drawing/2014/main" id="{BB3200BF-A079-4DC1-AFA8-81D82A7191D7}"/>
              </a:ext>
            </a:extLst>
          </p:cNvPr>
          <p:cNvPicPr>
            <a:picLocks noChangeAspect="1"/>
          </p:cNvPicPr>
          <p:nvPr/>
        </p:nvPicPr>
        <p:blipFill>
          <a:blip r:embed="rId2"/>
          <a:stretch>
            <a:fillRect/>
          </a:stretch>
        </p:blipFill>
        <p:spPr>
          <a:xfrm>
            <a:off x="1686542" y="1913363"/>
            <a:ext cx="7734409" cy="4379860"/>
          </a:xfrm>
          <a:prstGeom prst="rect">
            <a:avLst/>
          </a:prstGeom>
        </p:spPr>
      </p:pic>
      <p:sp>
        <p:nvSpPr>
          <p:cNvPr id="8" name="Tijdelijke aanduiding voor inhoud 7">
            <a:extLst>
              <a:ext uri="{FF2B5EF4-FFF2-40B4-BE49-F238E27FC236}">
                <a16:creationId xmlns:a16="http://schemas.microsoft.com/office/drawing/2014/main" id="{32E533B9-EEC8-4D1F-8B03-8B075FEDDD57}"/>
              </a:ext>
            </a:extLst>
          </p:cNvPr>
          <p:cNvSpPr>
            <a:spLocks noGrp="1"/>
          </p:cNvSpPr>
          <p:nvPr>
            <p:ph idx="1"/>
          </p:nvPr>
        </p:nvSpPr>
        <p:spPr/>
        <p:txBody>
          <a:bodyPr/>
          <a:lstStyle/>
          <a:p>
            <a:r>
              <a:rPr lang="en-US" dirty="0"/>
              <a:t>in addition to built-in exceptions, we can also make our own User-Defined exceptions.  That’s what we are going to do in this lesson.</a:t>
            </a:r>
            <a:endParaRPr lang="nl-BE" dirty="0"/>
          </a:p>
        </p:txBody>
      </p:sp>
    </p:spTree>
    <p:extLst>
      <p:ext uri="{BB962C8B-B14F-4D97-AF65-F5344CB8AC3E}">
        <p14:creationId xmlns:p14="http://schemas.microsoft.com/office/powerpoint/2010/main" val="2091013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Contents</a:t>
            </a:r>
          </a:p>
        </p:txBody>
      </p:sp>
      <p:sp>
        <p:nvSpPr>
          <p:cNvPr id="3" name="Tijdelijke aanduiding voor inhoud 2"/>
          <p:cNvSpPr>
            <a:spLocks noGrp="1"/>
          </p:cNvSpPr>
          <p:nvPr>
            <p:ph idx="1"/>
          </p:nvPr>
        </p:nvSpPr>
        <p:spPr/>
        <p:txBody>
          <a:bodyPr>
            <a:normAutofit/>
          </a:bodyPr>
          <a:lstStyle/>
          <a:p>
            <a:r>
              <a:rPr lang="nl-BE" b="1" dirty="0" err="1">
                <a:latin typeface="sf pro text"/>
                <a:hlinkClick r:id="rId2" action="ppaction://hlinksldjump">
                  <a:extLst>
                    <a:ext uri="{A12FA001-AC4F-418D-AE19-62706E023703}">
                      <ahyp:hlinkClr xmlns:ahyp="http://schemas.microsoft.com/office/drawing/2018/hyperlinkcolor" val="tx"/>
                    </a:ext>
                  </a:extLst>
                </a:hlinkClick>
              </a:rPr>
              <a:t>What</a:t>
            </a:r>
            <a:r>
              <a:rPr lang="nl-BE" b="1" dirty="0">
                <a:latin typeface="sf pro text"/>
                <a:hlinkClick r:id="rId2" action="ppaction://hlinksldjump">
                  <a:extLst>
                    <a:ext uri="{A12FA001-AC4F-418D-AE19-62706E023703}">
                      <ahyp:hlinkClr xmlns:ahyp="http://schemas.microsoft.com/office/drawing/2018/hyperlinkcolor" val="tx"/>
                    </a:ext>
                  </a:extLst>
                </a:hlinkClick>
              </a:rPr>
              <a:t> is </a:t>
            </a:r>
            <a:r>
              <a:rPr lang="nl-BE" b="1" dirty="0" err="1">
                <a:latin typeface="sf pro text"/>
                <a:hlinkClick r:id="rId2" action="ppaction://hlinksldjump">
                  <a:extLst>
                    <a:ext uri="{A12FA001-AC4F-418D-AE19-62706E023703}">
                      <ahyp:hlinkClr xmlns:ahyp="http://schemas.microsoft.com/office/drawing/2018/hyperlinkcolor" val="tx"/>
                    </a:ext>
                  </a:extLst>
                </a:hlinkClick>
              </a:rPr>
              <a:t>an</a:t>
            </a:r>
            <a:r>
              <a:rPr lang="nl-BE" b="1" dirty="0">
                <a:latin typeface="sf pro text"/>
                <a:hlinkClick r:id="rId2" action="ppaction://hlinksldjump">
                  <a:extLst>
                    <a:ext uri="{A12FA001-AC4F-418D-AE19-62706E023703}">
                      <ahyp:hlinkClr xmlns:ahyp="http://schemas.microsoft.com/office/drawing/2018/hyperlinkcolor" val="tx"/>
                    </a:ext>
                  </a:extLst>
                </a:hlinkClick>
              </a:rPr>
              <a:t> </a:t>
            </a:r>
            <a:r>
              <a:rPr lang="nl-BE" b="1" dirty="0" err="1">
                <a:latin typeface="sf pro text"/>
                <a:hlinkClick r:id="rId2" action="ppaction://hlinksldjump">
                  <a:extLst>
                    <a:ext uri="{A12FA001-AC4F-418D-AE19-62706E023703}">
                      <ahyp:hlinkClr xmlns:ahyp="http://schemas.microsoft.com/office/drawing/2018/hyperlinkcolor" val="tx"/>
                    </a:ext>
                  </a:extLst>
                </a:hlinkClick>
              </a:rPr>
              <a:t>exception</a:t>
            </a:r>
            <a:r>
              <a:rPr lang="nl-BE" b="1" dirty="0">
                <a:latin typeface="sf pro text"/>
                <a:hlinkClick r:id="rId2" action="ppaction://hlinksldjump">
                  <a:extLst>
                    <a:ext uri="{A12FA001-AC4F-418D-AE19-62706E023703}">
                      <ahyp:hlinkClr xmlns:ahyp="http://schemas.microsoft.com/office/drawing/2018/hyperlinkcolor" val="tx"/>
                    </a:ext>
                  </a:extLst>
                </a:hlinkClick>
              </a:rPr>
              <a:t>?</a:t>
            </a:r>
            <a:endParaRPr lang="nl-BE" b="1" dirty="0">
              <a:latin typeface="sf pro text"/>
            </a:endParaRPr>
          </a:p>
          <a:p>
            <a:pPr lvl="1"/>
            <a:r>
              <a:rPr lang="nl-BE" dirty="0" err="1">
                <a:latin typeface="sf pro text"/>
                <a:hlinkClick r:id="rId3" action="ppaction://hlinksldjump">
                  <a:extLst>
                    <a:ext uri="{A12FA001-AC4F-418D-AE19-62706E023703}">
                      <ahyp:hlinkClr xmlns:ahyp="http://schemas.microsoft.com/office/drawing/2018/hyperlinkcolor" val="tx"/>
                    </a:ext>
                  </a:extLst>
                </a:hlinkClick>
              </a:rPr>
              <a:t>Categories</a:t>
            </a:r>
            <a:r>
              <a:rPr lang="nl-BE" dirty="0">
                <a:latin typeface="sf pro text"/>
                <a:hlinkClick r:id="rId3" action="ppaction://hlinksldjump">
                  <a:extLst>
                    <a:ext uri="{A12FA001-AC4F-418D-AE19-62706E023703}">
                      <ahyp:hlinkClr xmlns:ahyp="http://schemas.microsoft.com/office/drawing/2018/hyperlinkcolor" val="tx"/>
                    </a:ext>
                  </a:extLst>
                </a:hlinkClick>
              </a:rPr>
              <a:t> of </a:t>
            </a:r>
            <a:r>
              <a:rPr lang="nl-BE" dirty="0" err="1">
                <a:latin typeface="sf pro text"/>
                <a:hlinkClick r:id="rId3" action="ppaction://hlinksldjump">
                  <a:extLst>
                    <a:ext uri="{A12FA001-AC4F-418D-AE19-62706E023703}">
                      <ahyp:hlinkClr xmlns:ahyp="http://schemas.microsoft.com/office/drawing/2018/hyperlinkcolor" val="tx"/>
                    </a:ext>
                  </a:extLst>
                </a:hlinkClick>
              </a:rPr>
              <a:t>exceptions</a:t>
            </a:r>
            <a:endParaRPr lang="nl-BE" dirty="0">
              <a:latin typeface="sf pro text"/>
            </a:endParaRPr>
          </a:p>
          <a:p>
            <a:r>
              <a:rPr lang="en-US" b="0" i="0" dirty="0">
                <a:effectLst/>
                <a:highlight>
                  <a:srgbClr val="C0C0C0"/>
                </a:highlight>
                <a:latin typeface="sf pro text"/>
                <a:hlinkClick r:id="rId4" action="ppaction://hlinksldjump">
                  <a:extLst>
                    <a:ext uri="{A12FA001-AC4F-418D-AE19-62706E023703}">
                      <ahyp:hlinkClr xmlns:ahyp="http://schemas.microsoft.com/office/drawing/2018/hyperlinkcolor" val="tx"/>
                    </a:ext>
                  </a:extLst>
                </a:hlinkClick>
              </a:rPr>
              <a:t>Example </a:t>
            </a:r>
            <a:r>
              <a:rPr lang="en-US" dirty="0">
                <a:highlight>
                  <a:srgbClr val="C0C0C0"/>
                </a:highlight>
                <a:latin typeface="sf pro text"/>
                <a:hlinkClick r:id="rId4" action="ppaction://hlinksldjump">
                  <a:extLst>
                    <a:ext uri="{A12FA001-AC4F-418D-AE19-62706E023703}">
                      <ahyp:hlinkClr xmlns:ahyp="http://schemas.microsoft.com/office/drawing/2018/hyperlinkcolor" val="tx"/>
                    </a:ext>
                  </a:extLst>
                </a:hlinkClick>
              </a:rPr>
              <a:t>project</a:t>
            </a:r>
            <a:endParaRPr lang="en-US" dirty="0">
              <a:highlight>
                <a:srgbClr val="C0C0C0"/>
              </a:highlight>
              <a:latin typeface="sf pro text"/>
            </a:endParaRPr>
          </a:p>
          <a:p>
            <a:pPr lvl="1"/>
            <a:r>
              <a:rPr lang="en-US" dirty="0">
                <a:latin typeface="sf pro text"/>
                <a:hlinkClick r:id="rId5" action="ppaction://hlinksldjump">
                  <a:extLst>
                    <a:ext uri="{A12FA001-AC4F-418D-AE19-62706E023703}">
                      <ahyp:hlinkClr xmlns:ahyp="http://schemas.microsoft.com/office/drawing/2018/hyperlinkcolor" val="tx"/>
                    </a:ext>
                  </a:extLst>
                </a:hlinkClick>
              </a:rPr>
              <a:t>Catch wrong user input by catching the unchecked exception</a:t>
            </a:r>
            <a:endParaRPr lang="en-US" dirty="0">
              <a:latin typeface="sf pro text"/>
            </a:endParaRPr>
          </a:p>
          <a:p>
            <a:pPr lvl="1"/>
            <a:r>
              <a:rPr lang="en-US" dirty="0">
                <a:latin typeface="sf pro text"/>
              </a:rPr>
              <a:t>Development of user-defined exception in REST service:</a:t>
            </a:r>
          </a:p>
          <a:p>
            <a:pPr lvl="2"/>
            <a:r>
              <a:rPr lang="en-US" b="0" i="0" dirty="0">
                <a:effectLst/>
                <a:latin typeface="sf pro text"/>
                <a:hlinkClick r:id="rId6" action="ppaction://hlinksldjump">
                  <a:extLst>
                    <a:ext uri="{A12FA001-AC4F-418D-AE19-62706E023703}">
                      <ahyp:hlinkClr xmlns:ahyp="http://schemas.microsoft.com/office/drawing/2018/hyperlinkcolor" val="tx"/>
                    </a:ext>
                  </a:extLst>
                </a:hlinkClick>
              </a:rPr>
              <a:t>1. Create Custom Error Response class</a:t>
            </a:r>
            <a:endParaRPr lang="en-US" b="0" i="0" dirty="0">
              <a:effectLst/>
              <a:latin typeface="sf pro text"/>
            </a:endParaRPr>
          </a:p>
          <a:p>
            <a:pPr lvl="2"/>
            <a:r>
              <a:rPr lang="en-US" dirty="0">
                <a:latin typeface="sf pro text"/>
                <a:hlinkClick r:id="rId7" action="ppaction://hlinksldjump">
                  <a:extLst>
                    <a:ext uri="{A12FA001-AC4F-418D-AE19-62706E023703}">
                      <ahyp:hlinkClr xmlns:ahyp="http://schemas.microsoft.com/office/drawing/2018/hyperlinkcolor" val="tx"/>
                    </a:ext>
                  </a:extLst>
                </a:hlinkClick>
              </a:rPr>
              <a:t>2. Create Custom Exception class</a:t>
            </a:r>
            <a:endParaRPr lang="en-US" b="0" i="0" dirty="0">
              <a:effectLst/>
              <a:latin typeface="sf pro text"/>
            </a:endParaRPr>
          </a:p>
          <a:p>
            <a:pPr lvl="2"/>
            <a:r>
              <a:rPr lang="en-US" b="0" i="0" dirty="0">
                <a:effectLst/>
                <a:latin typeface="sf pro text"/>
                <a:hlinkClick r:id="" action="ppaction://noaction">
                  <a:extLst>
                    <a:ext uri="{A12FA001-AC4F-418D-AE19-62706E023703}">
                      <ahyp:hlinkClr xmlns:ahyp="http://schemas.microsoft.com/office/drawing/2018/hyperlinkcolor" val="tx"/>
                    </a:ext>
                  </a:extLst>
                </a:hlinkClick>
              </a:rPr>
              <a:t>3. Update REST Service to throw Exception </a:t>
            </a:r>
            <a:endParaRPr lang="en-US" b="0" i="0" dirty="0">
              <a:effectLst/>
              <a:latin typeface="sf pro text"/>
            </a:endParaRPr>
          </a:p>
          <a:p>
            <a:pPr lvl="2"/>
            <a:r>
              <a:rPr lang="en-US" b="0" i="0" dirty="0">
                <a:effectLst/>
                <a:latin typeface="sf pro text"/>
                <a:hlinkClick r:id="" action="ppaction://noaction">
                  <a:extLst>
                    <a:ext uri="{A12FA001-AC4F-418D-AE19-62706E023703}">
                      <ahyp:hlinkClr xmlns:ahyp="http://schemas.microsoft.com/office/drawing/2018/hyperlinkcolor" val="tx"/>
                    </a:ext>
                  </a:extLst>
                </a:hlinkClick>
              </a:rPr>
              <a:t>4. Add Exception Handler with @ExceptionHandler</a:t>
            </a:r>
            <a:endParaRPr lang="en-US" b="0" i="0" dirty="0">
              <a:effectLst/>
              <a:latin typeface="sf pro text"/>
            </a:endParaRPr>
          </a:p>
          <a:p>
            <a:pPr lvl="1"/>
            <a:r>
              <a:rPr lang="nl-BE" b="0" i="0" dirty="0">
                <a:effectLst/>
                <a:latin typeface="sf pro text"/>
                <a:hlinkClick r:id="" action="ppaction://noaction">
                  <a:extLst>
                    <a:ext uri="{A12FA001-AC4F-418D-AE19-62706E023703}">
                      <ahyp:hlinkClr xmlns:ahyp="http://schemas.microsoft.com/office/drawing/2018/hyperlinkcolor" val="tx"/>
                    </a:ext>
                  </a:extLst>
                </a:hlinkClick>
              </a:rPr>
              <a:t>Global </a:t>
            </a:r>
            <a:r>
              <a:rPr lang="nl-BE" b="0" i="0" dirty="0" err="1">
                <a:effectLst/>
                <a:latin typeface="sf pro text"/>
                <a:hlinkClick r:id="" action="ppaction://noaction">
                  <a:extLst>
                    <a:ext uri="{A12FA001-AC4F-418D-AE19-62706E023703}">
                      <ahyp:hlinkClr xmlns:ahyp="http://schemas.microsoft.com/office/drawing/2018/hyperlinkcolor" val="tx"/>
                    </a:ext>
                  </a:extLst>
                </a:hlinkClick>
              </a:rPr>
              <a:t>Exception</a:t>
            </a:r>
            <a:r>
              <a:rPr lang="nl-BE" b="0" i="0" dirty="0">
                <a:effectLst/>
                <a:latin typeface="sf pro text"/>
                <a:hlinkClick r:id="" action="ppaction://noaction">
                  <a:extLst>
                    <a:ext uri="{A12FA001-AC4F-418D-AE19-62706E023703}">
                      <ahyp:hlinkClr xmlns:ahyp="http://schemas.microsoft.com/office/drawing/2018/hyperlinkcolor" val="tx"/>
                    </a:ext>
                  </a:extLst>
                </a:hlinkClick>
              </a:rPr>
              <a:t> Handling </a:t>
            </a:r>
            <a:r>
              <a:rPr lang="nl-BE" b="0" i="0" dirty="0" err="1">
                <a:effectLst/>
                <a:latin typeface="sf pro text"/>
                <a:hlinkClick r:id="" action="ppaction://noaction">
                  <a:extLst>
                    <a:ext uri="{A12FA001-AC4F-418D-AE19-62706E023703}">
                      <ahyp:hlinkClr xmlns:ahyp="http://schemas.microsoft.com/office/drawing/2018/hyperlinkcolor" val="tx"/>
                    </a:ext>
                  </a:extLst>
                </a:hlinkClick>
              </a:rPr>
              <a:t>with</a:t>
            </a:r>
            <a:r>
              <a:rPr lang="nl-BE" b="0" i="0" dirty="0">
                <a:effectLst/>
                <a:latin typeface="sf pro text"/>
                <a:hlinkClick r:id="" action="ppaction://noaction">
                  <a:extLst>
                    <a:ext uri="{A12FA001-AC4F-418D-AE19-62706E023703}">
                      <ahyp:hlinkClr xmlns:ahyp="http://schemas.microsoft.com/office/drawing/2018/hyperlinkcolor" val="tx"/>
                    </a:ext>
                  </a:extLst>
                </a:hlinkClick>
              </a:rPr>
              <a:t> @ControllerAdvice</a:t>
            </a:r>
            <a:endParaRPr lang="nl-BE" b="0" i="0" dirty="0">
              <a:effectLst/>
              <a:latin typeface="sf pro text"/>
            </a:endParaRPr>
          </a:p>
          <a:p>
            <a:pPr marL="0" indent="0">
              <a:buNone/>
            </a:pPr>
            <a:endParaRPr lang="nl-BE" dirty="0"/>
          </a:p>
        </p:txBody>
      </p:sp>
      <p:sp>
        <p:nvSpPr>
          <p:cNvPr id="4" name="Tijdelijke aanduiding voor dianummer 3"/>
          <p:cNvSpPr>
            <a:spLocks noGrp="1"/>
          </p:cNvSpPr>
          <p:nvPr>
            <p:ph type="sldNum" sz="quarter" idx="10"/>
          </p:nvPr>
        </p:nvSpPr>
        <p:spPr bwMode="auto">
          <a:xfrm>
            <a:off x="8461375" y="6408738"/>
            <a:ext cx="6477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nl-NL"/>
            </a:defPPr>
            <a:lvl1pPr algn="r"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4492E864-EC5F-43DA-931C-0D6412AC52B4}" type="slidenum">
              <a:rPr lang="nl-NL" smtClean="0"/>
              <a:pPr>
                <a:defRPr/>
              </a:pPr>
              <a:t>9</a:t>
            </a:fld>
            <a:endParaRPr lang="nl-NL" dirty="0"/>
          </a:p>
        </p:txBody>
      </p:sp>
    </p:spTree>
    <p:extLst>
      <p:ext uri="{BB962C8B-B14F-4D97-AF65-F5344CB8AC3E}">
        <p14:creationId xmlns:p14="http://schemas.microsoft.com/office/powerpoint/2010/main" val="2664475565"/>
      </p:ext>
    </p:extLst>
  </p:cSld>
  <p:clrMapOvr>
    <a:masterClrMapping/>
  </p:clrMapOvr>
</p:sld>
</file>

<file path=ppt/theme/theme1.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3029</TotalTime>
  <Words>1691</Words>
  <Application>Microsoft Office PowerPoint</Application>
  <PresentationFormat>Breedbeeld</PresentationFormat>
  <Paragraphs>239</Paragraphs>
  <Slides>26</Slides>
  <Notes>1</Notes>
  <HiddenSlides>0</HiddenSlides>
  <MMClips>1</MMClips>
  <ScaleCrop>false</ScaleCrop>
  <HeadingPairs>
    <vt:vector size="6" baseType="variant">
      <vt:variant>
        <vt:lpstr>Gebruikte lettertypen</vt:lpstr>
      </vt:variant>
      <vt:variant>
        <vt:i4>7</vt:i4>
      </vt:variant>
      <vt:variant>
        <vt:lpstr>Thema</vt:lpstr>
      </vt:variant>
      <vt:variant>
        <vt:i4>1</vt:i4>
      </vt:variant>
      <vt:variant>
        <vt:lpstr>Diatitels</vt:lpstr>
      </vt:variant>
      <vt:variant>
        <vt:i4>26</vt:i4>
      </vt:variant>
    </vt:vector>
  </HeadingPairs>
  <TitlesOfParts>
    <vt:vector size="34" baseType="lpstr">
      <vt:lpstr>-apple-system</vt:lpstr>
      <vt:lpstr>Arial</vt:lpstr>
      <vt:lpstr>Calibri</vt:lpstr>
      <vt:lpstr>Calibri Light</vt:lpstr>
      <vt:lpstr>sf pro text</vt:lpstr>
      <vt:lpstr>Verdana</vt:lpstr>
      <vt:lpstr>Wingdings</vt:lpstr>
      <vt:lpstr>Kantoorthema</vt:lpstr>
      <vt:lpstr>PowerPoint-presentatie</vt:lpstr>
      <vt:lpstr>Contents</vt:lpstr>
      <vt:lpstr>What is an exception?</vt:lpstr>
      <vt:lpstr>Checked &lt;-&gt; Unchecked exceptions</vt:lpstr>
      <vt:lpstr>Checked exceptions - example</vt:lpstr>
      <vt:lpstr>Unchecked exceptions – example</vt:lpstr>
      <vt:lpstr>Unchecked Exception - example</vt:lpstr>
      <vt:lpstr>Categories of exceptions</vt:lpstr>
      <vt:lpstr>Contents</vt:lpstr>
      <vt:lpstr>Example project</vt:lpstr>
      <vt:lpstr>Example project</vt:lpstr>
      <vt:lpstr>Example project: unchecked exception</vt:lpstr>
      <vt:lpstr>Example project: try-catch</vt:lpstr>
      <vt:lpstr>Example project: error page</vt:lpstr>
      <vt:lpstr>Test the example project</vt:lpstr>
      <vt:lpstr>Contents</vt:lpstr>
      <vt:lpstr>Example project</vt:lpstr>
      <vt:lpstr>Exception handling</vt:lpstr>
      <vt:lpstr>Exception handling</vt:lpstr>
      <vt:lpstr>Exception handling</vt:lpstr>
      <vt:lpstr>Exception handling</vt:lpstr>
      <vt:lpstr>Exception handling</vt:lpstr>
      <vt:lpstr>Exception handling</vt:lpstr>
      <vt:lpstr>Exception handling</vt:lpstr>
      <vt:lpstr>Exception handling</vt:lpstr>
      <vt:lpstr>Exception handling</vt:lpstr>
    </vt:vector>
  </TitlesOfParts>
  <Company>Thomas More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dc:title>
  <dc:creator>Christel Maes</dc:creator>
  <cp:lastModifiedBy>Christine Smeets</cp:lastModifiedBy>
  <cp:revision>257</cp:revision>
  <dcterms:created xsi:type="dcterms:W3CDTF">2018-01-10T10:58:29Z</dcterms:created>
  <dcterms:modified xsi:type="dcterms:W3CDTF">2022-04-25T09:02:51Z</dcterms:modified>
</cp:coreProperties>
</file>