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5" r:id="rId1"/>
  </p:sldMasterIdLst>
  <p:notesMasterIdLst>
    <p:notesMasterId r:id="rId15"/>
  </p:notesMasterIdLst>
  <p:sldIdLst>
    <p:sldId id="258" r:id="rId2"/>
    <p:sldId id="257" r:id="rId3"/>
    <p:sldId id="265" r:id="rId4"/>
    <p:sldId id="263" r:id="rId5"/>
    <p:sldId id="259" r:id="rId6"/>
    <p:sldId id="260" r:id="rId7"/>
    <p:sldId id="261" r:id="rId8"/>
    <p:sldId id="262" r:id="rId9"/>
    <p:sldId id="264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76"/>
  </p:normalViewPr>
  <p:slideViewPr>
    <p:cSldViewPr snapToGrid="0">
      <p:cViewPr varScale="1">
        <p:scale>
          <a:sx n="67" d="100"/>
          <a:sy n="67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E25D1-61A9-419C-8E27-57A2324326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DBFEE1-E92D-4A45-9A83-0EC2F1286A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application performs visualization for data structures and analyzes their common operations performance using plots.</a:t>
          </a:r>
        </a:p>
      </dgm:t>
    </dgm:pt>
    <dgm:pt modelId="{0475D2A6-7836-492B-AADA-C65EFD4EF024}" type="parTrans" cxnId="{6B3A6D26-5EE7-45B4-AFBC-CFD2B29FF23E}">
      <dgm:prSet/>
      <dgm:spPr/>
      <dgm:t>
        <a:bodyPr/>
        <a:lstStyle/>
        <a:p>
          <a:endParaRPr lang="en-US"/>
        </a:p>
      </dgm:t>
    </dgm:pt>
    <dgm:pt modelId="{6C7581EB-DA33-474E-AF42-93E5B4E514C9}" type="sibTrans" cxnId="{6B3A6D26-5EE7-45B4-AFBC-CFD2B29FF23E}">
      <dgm:prSet/>
      <dgm:spPr/>
      <dgm:t>
        <a:bodyPr/>
        <a:lstStyle/>
        <a:p>
          <a:endParaRPr lang="en-US"/>
        </a:p>
      </dgm:t>
    </dgm:pt>
    <dgm:pt modelId="{6CDED333-B978-4074-AE21-4FDC6D76A6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application supports three sequential data structures, namely the linked list, stack, and queue, beside the heap, which is hierarchical.</a:t>
          </a:r>
        </a:p>
      </dgm:t>
    </dgm:pt>
    <dgm:pt modelId="{5D58A008-4C10-465F-8C04-FB373FD29370}" type="parTrans" cxnId="{72B30F63-3C18-4FF8-89F0-B30202B52838}">
      <dgm:prSet/>
      <dgm:spPr/>
      <dgm:t>
        <a:bodyPr/>
        <a:lstStyle/>
        <a:p>
          <a:endParaRPr lang="en-US"/>
        </a:p>
      </dgm:t>
    </dgm:pt>
    <dgm:pt modelId="{36D8E9CF-2D99-45F2-BBC4-8D20850A93CE}" type="sibTrans" cxnId="{72B30F63-3C18-4FF8-89F0-B30202B52838}">
      <dgm:prSet/>
      <dgm:spPr/>
      <dgm:t>
        <a:bodyPr/>
        <a:lstStyle/>
        <a:p>
          <a:endParaRPr lang="en-US"/>
        </a:p>
      </dgm:t>
    </dgm:pt>
    <dgm:pt modelId="{EC7C5C10-3172-4113-93F3-0D4E99A92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Tools Used</a:t>
          </a:r>
        </a:p>
      </dgm:t>
    </dgm:pt>
    <dgm:pt modelId="{5CBC3B77-C5CC-423F-A3AE-61E5C9D18F40}" type="parTrans" cxnId="{EA853B94-2EA0-445A-A587-536DD133F005}">
      <dgm:prSet/>
      <dgm:spPr/>
      <dgm:t>
        <a:bodyPr/>
        <a:lstStyle/>
        <a:p>
          <a:endParaRPr lang="en-US"/>
        </a:p>
      </dgm:t>
    </dgm:pt>
    <dgm:pt modelId="{285B2A8F-145E-4338-9FA4-8895FE0F0AD4}" type="sibTrans" cxnId="{EA853B94-2EA0-445A-A587-536DD133F005}">
      <dgm:prSet/>
      <dgm:spPr/>
      <dgm:t>
        <a:bodyPr/>
        <a:lstStyle/>
        <a:p>
          <a:endParaRPr lang="en-US"/>
        </a:p>
      </dgm:t>
    </dgm:pt>
    <dgm:pt modelId="{00CBCDB8-9B04-4A27-A952-878B8005DF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JavaFX</a:t>
          </a:r>
        </a:p>
      </dgm:t>
    </dgm:pt>
    <dgm:pt modelId="{5D74E0CE-4174-46BB-97A3-36996B6A4588}" type="parTrans" cxnId="{0008F0D2-C27D-4B07-9C77-E9438296A4D9}">
      <dgm:prSet/>
      <dgm:spPr/>
      <dgm:t>
        <a:bodyPr/>
        <a:lstStyle/>
        <a:p>
          <a:endParaRPr lang="en-US"/>
        </a:p>
      </dgm:t>
    </dgm:pt>
    <dgm:pt modelId="{A824E6AD-584A-4A52-8B6C-D80DE8F1A033}" type="sibTrans" cxnId="{0008F0D2-C27D-4B07-9C77-E9438296A4D9}">
      <dgm:prSet/>
      <dgm:spPr/>
      <dgm:t>
        <a:bodyPr/>
        <a:lstStyle/>
        <a:p>
          <a:endParaRPr lang="en-US"/>
        </a:p>
      </dgm:t>
    </dgm:pt>
    <dgm:pt modelId="{032C7BA8-6BF2-4D15-90E6-2F957EE838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Scene Builder</a:t>
          </a:r>
        </a:p>
      </dgm:t>
    </dgm:pt>
    <dgm:pt modelId="{A1FB207B-FDB6-4574-B8C0-2B22C828027B}" type="parTrans" cxnId="{6E91E7C0-7146-4CFB-A124-AC033B394079}">
      <dgm:prSet/>
      <dgm:spPr/>
      <dgm:t>
        <a:bodyPr/>
        <a:lstStyle/>
        <a:p>
          <a:endParaRPr lang="en-US"/>
        </a:p>
      </dgm:t>
    </dgm:pt>
    <dgm:pt modelId="{D68B7D91-C332-49DC-89EF-AC5E2F73AB6D}" type="sibTrans" cxnId="{6E91E7C0-7146-4CFB-A124-AC033B394079}">
      <dgm:prSet/>
      <dgm:spPr/>
      <dgm:t>
        <a:bodyPr/>
        <a:lstStyle/>
        <a:p>
          <a:endParaRPr lang="en-US"/>
        </a:p>
      </dgm:t>
    </dgm:pt>
    <dgm:pt modelId="{EC85CE08-A550-4F63-8DDF-18D779087719}" type="pres">
      <dgm:prSet presAssocID="{31CE25D1-61A9-419C-8E27-57A23243260B}" presName="root" presStyleCnt="0">
        <dgm:presLayoutVars>
          <dgm:dir/>
          <dgm:resizeHandles val="exact"/>
        </dgm:presLayoutVars>
      </dgm:prSet>
      <dgm:spPr/>
    </dgm:pt>
    <dgm:pt modelId="{E3F3CDED-94A6-418F-A123-261B74E301B4}" type="pres">
      <dgm:prSet presAssocID="{13DBFEE1-E92D-4A45-9A83-0EC2F1286A10}" presName="compNode" presStyleCnt="0"/>
      <dgm:spPr/>
    </dgm:pt>
    <dgm:pt modelId="{399B1A5F-B7F4-41FD-B54D-F280B3913CD4}" type="pres">
      <dgm:prSet presAssocID="{13DBFEE1-E92D-4A45-9A83-0EC2F1286A10}" presName="bgRect" presStyleLbl="bgShp" presStyleIdx="0" presStyleCnt="3"/>
      <dgm:spPr/>
    </dgm:pt>
    <dgm:pt modelId="{6D32E14E-60C7-4FF7-9847-2E420E0D70A3}" type="pres">
      <dgm:prSet presAssocID="{13DBFEE1-E92D-4A45-9A83-0EC2F1286A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 outline"/>
        </a:ext>
      </dgm:extLst>
    </dgm:pt>
    <dgm:pt modelId="{6DEB96E7-1D43-42B0-8774-B79C183A5330}" type="pres">
      <dgm:prSet presAssocID="{13DBFEE1-E92D-4A45-9A83-0EC2F1286A10}" presName="spaceRect" presStyleCnt="0"/>
      <dgm:spPr/>
    </dgm:pt>
    <dgm:pt modelId="{77AF884A-7E89-4F31-B1B9-C62DCD30013C}" type="pres">
      <dgm:prSet presAssocID="{13DBFEE1-E92D-4A45-9A83-0EC2F1286A10}" presName="parTx" presStyleLbl="revTx" presStyleIdx="0" presStyleCnt="4">
        <dgm:presLayoutVars>
          <dgm:chMax val="0"/>
          <dgm:chPref val="0"/>
        </dgm:presLayoutVars>
      </dgm:prSet>
      <dgm:spPr/>
    </dgm:pt>
    <dgm:pt modelId="{5A5F5489-0992-47CB-AC36-62EBAAB2C9A5}" type="pres">
      <dgm:prSet presAssocID="{6C7581EB-DA33-474E-AF42-93E5B4E514C9}" presName="sibTrans" presStyleCnt="0"/>
      <dgm:spPr/>
    </dgm:pt>
    <dgm:pt modelId="{06C2E645-ACB4-499D-9FC5-7B24B49BBE53}" type="pres">
      <dgm:prSet presAssocID="{6CDED333-B978-4074-AE21-4FDC6D76A6C8}" presName="compNode" presStyleCnt="0"/>
      <dgm:spPr/>
    </dgm:pt>
    <dgm:pt modelId="{C05F0E8C-189B-42DF-AADC-035D31EE7165}" type="pres">
      <dgm:prSet presAssocID="{6CDED333-B978-4074-AE21-4FDC6D76A6C8}" presName="bgRect" presStyleLbl="bgShp" presStyleIdx="1" presStyleCnt="3"/>
      <dgm:spPr/>
    </dgm:pt>
    <dgm:pt modelId="{9068C5E4-0558-4918-A15A-40DB8A9B3B66}" type="pres">
      <dgm:prSet presAssocID="{6CDED333-B978-4074-AE21-4FDC6D76A6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 outline"/>
        </a:ext>
      </dgm:extLst>
    </dgm:pt>
    <dgm:pt modelId="{6707D72D-B925-4DF9-AC8F-33DACEE174A1}" type="pres">
      <dgm:prSet presAssocID="{6CDED333-B978-4074-AE21-4FDC6D76A6C8}" presName="spaceRect" presStyleCnt="0"/>
      <dgm:spPr/>
    </dgm:pt>
    <dgm:pt modelId="{13EE49E1-D374-41CD-B2C9-7D5B176B652E}" type="pres">
      <dgm:prSet presAssocID="{6CDED333-B978-4074-AE21-4FDC6D76A6C8}" presName="parTx" presStyleLbl="revTx" presStyleIdx="1" presStyleCnt="4">
        <dgm:presLayoutVars>
          <dgm:chMax val="0"/>
          <dgm:chPref val="0"/>
        </dgm:presLayoutVars>
      </dgm:prSet>
      <dgm:spPr/>
    </dgm:pt>
    <dgm:pt modelId="{8882BF88-D39B-45AE-B99D-6ABB2F4A9267}" type="pres">
      <dgm:prSet presAssocID="{36D8E9CF-2D99-45F2-BBC4-8D20850A93CE}" presName="sibTrans" presStyleCnt="0"/>
      <dgm:spPr/>
    </dgm:pt>
    <dgm:pt modelId="{0B08B650-06C0-40C4-B428-6BB917815B60}" type="pres">
      <dgm:prSet presAssocID="{EC7C5C10-3172-4113-93F3-0D4E99A92110}" presName="compNode" presStyleCnt="0"/>
      <dgm:spPr/>
    </dgm:pt>
    <dgm:pt modelId="{6D5C266F-6A77-43BE-96CA-080D38390DA3}" type="pres">
      <dgm:prSet presAssocID="{EC7C5C10-3172-4113-93F3-0D4E99A92110}" presName="bgRect" presStyleLbl="bgShp" presStyleIdx="2" presStyleCnt="3" custLinFactNeighborX="71" custLinFactNeighborY="43"/>
      <dgm:spPr/>
    </dgm:pt>
    <dgm:pt modelId="{0E9C2EF8-C453-40DC-A99B-2A28078C04BD}" type="pres">
      <dgm:prSet presAssocID="{EC7C5C10-3172-4113-93F3-0D4E99A921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D1B17A4-BD54-4C74-9F2F-4015BF41AAC6}" type="pres">
      <dgm:prSet presAssocID="{EC7C5C10-3172-4113-93F3-0D4E99A92110}" presName="spaceRect" presStyleCnt="0"/>
      <dgm:spPr/>
    </dgm:pt>
    <dgm:pt modelId="{86DB0C16-CA50-4C79-A962-ACD7C806BCE5}" type="pres">
      <dgm:prSet presAssocID="{EC7C5C10-3172-4113-93F3-0D4E99A92110}" presName="parTx" presStyleLbl="revTx" presStyleIdx="2" presStyleCnt="4">
        <dgm:presLayoutVars>
          <dgm:chMax val="0"/>
          <dgm:chPref val="0"/>
        </dgm:presLayoutVars>
      </dgm:prSet>
      <dgm:spPr/>
    </dgm:pt>
    <dgm:pt modelId="{8969E9E5-2D7A-47DB-A805-AD586DF66230}" type="pres">
      <dgm:prSet presAssocID="{EC7C5C10-3172-4113-93F3-0D4E99A92110}" presName="desTx" presStyleLbl="revTx" presStyleIdx="3" presStyleCnt="4" custLinFactNeighborX="-40995" custLinFactNeighborY="43">
        <dgm:presLayoutVars/>
      </dgm:prSet>
      <dgm:spPr/>
    </dgm:pt>
  </dgm:ptLst>
  <dgm:cxnLst>
    <dgm:cxn modelId="{156E0101-AB10-480B-97D2-6CFC9B202C20}" type="presOf" srcId="{EC7C5C10-3172-4113-93F3-0D4E99A92110}" destId="{86DB0C16-CA50-4C79-A962-ACD7C806BCE5}" srcOrd="0" destOrd="0" presId="urn:microsoft.com/office/officeart/2018/2/layout/IconVerticalSolidList"/>
    <dgm:cxn modelId="{6B3A6D26-5EE7-45B4-AFBC-CFD2B29FF23E}" srcId="{31CE25D1-61A9-419C-8E27-57A23243260B}" destId="{13DBFEE1-E92D-4A45-9A83-0EC2F1286A10}" srcOrd="0" destOrd="0" parTransId="{0475D2A6-7836-492B-AADA-C65EFD4EF024}" sibTransId="{6C7581EB-DA33-474E-AF42-93E5B4E514C9}"/>
    <dgm:cxn modelId="{72B30F63-3C18-4FF8-89F0-B30202B52838}" srcId="{31CE25D1-61A9-419C-8E27-57A23243260B}" destId="{6CDED333-B978-4074-AE21-4FDC6D76A6C8}" srcOrd="1" destOrd="0" parTransId="{5D58A008-4C10-465F-8C04-FB373FD29370}" sibTransId="{36D8E9CF-2D99-45F2-BBC4-8D20850A93CE}"/>
    <dgm:cxn modelId="{50568844-89E8-4476-8EC8-F154B055ADB8}" type="presOf" srcId="{00CBCDB8-9B04-4A27-A952-878B8005DFBA}" destId="{8969E9E5-2D7A-47DB-A805-AD586DF66230}" srcOrd="0" destOrd="0" presId="urn:microsoft.com/office/officeart/2018/2/layout/IconVerticalSolidList"/>
    <dgm:cxn modelId="{B0110A8F-0954-4666-83E3-2810A24C1A6F}" type="presOf" srcId="{31CE25D1-61A9-419C-8E27-57A23243260B}" destId="{EC85CE08-A550-4F63-8DDF-18D779087719}" srcOrd="0" destOrd="0" presId="urn:microsoft.com/office/officeart/2018/2/layout/IconVerticalSolidList"/>
    <dgm:cxn modelId="{EA853B94-2EA0-445A-A587-536DD133F005}" srcId="{31CE25D1-61A9-419C-8E27-57A23243260B}" destId="{EC7C5C10-3172-4113-93F3-0D4E99A92110}" srcOrd="2" destOrd="0" parTransId="{5CBC3B77-C5CC-423F-A3AE-61E5C9D18F40}" sibTransId="{285B2A8F-145E-4338-9FA4-8895FE0F0AD4}"/>
    <dgm:cxn modelId="{4A63C4A4-0907-4433-A862-230C8FB45E04}" type="presOf" srcId="{13DBFEE1-E92D-4A45-9A83-0EC2F1286A10}" destId="{77AF884A-7E89-4F31-B1B9-C62DCD30013C}" srcOrd="0" destOrd="0" presId="urn:microsoft.com/office/officeart/2018/2/layout/IconVerticalSolidList"/>
    <dgm:cxn modelId="{6E91E7C0-7146-4CFB-A124-AC033B394079}" srcId="{EC7C5C10-3172-4113-93F3-0D4E99A92110}" destId="{032C7BA8-6BF2-4D15-90E6-2F957EE838F4}" srcOrd="1" destOrd="0" parTransId="{A1FB207B-FDB6-4574-B8C0-2B22C828027B}" sibTransId="{D68B7D91-C332-49DC-89EF-AC5E2F73AB6D}"/>
    <dgm:cxn modelId="{203DCFD1-3953-48F5-A897-BAA192F8A4E2}" type="presOf" srcId="{6CDED333-B978-4074-AE21-4FDC6D76A6C8}" destId="{13EE49E1-D374-41CD-B2C9-7D5B176B652E}" srcOrd="0" destOrd="0" presId="urn:microsoft.com/office/officeart/2018/2/layout/IconVerticalSolidList"/>
    <dgm:cxn modelId="{0008F0D2-C27D-4B07-9C77-E9438296A4D9}" srcId="{EC7C5C10-3172-4113-93F3-0D4E99A92110}" destId="{00CBCDB8-9B04-4A27-A952-878B8005DFBA}" srcOrd="0" destOrd="0" parTransId="{5D74E0CE-4174-46BB-97A3-36996B6A4588}" sibTransId="{A824E6AD-584A-4A52-8B6C-D80DE8F1A033}"/>
    <dgm:cxn modelId="{FC5D70DA-BC8D-4910-8754-FAF97C566DF5}" type="presOf" srcId="{032C7BA8-6BF2-4D15-90E6-2F957EE838F4}" destId="{8969E9E5-2D7A-47DB-A805-AD586DF66230}" srcOrd="0" destOrd="1" presId="urn:microsoft.com/office/officeart/2018/2/layout/IconVerticalSolidList"/>
    <dgm:cxn modelId="{2F60DE84-1E96-4B84-82D5-BB501ADF13BD}" type="presParOf" srcId="{EC85CE08-A550-4F63-8DDF-18D779087719}" destId="{E3F3CDED-94A6-418F-A123-261B74E301B4}" srcOrd="0" destOrd="0" presId="urn:microsoft.com/office/officeart/2018/2/layout/IconVerticalSolidList"/>
    <dgm:cxn modelId="{B1AB5D97-8933-4477-8F86-01CB06C58CC8}" type="presParOf" srcId="{E3F3CDED-94A6-418F-A123-261B74E301B4}" destId="{399B1A5F-B7F4-41FD-B54D-F280B3913CD4}" srcOrd="0" destOrd="0" presId="urn:microsoft.com/office/officeart/2018/2/layout/IconVerticalSolidList"/>
    <dgm:cxn modelId="{4F83E0CE-9815-49BA-BC10-9AB3D835E048}" type="presParOf" srcId="{E3F3CDED-94A6-418F-A123-261B74E301B4}" destId="{6D32E14E-60C7-4FF7-9847-2E420E0D70A3}" srcOrd="1" destOrd="0" presId="urn:microsoft.com/office/officeart/2018/2/layout/IconVerticalSolidList"/>
    <dgm:cxn modelId="{7040A602-EA23-497E-A07F-E0CDADF51A3D}" type="presParOf" srcId="{E3F3CDED-94A6-418F-A123-261B74E301B4}" destId="{6DEB96E7-1D43-42B0-8774-B79C183A5330}" srcOrd="2" destOrd="0" presId="urn:microsoft.com/office/officeart/2018/2/layout/IconVerticalSolidList"/>
    <dgm:cxn modelId="{1067684F-A882-4E8A-8DA4-1B05BE9E21AD}" type="presParOf" srcId="{E3F3CDED-94A6-418F-A123-261B74E301B4}" destId="{77AF884A-7E89-4F31-B1B9-C62DCD30013C}" srcOrd="3" destOrd="0" presId="urn:microsoft.com/office/officeart/2018/2/layout/IconVerticalSolidList"/>
    <dgm:cxn modelId="{EF01345B-2C16-4317-9294-853140AC62B1}" type="presParOf" srcId="{EC85CE08-A550-4F63-8DDF-18D779087719}" destId="{5A5F5489-0992-47CB-AC36-62EBAAB2C9A5}" srcOrd="1" destOrd="0" presId="urn:microsoft.com/office/officeart/2018/2/layout/IconVerticalSolidList"/>
    <dgm:cxn modelId="{89DCFE6F-D1E2-4318-B2D2-084187F7DB9E}" type="presParOf" srcId="{EC85CE08-A550-4F63-8DDF-18D779087719}" destId="{06C2E645-ACB4-499D-9FC5-7B24B49BBE53}" srcOrd="2" destOrd="0" presId="urn:microsoft.com/office/officeart/2018/2/layout/IconVerticalSolidList"/>
    <dgm:cxn modelId="{B54A8929-0866-4CF0-A7E8-522D61B3001F}" type="presParOf" srcId="{06C2E645-ACB4-499D-9FC5-7B24B49BBE53}" destId="{C05F0E8C-189B-42DF-AADC-035D31EE7165}" srcOrd="0" destOrd="0" presId="urn:microsoft.com/office/officeart/2018/2/layout/IconVerticalSolidList"/>
    <dgm:cxn modelId="{D75758E3-61A7-4A33-8757-880808C5BB06}" type="presParOf" srcId="{06C2E645-ACB4-499D-9FC5-7B24B49BBE53}" destId="{9068C5E4-0558-4918-A15A-40DB8A9B3B66}" srcOrd="1" destOrd="0" presId="urn:microsoft.com/office/officeart/2018/2/layout/IconVerticalSolidList"/>
    <dgm:cxn modelId="{0AC21F13-7AFD-406A-86A7-08518B4E1EC7}" type="presParOf" srcId="{06C2E645-ACB4-499D-9FC5-7B24B49BBE53}" destId="{6707D72D-B925-4DF9-AC8F-33DACEE174A1}" srcOrd="2" destOrd="0" presId="urn:microsoft.com/office/officeart/2018/2/layout/IconVerticalSolidList"/>
    <dgm:cxn modelId="{0E5E8865-0771-4A1C-B947-FF8DEA9BD60A}" type="presParOf" srcId="{06C2E645-ACB4-499D-9FC5-7B24B49BBE53}" destId="{13EE49E1-D374-41CD-B2C9-7D5B176B652E}" srcOrd="3" destOrd="0" presId="urn:microsoft.com/office/officeart/2018/2/layout/IconVerticalSolidList"/>
    <dgm:cxn modelId="{B420AB5E-ADB7-4F85-9323-46CC59E0101C}" type="presParOf" srcId="{EC85CE08-A550-4F63-8DDF-18D779087719}" destId="{8882BF88-D39B-45AE-B99D-6ABB2F4A9267}" srcOrd="3" destOrd="0" presId="urn:microsoft.com/office/officeart/2018/2/layout/IconVerticalSolidList"/>
    <dgm:cxn modelId="{51BAFEE6-84A2-49D4-8A57-7ED169868BEB}" type="presParOf" srcId="{EC85CE08-A550-4F63-8DDF-18D779087719}" destId="{0B08B650-06C0-40C4-B428-6BB917815B60}" srcOrd="4" destOrd="0" presId="urn:microsoft.com/office/officeart/2018/2/layout/IconVerticalSolidList"/>
    <dgm:cxn modelId="{893007F1-69CD-4E1C-BA3F-334137F010CE}" type="presParOf" srcId="{0B08B650-06C0-40C4-B428-6BB917815B60}" destId="{6D5C266F-6A77-43BE-96CA-080D38390DA3}" srcOrd="0" destOrd="0" presId="urn:microsoft.com/office/officeart/2018/2/layout/IconVerticalSolidList"/>
    <dgm:cxn modelId="{452564F0-5322-4E99-A480-0024140CB6EB}" type="presParOf" srcId="{0B08B650-06C0-40C4-B428-6BB917815B60}" destId="{0E9C2EF8-C453-40DC-A99B-2A28078C04BD}" srcOrd="1" destOrd="0" presId="urn:microsoft.com/office/officeart/2018/2/layout/IconVerticalSolidList"/>
    <dgm:cxn modelId="{E9EFC56C-8400-4F32-990F-4388D84CA6D8}" type="presParOf" srcId="{0B08B650-06C0-40C4-B428-6BB917815B60}" destId="{AD1B17A4-BD54-4C74-9F2F-4015BF41AAC6}" srcOrd="2" destOrd="0" presId="urn:microsoft.com/office/officeart/2018/2/layout/IconVerticalSolidList"/>
    <dgm:cxn modelId="{F203B799-4F49-4C7F-B904-B095CB290646}" type="presParOf" srcId="{0B08B650-06C0-40C4-B428-6BB917815B60}" destId="{86DB0C16-CA50-4C79-A962-ACD7C806BCE5}" srcOrd="3" destOrd="0" presId="urn:microsoft.com/office/officeart/2018/2/layout/IconVerticalSolidList"/>
    <dgm:cxn modelId="{1ED46A91-F10E-44EE-B3E5-1058EDF901F5}" type="presParOf" srcId="{0B08B650-06C0-40C4-B428-6BB917815B60}" destId="{8969E9E5-2D7A-47DB-A805-AD586DF6623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B1A5F-B7F4-41FD-B54D-F280B3913CD4}">
      <dsp:nvSpPr>
        <dsp:cNvPr id="0" name=""/>
        <dsp:cNvSpPr/>
      </dsp:nvSpPr>
      <dsp:spPr>
        <a:xfrm>
          <a:off x="0" y="641"/>
          <a:ext cx="6024653" cy="15018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2E14E-60C7-4FF7-9847-2E420E0D70A3}">
      <dsp:nvSpPr>
        <dsp:cNvPr id="0" name=""/>
        <dsp:cNvSpPr/>
      </dsp:nvSpPr>
      <dsp:spPr>
        <a:xfrm>
          <a:off x="454313" y="338560"/>
          <a:ext cx="826023" cy="826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F884A-7E89-4F31-B1B9-C62DCD30013C}">
      <dsp:nvSpPr>
        <dsp:cNvPr id="0" name=""/>
        <dsp:cNvSpPr/>
      </dsp:nvSpPr>
      <dsp:spPr>
        <a:xfrm>
          <a:off x="1734650" y="641"/>
          <a:ext cx="4290003" cy="15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7" tIns="158947" rIns="158947" bIns="1589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application performs visualization for data structures and analyzes their common operations performance using plots.</a:t>
          </a:r>
        </a:p>
      </dsp:txBody>
      <dsp:txXfrm>
        <a:off x="1734650" y="641"/>
        <a:ext cx="4290003" cy="1501861"/>
      </dsp:txXfrm>
    </dsp:sp>
    <dsp:sp modelId="{C05F0E8C-189B-42DF-AADC-035D31EE7165}">
      <dsp:nvSpPr>
        <dsp:cNvPr id="0" name=""/>
        <dsp:cNvSpPr/>
      </dsp:nvSpPr>
      <dsp:spPr>
        <a:xfrm>
          <a:off x="0" y="1877969"/>
          <a:ext cx="6024653" cy="15018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8C5E4-0558-4918-A15A-40DB8A9B3B66}">
      <dsp:nvSpPr>
        <dsp:cNvPr id="0" name=""/>
        <dsp:cNvSpPr/>
      </dsp:nvSpPr>
      <dsp:spPr>
        <a:xfrm>
          <a:off x="454313" y="2215888"/>
          <a:ext cx="826023" cy="826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E49E1-D374-41CD-B2C9-7D5B176B652E}">
      <dsp:nvSpPr>
        <dsp:cNvPr id="0" name=""/>
        <dsp:cNvSpPr/>
      </dsp:nvSpPr>
      <dsp:spPr>
        <a:xfrm>
          <a:off x="1734650" y="1877969"/>
          <a:ext cx="4290003" cy="15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7" tIns="158947" rIns="158947" bIns="1589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application supports three sequential data structures, namely the linked list, stack, and queue, beside the heap, which is hierarchical.</a:t>
          </a:r>
        </a:p>
      </dsp:txBody>
      <dsp:txXfrm>
        <a:off x="1734650" y="1877969"/>
        <a:ext cx="4290003" cy="1501861"/>
      </dsp:txXfrm>
    </dsp:sp>
    <dsp:sp modelId="{6D5C266F-6A77-43BE-96CA-080D38390DA3}">
      <dsp:nvSpPr>
        <dsp:cNvPr id="0" name=""/>
        <dsp:cNvSpPr/>
      </dsp:nvSpPr>
      <dsp:spPr>
        <a:xfrm>
          <a:off x="0" y="3755938"/>
          <a:ext cx="6024653" cy="15018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C2EF8-C453-40DC-A99B-2A28078C04BD}">
      <dsp:nvSpPr>
        <dsp:cNvPr id="0" name=""/>
        <dsp:cNvSpPr/>
      </dsp:nvSpPr>
      <dsp:spPr>
        <a:xfrm>
          <a:off x="454313" y="4093215"/>
          <a:ext cx="826023" cy="826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B0C16-CA50-4C79-A962-ACD7C806BCE5}">
      <dsp:nvSpPr>
        <dsp:cNvPr id="0" name=""/>
        <dsp:cNvSpPr/>
      </dsp:nvSpPr>
      <dsp:spPr>
        <a:xfrm>
          <a:off x="1734650" y="3755296"/>
          <a:ext cx="2711094" cy="15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7" tIns="158947" rIns="158947" bIns="1589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Tools Used</a:t>
          </a:r>
        </a:p>
      </dsp:txBody>
      <dsp:txXfrm>
        <a:off x="1734650" y="3755296"/>
        <a:ext cx="2711094" cy="1501861"/>
      </dsp:txXfrm>
    </dsp:sp>
    <dsp:sp modelId="{8969E9E5-2D7A-47DB-A805-AD586DF66230}">
      <dsp:nvSpPr>
        <dsp:cNvPr id="0" name=""/>
        <dsp:cNvSpPr/>
      </dsp:nvSpPr>
      <dsp:spPr>
        <a:xfrm>
          <a:off x="3798470" y="3755938"/>
          <a:ext cx="1578909" cy="1501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47" tIns="158947" rIns="158947" bIns="1589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• JavaFX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• Scene Builder</a:t>
          </a:r>
        </a:p>
      </dsp:txBody>
      <dsp:txXfrm>
        <a:off x="3798470" y="3755938"/>
        <a:ext cx="1578909" cy="1501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546-6AB5-4ABE-ABE3-0A6AACAA3BEF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63D36-EF90-48BB-B113-C99D713D6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86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63D36-EF90-48BB-B113-C99D713D697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78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63D36-EF90-48BB-B113-C99D713D697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9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63D36-EF90-48BB-B113-C99D713D697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09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A58D-70A9-43C0-B803-8F7F722DB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178DF-93BA-4BCA-8377-F33E6C2B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22BA1-EB9D-476E-85BA-7BCEA03E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43E9-A8C8-4A17-A642-4089D5D3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375B-8F95-4625-ACD8-A4564519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0DD1-76A5-41DA-AA87-9482B472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F1EC2-8758-4298-B8F7-D7168026D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3A36D-B781-4443-9F84-FA8369CF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1367-F9E6-4618-9EA5-CC3F122A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45D4-0B28-4223-ABAB-F7BAF22F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6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1EC81-4943-4E26-8A0C-DD58C9194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72934-7A1E-4F3B-8263-0E176EDF2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61B1-D088-4257-A355-BCB55975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96F8-A1A7-481C-9378-7C2C9081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A3CA2-87F7-4AA3-996A-3BFE4EE8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EA20-81AC-47A8-AF2D-460C3321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2D22-41DE-45F0-BD6C-F61DB6B1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8132-43EE-4513-A8DD-9048AED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4057-7150-4F26-8D19-CCF58DCC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0251-5D30-4EFB-AD42-BF687270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71F5-C2F3-46BB-91D6-C58F1DD5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B7BA2-8B2A-44B0-8CCC-C589DAA2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FF171-692D-4635-B772-1D9FE049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ED86-319A-46D2-AB9D-0D8BB739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37C9-FE2C-4AFB-8419-124D8DDA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7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97C-28A8-4222-A8F8-28390941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16F6-8D45-48CA-9BB8-C3703F1A3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5D7C9-41EE-4B58-9B6C-486959265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C78EB-C2F5-4DF0-A305-F179025C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CF48A-8BF3-4695-BF11-72813781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B64A7-D049-422D-B7DD-359BDBA3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61F0-E13B-4693-80EC-12594248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E5449-4D88-4082-A47E-A385ACF3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20ABA-4E3B-4C52-9644-41008C25F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F2029-1324-4C68-AA21-F65501BE8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6D9B0-F426-43D3-89E1-E82FF0CA2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EB341-B631-43B5-8B4E-C1112234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DAF9D-65DD-45F2-B13E-D4B76CA8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B5836-D2EC-467F-8A55-0CE3591E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8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337F-1E19-4C6D-BB85-B391B93A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7825B-0C86-4181-A8CF-303152FD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E3BB1-AF40-49A5-82CC-31B3C9AA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6FB1C-B784-4F7B-9C1B-9DE8A928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1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A9A71-C9FE-4809-86D4-425CB107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FD419-B307-4AB7-A8DD-FF71810B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40943-282A-4165-96AF-4A91ADC8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3CBC-81C6-4A00-A7AE-4E9E2FBD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8B5D-78CD-410A-8D5A-B63760CE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D31BA-4FCE-4BA3-A3A6-624ABE4AC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AAE0D-DAF6-4F37-81FB-DDAC8E85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AB569-2CB9-453F-A23D-B49F11D5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FA62E-2D01-4F38-B41F-93F54E2B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F96E-3A84-43DA-BCB1-148AECA1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A33EA-AFCF-4B00-996F-7C9A714DE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5E936-A02B-4068-BD69-71824CC3E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DD1F8-F373-4EC1-BB87-7C765B03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F74B-2F29-4243-8322-8F007952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E296-4F99-4590-AC0C-71F57419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9111-C823-4186-A6E6-7B205962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55F6-8C59-4465-A86D-0CDCDD17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6393-51F7-4D11-96D6-3C63F0D2F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E7D9-ABC3-44C3-AFF9-C17E23D4A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9AFD-B92A-4124-8516-7AFD64BAC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6" r:id="rId1"/>
    <p:sldLayoutId id="2147484317" r:id="rId2"/>
    <p:sldLayoutId id="2147484318" r:id="rId3"/>
    <p:sldLayoutId id="2147484319" r:id="rId4"/>
    <p:sldLayoutId id="2147484320" r:id="rId5"/>
    <p:sldLayoutId id="2147484321" r:id="rId6"/>
    <p:sldLayoutId id="2147484322" r:id="rId7"/>
    <p:sldLayoutId id="2147484323" r:id="rId8"/>
    <p:sldLayoutId id="2147484324" r:id="rId9"/>
    <p:sldLayoutId id="2147484325" r:id="rId10"/>
    <p:sldLayoutId id="21474843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bstract background of dark mesh">
            <a:extLst>
              <a:ext uri="{FF2B5EF4-FFF2-40B4-BE49-F238E27FC236}">
                <a16:creationId xmlns:a16="http://schemas.microsoft.com/office/drawing/2014/main" id="{5720CE81-653A-4DA7-ABF6-3DD13D636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7" t="9091" r="3261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9B36A-1F59-423E-B0D9-F6D92A15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/>
              <a:t>DSA 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B0E5-54F5-4637-ACB3-1114FA234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Supervised by: Dr/ Ali AbdElAziz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535F-8A1E-4561-85C3-2C181670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D2C36F-4504-47C0-B82F-A167342A2754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F8FF6CC-3B8E-4A5E-9771-382EEDFCF293}"/>
              </a:ext>
            </a:extLst>
          </p:cNvPr>
          <p:cNvSpPr txBox="1">
            <a:spLocks/>
          </p:cNvSpPr>
          <p:nvPr/>
        </p:nvSpPr>
        <p:spPr>
          <a:xfrm>
            <a:off x="477980" y="5448850"/>
            <a:ext cx="4299847" cy="1020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Moaaz Mahmoud, Ziad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Hussien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AbdElRahman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Yasser, and Mohamed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AbdElRahim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1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Page Overview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42278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Main Elements</a:t>
            </a:r>
          </a:p>
          <a:p>
            <a:pPr lvl="1"/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ComboBoxes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for the stack and queue to specify the implementation (array/link-based)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Buttons to specify the operation (insertion/removal)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A line chart to view the results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The ‘Export to CSV` button</a:t>
            </a:r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DCFAD960-8E0D-4797-AA60-B4212D6D1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125271"/>
            <a:ext cx="6014185" cy="464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3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Capabilities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6174768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Supported structures:</a:t>
            </a:r>
          </a:p>
          <a:p>
            <a:pPr lvl="1"/>
            <a:r>
              <a:rPr lang="en-US" sz="2000" dirty="0"/>
              <a:t>Stack (both array- and link-based)</a:t>
            </a:r>
          </a:p>
          <a:p>
            <a:pPr lvl="1"/>
            <a:r>
              <a:rPr lang="en-US" sz="2000" dirty="0"/>
              <a:t>Queue (both array- and link-based)</a:t>
            </a:r>
          </a:p>
          <a:p>
            <a:pPr lvl="1"/>
            <a:r>
              <a:rPr lang="en-US" sz="2000" dirty="0"/>
              <a:t>Heap</a:t>
            </a:r>
          </a:p>
          <a:p>
            <a:r>
              <a:rPr lang="en-US" sz="2400" dirty="0"/>
              <a:t>On this page, you select a data structure, specify its implementation (if applicable), and specify an operation (insertion/removal).</a:t>
            </a:r>
          </a:p>
          <a:p>
            <a:r>
              <a:rPr lang="en-US" sz="2400" dirty="0"/>
              <a:t>The application then performs this operation in a repetitive manner in logarithmically-growing chunks to measure the performance.</a:t>
            </a:r>
          </a:p>
          <a:p>
            <a:r>
              <a:rPr lang="en-US" sz="2400" dirty="0"/>
              <a:t>The application plots the number of operations versus the time elapsed.</a:t>
            </a:r>
          </a:p>
          <a:p>
            <a:r>
              <a:rPr lang="en-US" sz="2400" dirty="0"/>
              <a:t>The application first performs one operation, records its time, then 10 operations, records their time, and proceeds logarithmically </a:t>
            </a:r>
            <a:r>
              <a:rPr lang="en-US" sz="2400"/>
              <a:t>till 10^6.</a:t>
            </a:r>
            <a:endParaRPr lang="en-US" sz="2400" dirty="0"/>
          </a:p>
          <a:p>
            <a:r>
              <a:rPr lang="en-US" sz="2400" dirty="0"/>
              <a:t>You can export the plot data to a CSV file.</a:t>
            </a:r>
          </a:p>
        </p:txBody>
      </p:sp>
    </p:spTree>
    <p:extLst>
      <p:ext uri="{BB962C8B-B14F-4D97-AF65-F5344CB8AC3E}">
        <p14:creationId xmlns:p14="http://schemas.microsoft.com/office/powerpoint/2010/main" val="3065513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8765E1D-BAA3-4325-941F-B08960989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7" y="2166938"/>
            <a:ext cx="3254375" cy="3457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4AA63C-E501-4A53-9152-E0DE39B03E0C}"/>
              </a:ext>
            </a:extLst>
          </p:cNvPr>
          <p:cNvSpPr txBox="1"/>
          <p:nvPr/>
        </p:nvSpPr>
        <p:spPr>
          <a:xfrm>
            <a:off x="1093787" y="5623693"/>
            <a:ext cx="3254375" cy="6905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Insertion for the heap</a:t>
            </a:r>
            <a:endParaRPr lang="en-GB" sz="2000" dirty="0">
              <a:solidFill>
                <a:srgbClr val="FFFFFF"/>
              </a:solidFill>
            </a:endParaRP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19A91C2-29F0-4BE9-BF44-71F0F2C42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8" y="2166938"/>
            <a:ext cx="3375025" cy="3457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448810-057C-4C63-A1D4-56BC4DE04841}"/>
              </a:ext>
            </a:extLst>
          </p:cNvPr>
          <p:cNvSpPr txBox="1"/>
          <p:nvPr/>
        </p:nvSpPr>
        <p:spPr>
          <a:xfrm>
            <a:off x="4409281" y="5623693"/>
            <a:ext cx="3373438" cy="6905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Removal for the heap</a:t>
            </a:r>
            <a:endParaRPr lang="en-GB" sz="2000">
              <a:solidFill>
                <a:srgbClr val="FFFFFF"/>
              </a:solidFill>
            </a:endParaRP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04B48DD-B6F8-45AD-B09A-6127E7B03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5" y="2166938"/>
            <a:ext cx="3241675" cy="34575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9D977F-49DF-419B-A702-F244B7F5EEDF}"/>
              </a:ext>
            </a:extLst>
          </p:cNvPr>
          <p:cNvSpPr txBox="1"/>
          <p:nvPr/>
        </p:nvSpPr>
        <p:spPr>
          <a:xfrm>
            <a:off x="7858125" y="5623692"/>
            <a:ext cx="3241675" cy="6905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Removal for the array-based queue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2624E-2B90-4350-9C83-CBC691A5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Example Plots</a:t>
            </a:r>
            <a:endParaRPr lang="en-GB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5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Remarks About the Plots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730E44-7089-4B06-A999-C1BEBCA8B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8384" y="452063"/>
                <a:ext cx="6024654" cy="6174768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At low values of operations count (x-axis), we can observe the effect of compiler and JVM optimizations.</a:t>
                </a:r>
              </a:p>
              <a:p>
                <a:r>
                  <a:rPr lang="en-US" sz="2400" dirty="0"/>
                  <a:t>As the value of count goes higher, we can see that the behavior of the plots approaches the expected behavior.</a:t>
                </a:r>
              </a:p>
              <a:p>
                <a:r>
                  <a:rPr lang="en-US" sz="2400" dirty="0"/>
                  <a:t>The two plots for the heap are quite similar, since both the insertion and removal are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730E44-7089-4B06-A999-C1BEBCA8B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8384" y="452063"/>
                <a:ext cx="6024654" cy="6174768"/>
              </a:xfrm>
              <a:blipFill>
                <a:blip r:embed="rId2"/>
                <a:stretch>
                  <a:fillRect l="-1316" r="-22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1522E533-664F-4966-A4D5-F1EDFB4B1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0412"/>
              </p:ext>
            </p:extLst>
          </p:nvPr>
        </p:nvGraphicFramePr>
        <p:xfrm>
          <a:off x="5358384" y="640081"/>
          <a:ext cx="602465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55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 Page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You can navigate from this page to: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A page for each data structure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A page for performance analysis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F86FFF-C92C-4639-A121-472973EA5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910560"/>
            <a:ext cx="6014185" cy="50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4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bstract background of dark mesh">
            <a:extLst>
              <a:ext uri="{FF2B5EF4-FFF2-40B4-BE49-F238E27FC236}">
                <a16:creationId xmlns:a16="http://schemas.microsoft.com/office/drawing/2014/main" id="{5720CE81-653A-4DA7-ABF6-3DD13D636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9B36A-1F59-423E-B0D9-F6D92A15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535F-8A1E-4561-85C3-2C181670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 Page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Main Elements</a:t>
            </a:r>
          </a:p>
          <a:p>
            <a:pPr lvl="1"/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Textfield ‘Value’: receives the value to add to the list</a:t>
            </a:r>
          </a:p>
          <a:p>
            <a:pPr lvl="1"/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Textfield ‘Position’: receives the position to add/remove the specified value from</a:t>
            </a:r>
          </a:p>
          <a:p>
            <a:pPr lvl="1"/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Button ‘Add’: adds an element to the list with the desired value at the desired position</a:t>
            </a:r>
          </a:p>
          <a:p>
            <a:pPr lvl="1"/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Button ‘Remove’: removes the list element from the specified position</a:t>
            </a:r>
          </a:p>
          <a:p>
            <a:pPr lvl="1"/>
            <a:r>
              <a:rPr lang="en-US" sz="1700">
                <a:solidFill>
                  <a:schemeClr val="bg1">
                    <a:alpha val="60000"/>
                  </a:schemeClr>
                </a:solidFill>
              </a:rPr>
              <a:t>Visualization pool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72E8377-53E3-438B-A146-ED3B928D6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278929"/>
            <a:ext cx="6014185" cy="43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0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Stack Page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Main Elements</a:t>
            </a:r>
          </a:p>
          <a:p>
            <a:pPr lvl="1"/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‘Value’: receives the value to add to the stack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‘Push’: adds an element to the top of the stack with the desired value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‘Pop’: removes the element at the top of the stack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Visualization pool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20E6DB1-F199-4419-8264-C28D401A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286447"/>
            <a:ext cx="6014185" cy="428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9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Queue Page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Main Elements</a:t>
            </a:r>
          </a:p>
          <a:p>
            <a:pPr lvl="1"/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Textfield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‘Value’: receives the value to add to the queue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‘Add’: adds an element to the rear end of the queue with the desired value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Button ‘Remove’: removes the element at the front end</a:t>
            </a:r>
          </a:p>
          <a:p>
            <a:pPr lvl="1"/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Visualization pool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631E085-E084-4F9F-98D5-B846B77B7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181198"/>
            <a:ext cx="6014185" cy="44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4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Heap Page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We used a ‘max’ heap</a:t>
            </a:r>
          </a:p>
          <a:p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Main Elements</a:t>
            </a:r>
          </a:p>
          <a:p>
            <a:pPr lvl="1"/>
            <a:r>
              <a:rPr lang="en-US" sz="1700" dirty="0" err="1">
                <a:solidFill>
                  <a:schemeClr val="bg1">
                    <a:alpha val="60000"/>
                  </a:schemeClr>
                </a:solidFill>
              </a:rPr>
              <a:t>Textfield</a:t>
            </a:r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 ‘Value’: receives the value to add to the heap</a:t>
            </a:r>
          </a:p>
          <a:p>
            <a:pPr lvl="1"/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Button ‘Add’: adds an element to the heap with the desired value and re-renders the page</a:t>
            </a:r>
          </a:p>
          <a:p>
            <a:pPr lvl="1"/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Button ‘Remove’: removes the element with the highest value from the heap</a:t>
            </a:r>
          </a:p>
          <a:p>
            <a:pPr lvl="1"/>
            <a:r>
              <a:rPr lang="en-US" sz="1700" dirty="0">
                <a:solidFill>
                  <a:schemeClr val="bg1">
                    <a:alpha val="60000"/>
                  </a:schemeClr>
                </a:solidFill>
              </a:rPr>
              <a:t>Visualization pool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F2A759-754B-4865-BAEE-1F603784A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64" y="1181198"/>
            <a:ext cx="6014185" cy="44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9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bstract background of dark mesh">
            <a:extLst>
              <a:ext uri="{FF2B5EF4-FFF2-40B4-BE49-F238E27FC236}">
                <a16:creationId xmlns:a16="http://schemas.microsoft.com/office/drawing/2014/main" id="{5720CE81-653A-4DA7-ABF6-3DD13D636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9B36A-1F59-423E-B0D9-F6D92A15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Performance Analysis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535F-8A1E-4561-85C3-2C181670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6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554</Words>
  <Application>Microsoft Office PowerPoint</Application>
  <PresentationFormat>Widescreen</PresentationFormat>
  <Paragraphs>71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DSA Visualizer</vt:lpstr>
      <vt:lpstr>Overview</vt:lpstr>
      <vt:lpstr>Home Page</vt:lpstr>
      <vt:lpstr>Visualization</vt:lpstr>
      <vt:lpstr>List Page</vt:lpstr>
      <vt:lpstr>Stack Page</vt:lpstr>
      <vt:lpstr>Queue Page</vt:lpstr>
      <vt:lpstr>Heap Page</vt:lpstr>
      <vt:lpstr>Performance Analysis</vt:lpstr>
      <vt:lpstr>Page Overview</vt:lpstr>
      <vt:lpstr>Capabilities</vt:lpstr>
      <vt:lpstr>Example Plots</vt:lpstr>
      <vt:lpstr>Remarks About the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Visualizer</dc:title>
  <dc:creator>Moaz Mahmoud</dc:creator>
  <cp:lastModifiedBy>Moaz Mahmoud</cp:lastModifiedBy>
  <cp:revision>21</cp:revision>
  <dcterms:created xsi:type="dcterms:W3CDTF">2022-01-01T22:12:50Z</dcterms:created>
  <dcterms:modified xsi:type="dcterms:W3CDTF">2022-02-25T19:04:55Z</dcterms:modified>
</cp:coreProperties>
</file>