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8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3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5" r:id="rId6"/>
    <p:sldLayoutId id="2147483810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4179C-3A46-2EF9-0E33-299AF0941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en-US" sz="3200"/>
              <a:t>Frontend</a:t>
            </a:r>
            <a:endParaRPr lang="en-GB" sz="3200"/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A03A88EF-B0B7-3469-EF02-817242B8F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2"/>
          <a:stretch/>
        </p:blipFill>
        <p:spPr>
          <a:xfrm>
            <a:off x="3646516" y="1199568"/>
            <a:ext cx="7908176" cy="43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221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Bahnschrift</vt:lpstr>
      <vt:lpstr>MatrixVTI</vt:lpstr>
      <vt:lpstr>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Design</dc:title>
  <dc:creator>Moaz Mahmoud</dc:creator>
  <cp:lastModifiedBy>Moaz Mahmoud</cp:lastModifiedBy>
  <cp:revision>2</cp:revision>
  <dcterms:created xsi:type="dcterms:W3CDTF">2022-05-20T18:10:43Z</dcterms:created>
  <dcterms:modified xsi:type="dcterms:W3CDTF">2022-05-20T20:07:23Z</dcterms:modified>
</cp:coreProperties>
</file>