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660" r:id="rId2"/>
    <p:sldMasterId id="2147484315" r:id="rId3"/>
  </p:sldMasterIdLst>
  <p:notesMasterIdLst>
    <p:notesMasterId r:id="rId23"/>
  </p:notesMasterIdLst>
  <p:sldIdLst>
    <p:sldId id="256" r:id="rId4"/>
    <p:sldId id="285" r:id="rId5"/>
    <p:sldId id="277" r:id="rId6"/>
    <p:sldId id="279" r:id="rId7"/>
    <p:sldId id="276" r:id="rId8"/>
    <p:sldId id="278" r:id="rId9"/>
    <p:sldId id="275" r:id="rId10"/>
    <p:sldId id="286" r:id="rId11"/>
    <p:sldId id="280" r:id="rId12"/>
    <p:sldId id="287" r:id="rId13"/>
    <p:sldId id="288" r:id="rId14"/>
    <p:sldId id="289" r:id="rId15"/>
    <p:sldId id="290" r:id="rId16"/>
    <p:sldId id="261" r:id="rId17"/>
    <p:sldId id="282" r:id="rId18"/>
    <p:sldId id="265" r:id="rId19"/>
    <p:sldId id="283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7716A-49A3-4B79-8AFA-3D6F03806951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3B0EB-5140-44A2-B0D6-648A9CAF4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3B0EB-5140-44A2-B0D6-648A9CAF4B7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3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7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9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7ED15-0A96-9C16-3312-60364DB37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1A093-F596-E6C4-21CF-89723FD7B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Hiring Platform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C313-87BC-82C2-880D-EBA5A808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to: Dr. Mahmoud A. Saber</a:t>
            </a:r>
          </a:p>
          <a:p>
            <a:r>
              <a:rPr lang="en-US">
                <a:solidFill>
                  <a:srgbClr val="FFFFFF"/>
                </a:solidFill>
              </a:rPr>
              <a:t>Presented by: Moaaz Mahmoud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5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/>
              <a:t>Frontend</a:t>
            </a:r>
            <a:br>
              <a:rPr lang="en-US" sz="2000" b="1"/>
            </a:br>
            <a:r>
              <a:rPr lang="en-US" sz="2000"/>
              <a:t>Home Page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51C1418-81C6-C0F9-654E-C3DBA4A2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4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11561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dirty="0"/>
              <a:t>Frontend</a:t>
            </a:r>
            <a:br>
              <a:rPr lang="en-US" sz="2000" b="1" dirty="0"/>
            </a:br>
            <a:r>
              <a:rPr lang="en-US" sz="2000" dirty="0"/>
              <a:t>Sign In/Sign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C1418-81C6-C0F9-654E-C3DBA4A2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00535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dirty="0"/>
              <a:t>Frontend</a:t>
            </a:r>
            <a:br>
              <a:rPr lang="en-US" sz="2000" b="1" dirty="0"/>
            </a:br>
            <a:r>
              <a:rPr lang="en-US" sz="2000" b="1" dirty="0"/>
              <a:t>Sign Up Form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C1418-81C6-C0F9-654E-C3DBA4A2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4154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dirty="0"/>
              <a:t>Frontend</a:t>
            </a:r>
            <a:br>
              <a:rPr lang="en-US" sz="2000" b="1" dirty="0"/>
            </a:br>
            <a:r>
              <a:rPr lang="en-US" sz="2000" b="1" dirty="0"/>
              <a:t>Sign In Form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C1418-81C6-C0F9-654E-C3DBA4A2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" b="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08144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21F55-1425-A08F-AFA2-11A5F5930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Hiring Manager UX Tour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88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BE7B-454C-A3AE-8C92-88FF5ED2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The database has tables for:</a:t>
            </a:r>
          </a:p>
          <a:p>
            <a:pPr lvl="1"/>
            <a:r>
              <a:rPr lang="en-US" sz="2600" dirty="0"/>
              <a:t>Hiring managers and their accounts</a:t>
            </a:r>
          </a:p>
          <a:p>
            <a:pPr lvl="1"/>
            <a:r>
              <a:rPr lang="en-US" sz="2600" dirty="0"/>
              <a:t>Candidates and their accounts</a:t>
            </a:r>
          </a:p>
          <a:p>
            <a:pPr lvl="1"/>
            <a:r>
              <a:rPr lang="en-US" sz="2600" dirty="0"/>
              <a:t>Assessment templates</a:t>
            </a:r>
          </a:p>
          <a:p>
            <a:pPr lvl="1"/>
            <a:r>
              <a:rPr lang="en-US" sz="2600" dirty="0"/>
              <a:t>Scenarios (questions)</a:t>
            </a:r>
          </a:p>
          <a:p>
            <a:pPr lvl="1"/>
            <a:r>
              <a:rPr lang="en-US" sz="2600" dirty="0"/>
              <a:t>Invitations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128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21F55-1425-A08F-AFA2-11A5F5930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Candidate UX Tour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9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BE7B-454C-A3AE-8C92-88FF5ED2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The database has tables for:</a:t>
            </a:r>
          </a:p>
          <a:p>
            <a:pPr lvl="1"/>
            <a:r>
              <a:rPr lang="en-US" sz="2600" dirty="0"/>
              <a:t>Hiring managers and their accounts</a:t>
            </a:r>
          </a:p>
          <a:p>
            <a:pPr lvl="1"/>
            <a:r>
              <a:rPr lang="en-US" sz="2600" dirty="0"/>
              <a:t>Candidates and their accounts</a:t>
            </a:r>
          </a:p>
          <a:p>
            <a:pPr lvl="1"/>
            <a:r>
              <a:rPr lang="en-US" sz="2600" dirty="0"/>
              <a:t>Assessment templates</a:t>
            </a:r>
          </a:p>
          <a:p>
            <a:pPr lvl="1"/>
            <a:r>
              <a:rPr lang="en-US" sz="2600" dirty="0"/>
              <a:t>Scenarios (questions)</a:t>
            </a:r>
          </a:p>
          <a:p>
            <a:pPr lvl="1"/>
            <a:r>
              <a:rPr lang="en-US" sz="2600" dirty="0"/>
              <a:t>Invitations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1196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502599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Implementation for Selected Parts</a:t>
            </a:r>
            <a:endParaRPr lang="en-US" sz="6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8" name="Freeform: Shape 1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39" descr="Gears">
            <a:extLst>
              <a:ext uri="{FF2B5EF4-FFF2-40B4-BE49-F238E27FC236}">
                <a16:creationId xmlns:a16="http://schemas.microsoft.com/office/drawing/2014/main" id="{CC8E2C7A-5E9A-E701-E95A-751357B5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BE7B-454C-A3AE-8C92-88FF5ED2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The database has tables for:</a:t>
            </a:r>
          </a:p>
          <a:p>
            <a:pPr lvl="1"/>
            <a:r>
              <a:rPr lang="en-US" sz="2600" dirty="0"/>
              <a:t>Hiring managers and their accounts</a:t>
            </a:r>
          </a:p>
          <a:p>
            <a:pPr lvl="1"/>
            <a:r>
              <a:rPr lang="en-US" sz="2600" dirty="0"/>
              <a:t>Candidates and their accounts</a:t>
            </a:r>
          </a:p>
          <a:p>
            <a:pPr lvl="1"/>
            <a:r>
              <a:rPr lang="en-US" sz="2600" dirty="0"/>
              <a:t>Assessment templates</a:t>
            </a:r>
          </a:p>
          <a:p>
            <a:pPr lvl="1"/>
            <a:r>
              <a:rPr lang="en-US" sz="2600" dirty="0"/>
              <a:t>Scenarios (questions)</a:t>
            </a:r>
          </a:p>
          <a:p>
            <a:pPr lvl="1"/>
            <a:r>
              <a:rPr lang="en-US" sz="2600" dirty="0"/>
              <a:t>Invitations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03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8" name="Freeform: Shape 1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áfico 29" descr="Teacher">
            <a:extLst>
              <a:ext uri="{FF2B5EF4-FFF2-40B4-BE49-F238E27FC236}">
                <a16:creationId xmlns:a16="http://schemas.microsoft.com/office/drawing/2014/main" id="{CC8E2C7A-5E9A-E701-E95A-751357B5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1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Aim and Scope</a:t>
            </a:r>
            <a:endParaRPr lang="en-US" sz="3600" kern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BE7B-454C-A3AE-8C92-88FF5ED2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is mainly a platform that aims to help hiring managers make hiring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platform supports two types of users — hiring managers and job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0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Main Use Cases</a:t>
            </a:r>
            <a:endParaRPr lang="en-US" sz="3600" kern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BE7B-454C-A3AE-8C92-88FF5ED2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Hiring managers can:</a:t>
            </a:r>
          </a:p>
          <a:p>
            <a:pPr marL="800100" lvl="1" indent="-342900"/>
            <a:r>
              <a:rPr lang="en-US" sz="2200" dirty="0"/>
              <a:t>Invite candidates to take certain assessments</a:t>
            </a:r>
          </a:p>
          <a:p>
            <a:pPr marL="800100" lvl="1" indent="-342900"/>
            <a:r>
              <a:rPr lang="en-US" sz="2200" dirty="0"/>
              <a:t>Create new scenarios</a:t>
            </a:r>
          </a:p>
          <a:p>
            <a:pPr marL="800100" lvl="1" indent="-342900"/>
            <a:r>
              <a:rPr lang="en-US" sz="2200" dirty="0"/>
              <a:t>Create templates for certain roles</a:t>
            </a:r>
          </a:p>
          <a:p>
            <a:pPr marL="800100" lvl="1" indent="-342900"/>
            <a:r>
              <a:rPr lang="en-US" sz="2200" dirty="0"/>
              <a:t>View the status of the sent invitations (sent/finished) along with the candidate ID, role, and score (for the finished assessments)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 can:</a:t>
            </a:r>
          </a:p>
          <a:p>
            <a:pPr marL="800100" lvl="1" indent="-342900"/>
            <a:r>
              <a:rPr lang="en-US" sz="2200" dirty="0"/>
              <a:t>Review their previous assessments (role, manager, score)</a:t>
            </a:r>
          </a:p>
          <a:p>
            <a:pPr marL="800100" lvl="1" indent="-342900"/>
            <a:r>
              <a:rPr lang="en-US" sz="2200" dirty="0"/>
              <a:t>View their pending invitations and take assessments</a:t>
            </a:r>
          </a:p>
          <a:p>
            <a:pPr marL="800100" lvl="1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33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38" name="Freeform: Shape 1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que 18" descr="Database">
            <a:extLst>
              <a:ext uri="{FF2B5EF4-FFF2-40B4-BE49-F238E27FC236}">
                <a16:creationId xmlns:a16="http://schemas.microsoft.com/office/drawing/2014/main" id="{CC8E2C7A-5E9A-E701-E95A-751357B5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70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BE7B-454C-A3AE-8C92-88FF5ED2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The database has tables for:</a:t>
            </a:r>
          </a:p>
          <a:p>
            <a:pPr lvl="1"/>
            <a:r>
              <a:rPr lang="en-US" sz="2600" dirty="0"/>
              <a:t>Hiring managers and their accounts</a:t>
            </a:r>
          </a:p>
          <a:p>
            <a:pPr lvl="1"/>
            <a:r>
              <a:rPr lang="en-US" sz="2600" dirty="0"/>
              <a:t>Candidates and their accounts</a:t>
            </a:r>
          </a:p>
          <a:p>
            <a:pPr lvl="1"/>
            <a:r>
              <a:rPr lang="en-US" sz="2600" dirty="0"/>
              <a:t>Assessment templates</a:t>
            </a:r>
          </a:p>
          <a:p>
            <a:pPr lvl="1"/>
            <a:r>
              <a:rPr lang="en-US" sz="2600" dirty="0"/>
              <a:t>Scenarios (questions)</a:t>
            </a:r>
          </a:p>
          <a:p>
            <a:pPr lvl="1"/>
            <a:r>
              <a:rPr lang="en-US" sz="2600" dirty="0"/>
              <a:t>Invitations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973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A9530-3163-045F-A294-2AEE18383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0" y="1675227"/>
            <a:ext cx="683922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Rationale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BE7B-454C-A3AE-8C92-88FF5ED2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847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sp>
        <p:nvSpPr>
          <p:cNvPr id="138" name="Freeform: Shape 1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que 18" descr="Monitor with solid fill">
            <a:extLst>
              <a:ext uri="{FF2B5EF4-FFF2-40B4-BE49-F238E27FC236}">
                <a16:creationId xmlns:a16="http://schemas.microsoft.com/office/drawing/2014/main" id="{CC8E2C7A-5E9A-E701-E95A-751357B5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HeadlinesVTI">
  <a:themeElements>
    <a:clrScheme name="AnalogousFromDarkSeedRightStep">
      <a:dk1>
        <a:srgbClr val="000000"/>
      </a:dk1>
      <a:lt1>
        <a:srgbClr val="FFFFFF"/>
      </a:lt1>
      <a:dk2>
        <a:srgbClr val="1C2732"/>
      </a:dk2>
      <a:lt2>
        <a:srgbClr val="F3F0F0"/>
      </a:lt2>
      <a:accent1>
        <a:srgbClr val="47AEB5"/>
      </a:accent1>
      <a:accent2>
        <a:srgbClr val="3B79B1"/>
      </a:accent2>
      <a:accent3>
        <a:srgbClr val="4D59C3"/>
      </a:accent3>
      <a:accent4>
        <a:srgbClr val="633EB3"/>
      </a:accent4>
      <a:accent5>
        <a:srgbClr val="A34DC3"/>
      </a:accent5>
      <a:accent6>
        <a:srgbClr val="B13BA0"/>
      </a:accent6>
      <a:hlink>
        <a:srgbClr val="5F9832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1505</TotalTime>
  <Words>266</Words>
  <Application>Microsoft Office PowerPoint</Application>
  <PresentationFormat>Widescreen</PresentationFormat>
  <Paragraphs>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Next LT Pro</vt:lpstr>
      <vt:lpstr>Bierstadt</vt:lpstr>
      <vt:lpstr>Calibri</vt:lpstr>
      <vt:lpstr>Calibri Light</vt:lpstr>
      <vt:lpstr>Sitka Banner</vt:lpstr>
      <vt:lpstr>GestaltVTI</vt:lpstr>
      <vt:lpstr>HeadlinesVTI</vt:lpstr>
      <vt:lpstr>Office Theme</vt:lpstr>
      <vt:lpstr>Hiring Platform</vt:lpstr>
      <vt:lpstr>Overview</vt:lpstr>
      <vt:lpstr>Overview Aim and Scope</vt:lpstr>
      <vt:lpstr>Overview Main Use Cases</vt:lpstr>
      <vt:lpstr>Database</vt:lpstr>
      <vt:lpstr>Database Schema</vt:lpstr>
      <vt:lpstr>Database Schema</vt:lpstr>
      <vt:lpstr>Database Design Rationale</vt:lpstr>
      <vt:lpstr>Frontend</vt:lpstr>
      <vt:lpstr>Frontend Home Page</vt:lpstr>
      <vt:lpstr>Frontend Sign In/Sign Up</vt:lpstr>
      <vt:lpstr>Frontend Sign Up Form</vt:lpstr>
      <vt:lpstr>Frontend Sign In Form</vt:lpstr>
      <vt:lpstr>Hiring Manager UX Tour</vt:lpstr>
      <vt:lpstr>Database Schema</vt:lpstr>
      <vt:lpstr>Candidate UX Tour</vt:lpstr>
      <vt:lpstr>Database Schema</vt:lpstr>
      <vt:lpstr>Implementation for Selected Parts</vt:lpstr>
      <vt:lpstr>Database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Moaz Mahmoud</dc:creator>
  <cp:lastModifiedBy>Moaz Mahmoud</cp:lastModifiedBy>
  <cp:revision>5</cp:revision>
  <dcterms:created xsi:type="dcterms:W3CDTF">2022-05-20T17:19:17Z</dcterms:created>
  <dcterms:modified xsi:type="dcterms:W3CDTF">2022-05-21T18:50:32Z</dcterms:modified>
</cp:coreProperties>
</file>