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922314-7B00-44ED-9D45-78AEF0484D4E}" v="157" dt="2023-05-25T19:38:41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33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15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98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00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00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08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6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88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94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55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70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1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10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141964" cy="2838938"/>
          </a:xfrm>
        </p:spPr>
        <p:txBody>
          <a:bodyPr>
            <a:normAutofit/>
          </a:bodyPr>
          <a:lstStyle/>
          <a:p>
            <a:r>
              <a:rPr lang="en-US" sz="5000">
                <a:solidFill>
                  <a:schemeClr val="bg1"/>
                </a:solidFill>
                <a:ea typeface="+mj-lt"/>
                <a:cs typeface="+mj-lt"/>
              </a:rPr>
              <a:t>Turning Your Home Into a Smart Home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8044" y="3739764"/>
            <a:ext cx="5141949" cy="11981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Presented to: Eng. Yousra Hesham </a:t>
            </a:r>
            <a:endParaRPr lang="en-US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Prepared By: Moaaz Mahmoud 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D9F43F-6EE6-9ED3-366D-B5235CB7D5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20" r="53928"/>
          <a:stretch/>
        </p:blipFill>
        <p:spPr>
          <a:xfrm>
            <a:off x="6740358" y="1606411"/>
            <a:ext cx="47117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300C-F824-53EB-A54F-65C60B683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2011"/>
          </a:xfrm>
        </p:spPr>
        <p:txBody>
          <a:bodyPr/>
          <a:lstStyle/>
          <a:p>
            <a:r>
              <a:rPr lang="en-US" dirty="0">
                <a:latin typeface="Arial Nova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D3642-F94E-7C40-9B46-349B8B29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820"/>
            <a:ext cx="10515600" cy="489571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800" dirty="0">
                <a:latin typeface="Arial"/>
                <a:cs typeface="Arial"/>
              </a:rPr>
              <a:t>Smart homes are revolutionizing the way we live, leveraging advanced technology to create connected and intelligent living spaces. 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latin typeface="Arial"/>
                <a:cs typeface="Arial"/>
              </a:rPr>
              <a:t>Benefits of a smart home: </a:t>
            </a:r>
          </a:p>
          <a:p>
            <a:pPr lvl="1">
              <a:lnSpc>
                <a:spcPct val="110000"/>
              </a:lnSpc>
            </a:pPr>
            <a:r>
              <a:rPr lang="en-US" sz="1800" b="1" dirty="0">
                <a:latin typeface="Arial"/>
                <a:cs typeface="Arial"/>
              </a:rPr>
              <a:t>Enhanced convenience and comfort</a:t>
            </a:r>
            <a:r>
              <a:rPr lang="en-US" sz="1800" dirty="0">
                <a:latin typeface="Arial"/>
                <a:cs typeface="Arial"/>
              </a:rPr>
              <a:t>: Control various aspects of your home with ease, such as lighting, temperature, and entertainment systems, through smart devices or voice commands. </a:t>
            </a:r>
          </a:p>
          <a:p>
            <a:pPr lvl="1">
              <a:lnSpc>
                <a:spcPct val="110000"/>
              </a:lnSpc>
            </a:pPr>
            <a:r>
              <a:rPr lang="en-US" sz="1800" b="1" dirty="0">
                <a:latin typeface="Arial"/>
                <a:cs typeface="Arial"/>
              </a:rPr>
              <a:t>Energy efficiency and cost savings</a:t>
            </a:r>
            <a:r>
              <a:rPr lang="en-US" sz="1800" dirty="0">
                <a:latin typeface="Arial"/>
                <a:cs typeface="Arial"/>
              </a:rPr>
              <a:t>: Smart home automation allows for optimized energy usage, with features like automated lighting, thermostats, and smart appliances that can help reduce energy consumption and lower utility bills. </a:t>
            </a:r>
          </a:p>
          <a:p>
            <a:pPr lvl="1">
              <a:lnSpc>
                <a:spcPct val="110000"/>
              </a:lnSpc>
            </a:pPr>
            <a:r>
              <a:rPr lang="en-US" sz="1800" b="1" dirty="0">
                <a:latin typeface="Arial"/>
                <a:cs typeface="Arial"/>
              </a:rPr>
              <a:t>Improved security and safety</a:t>
            </a:r>
            <a:r>
              <a:rPr lang="en-US" sz="1800" dirty="0">
                <a:latin typeface="Arial"/>
                <a:cs typeface="Arial"/>
              </a:rPr>
              <a:t>: Integrated smart security systems, including surveillance cameras, door locks, and motion sensors, provide enhanced protection and the ability to monitor your home remotely. </a:t>
            </a:r>
          </a:p>
          <a:p>
            <a:pPr lvl="1">
              <a:lnSpc>
                <a:spcPct val="110000"/>
              </a:lnSpc>
            </a:pPr>
            <a:r>
              <a:rPr lang="en-US" sz="1800" b="1" dirty="0">
                <a:latin typeface="Arial"/>
                <a:cs typeface="Arial"/>
              </a:rPr>
              <a:t>Streamlined control and automation</a:t>
            </a:r>
            <a:r>
              <a:rPr lang="en-US" sz="1800" dirty="0">
                <a:latin typeface="Arial"/>
                <a:cs typeface="Arial"/>
              </a:rPr>
              <a:t>: Automate routine tasks and create personalized schedules for appliances and devices, making your home more efficient and freeing up your time. </a:t>
            </a:r>
          </a:p>
        </p:txBody>
      </p:sp>
    </p:spTree>
    <p:extLst>
      <p:ext uri="{BB962C8B-B14F-4D97-AF65-F5344CB8AC3E}">
        <p14:creationId xmlns:p14="http://schemas.microsoft.com/office/powerpoint/2010/main" val="399262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300C-F824-53EB-A54F-65C60B683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201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Nova"/>
                <a:ea typeface="+mj-lt"/>
                <a:cs typeface="+mj-lt"/>
              </a:rPr>
              <a:t>Understanding Smart Home Technology</a:t>
            </a:r>
            <a:endParaRPr lang="en-US">
              <a:latin typeface="Arial Nov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D3642-F94E-7C40-9B46-349B8B29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820"/>
            <a:ext cx="10515600" cy="477214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900" dirty="0">
                <a:latin typeface="Arial"/>
                <a:ea typeface="+mn-lt"/>
                <a:cs typeface="+mn-lt"/>
              </a:rPr>
              <a:t>Smart home technology enables convenient control and automation of devices and systems in a home.</a:t>
            </a:r>
          </a:p>
          <a:p>
            <a:r>
              <a:rPr lang="en-US" sz="1900" dirty="0">
                <a:latin typeface="Arial"/>
                <a:ea typeface="+mn-lt"/>
                <a:cs typeface="+mn-lt"/>
              </a:rPr>
              <a:t>Key Components:</a:t>
            </a:r>
          </a:p>
          <a:p>
            <a:pPr lvl="1"/>
            <a:r>
              <a:rPr lang="en-US" sz="1900" b="1" dirty="0">
                <a:latin typeface="Arial"/>
                <a:ea typeface="+mn-lt"/>
                <a:cs typeface="+mn-lt"/>
              </a:rPr>
              <a:t>Smart Speakers and Voice Assistants</a:t>
            </a:r>
            <a:r>
              <a:rPr lang="en-US" sz="1900" dirty="0">
                <a:latin typeface="Arial"/>
                <a:ea typeface="+mn-lt"/>
                <a:cs typeface="+mn-lt"/>
              </a:rPr>
              <a:t>: Central hubs for voice control and device integration.</a:t>
            </a:r>
            <a:endParaRPr lang="en-US" sz="1900">
              <a:latin typeface="Arial"/>
              <a:cs typeface="Arial"/>
            </a:endParaRPr>
          </a:p>
          <a:p>
            <a:pPr lvl="1"/>
            <a:r>
              <a:rPr lang="en-US" sz="1900" b="1" dirty="0">
                <a:latin typeface="Arial"/>
                <a:ea typeface="+mn-lt"/>
                <a:cs typeface="+mn-lt"/>
              </a:rPr>
              <a:t>Smart Lighting and Switches</a:t>
            </a:r>
            <a:r>
              <a:rPr lang="en-US" sz="1900" dirty="0">
                <a:latin typeface="Arial"/>
                <a:ea typeface="+mn-lt"/>
                <a:cs typeface="+mn-lt"/>
              </a:rPr>
              <a:t>: Remote control, scheduling, and energy-efficient lighting.</a:t>
            </a:r>
          </a:p>
          <a:p>
            <a:pPr lvl="1"/>
            <a:r>
              <a:rPr lang="en-US" sz="1900" b="1" dirty="0">
                <a:latin typeface="Arial"/>
                <a:ea typeface="+mn-lt"/>
                <a:cs typeface="+mn-lt"/>
              </a:rPr>
              <a:t>Smart Thermostats and Climate Control</a:t>
            </a:r>
            <a:r>
              <a:rPr lang="en-US" sz="1900" dirty="0">
                <a:latin typeface="Arial"/>
                <a:ea typeface="+mn-lt"/>
                <a:cs typeface="+mn-lt"/>
              </a:rPr>
              <a:t>: Precise temperature management and energy optimization.</a:t>
            </a:r>
          </a:p>
          <a:p>
            <a:pPr lvl="1"/>
            <a:r>
              <a:rPr lang="en-US" sz="1900" b="1" dirty="0">
                <a:latin typeface="Arial"/>
                <a:ea typeface="+mn-lt"/>
                <a:cs typeface="+mn-lt"/>
              </a:rPr>
              <a:t>Smart Security Systems</a:t>
            </a:r>
            <a:r>
              <a:rPr lang="en-US" sz="1900" dirty="0">
                <a:latin typeface="Arial"/>
                <a:ea typeface="+mn-lt"/>
                <a:cs typeface="+mn-lt"/>
              </a:rPr>
              <a:t>: Surveillance cameras, motion sensors, and remote monitoring.</a:t>
            </a:r>
          </a:p>
          <a:p>
            <a:pPr lvl="1"/>
            <a:r>
              <a:rPr lang="en-US" sz="1900" b="1" dirty="0">
                <a:latin typeface="Arial"/>
                <a:ea typeface="+mn-lt"/>
                <a:cs typeface="+mn-lt"/>
              </a:rPr>
              <a:t>Smart Locks and Access Control</a:t>
            </a:r>
            <a:r>
              <a:rPr lang="en-US" sz="1900" dirty="0">
                <a:latin typeface="Arial"/>
                <a:ea typeface="+mn-lt"/>
                <a:cs typeface="+mn-lt"/>
              </a:rPr>
              <a:t>: Secure and convenient entry management.</a:t>
            </a:r>
            <a:endParaRPr lang="en-US" sz="1900">
              <a:latin typeface="Arial"/>
              <a:cs typeface="Arial"/>
            </a:endParaRPr>
          </a:p>
          <a:p>
            <a:pPr lvl="1"/>
            <a:r>
              <a:rPr lang="en-US" sz="1900" b="1" dirty="0">
                <a:latin typeface="Arial"/>
                <a:ea typeface="+mn-lt"/>
                <a:cs typeface="+mn-lt"/>
              </a:rPr>
              <a:t>Smart Appliances</a:t>
            </a:r>
            <a:r>
              <a:rPr lang="en-US" sz="1900" dirty="0">
                <a:latin typeface="Arial"/>
                <a:ea typeface="+mn-lt"/>
                <a:cs typeface="+mn-lt"/>
              </a:rPr>
              <a:t>: Connected appliances for remote operation and energy monitoring.</a:t>
            </a:r>
            <a:endParaRPr lang="en-US" sz="1900">
              <a:latin typeface="Arial"/>
              <a:cs typeface="Arial"/>
            </a:endParaRPr>
          </a:p>
          <a:p>
            <a:pPr lvl="1">
              <a:lnSpc>
                <a:spcPct val="110000"/>
              </a:lnSpc>
            </a:pPr>
            <a:r>
              <a:rPr lang="en-US" sz="1900" b="1" dirty="0">
                <a:latin typeface="Arial"/>
                <a:ea typeface="+mn-lt"/>
                <a:cs typeface="+mn-lt"/>
              </a:rPr>
              <a:t>Home Automation Hubs</a:t>
            </a:r>
            <a:r>
              <a:rPr lang="en-US" sz="1900" dirty="0">
                <a:latin typeface="Arial"/>
                <a:ea typeface="+mn-lt"/>
                <a:cs typeface="+mn-lt"/>
              </a:rPr>
              <a:t>: Centralized control and integration of various smart devices.</a:t>
            </a:r>
          </a:p>
        </p:txBody>
      </p:sp>
    </p:spTree>
    <p:extLst>
      <p:ext uri="{BB962C8B-B14F-4D97-AF65-F5344CB8AC3E}">
        <p14:creationId xmlns:p14="http://schemas.microsoft.com/office/powerpoint/2010/main" val="274934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300C-F824-53EB-A54F-65C60B683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2011"/>
          </a:xfrm>
        </p:spPr>
        <p:txBody>
          <a:bodyPr/>
          <a:lstStyle/>
          <a:p>
            <a:r>
              <a:rPr lang="en-US" dirty="0">
                <a:latin typeface="Arial Nova"/>
              </a:rPr>
              <a:t>Scenario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D3642-F94E-7C40-9B46-349B8B29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820"/>
            <a:ext cx="10515600" cy="477214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900" dirty="0">
                <a:latin typeface="Arial"/>
                <a:cs typeface="Arial"/>
              </a:rPr>
              <a:t>Smart homes are revolutionizing the way we live, leveraging advanced technology to create connected and intelligent living spaces. </a:t>
            </a:r>
          </a:p>
          <a:p>
            <a:pPr>
              <a:lnSpc>
                <a:spcPct val="110000"/>
              </a:lnSpc>
            </a:pPr>
            <a:r>
              <a:rPr lang="en-US" sz="1900" dirty="0">
                <a:latin typeface="Arial"/>
                <a:cs typeface="Arial"/>
              </a:rPr>
              <a:t>Benefits of a smart home:</a:t>
            </a:r>
          </a:p>
          <a:p>
            <a:pPr lvl="1"/>
            <a:r>
              <a:rPr lang="en-US" sz="1900" b="1" dirty="0">
                <a:latin typeface="Arial"/>
                <a:ea typeface="+mn-lt"/>
                <a:cs typeface="+mn-lt"/>
              </a:rPr>
              <a:t>Automated Door Access</a:t>
            </a:r>
            <a:r>
              <a:rPr lang="en-US" sz="1900" dirty="0">
                <a:latin typeface="Arial"/>
                <a:ea typeface="+mn-lt"/>
                <a:cs typeface="+mn-lt"/>
              </a:rPr>
              <a:t>: Arrive home, and the smart security system automatically unlocks the door as it recognizes your presence.</a:t>
            </a:r>
            <a:endParaRPr lang="en-US" sz="1900">
              <a:latin typeface="Arial"/>
              <a:cs typeface="Arial"/>
            </a:endParaRPr>
          </a:p>
          <a:p>
            <a:pPr lvl="1"/>
            <a:r>
              <a:rPr lang="en-US" sz="1900" b="1" dirty="0">
                <a:latin typeface="Arial"/>
                <a:ea typeface="+mn-lt"/>
                <a:cs typeface="+mn-lt"/>
              </a:rPr>
              <a:t>Intelligent Lighting</a:t>
            </a:r>
            <a:r>
              <a:rPr lang="en-US" sz="1900" dirty="0">
                <a:latin typeface="Arial"/>
                <a:ea typeface="+mn-lt"/>
                <a:cs typeface="+mn-lt"/>
              </a:rPr>
              <a:t>: Enter a well-lit home as the smart lighting system adjusts the lights based on the time of day or occupancy.</a:t>
            </a:r>
            <a:endParaRPr lang="en-US" sz="1900">
              <a:latin typeface="Arial"/>
              <a:cs typeface="Arial"/>
            </a:endParaRPr>
          </a:p>
          <a:p>
            <a:pPr lvl="1"/>
            <a:r>
              <a:rPr lang="en-US" sz="1900" b="1" dirty="0">
                <a:latin typeface="Arial"/>
                <a:ea typeface="+mn-lt"/>
                <a:cs typeface="+mn-lt"/>
              </a:rPr>
              <a:t>Climate Control at Your Fingertips</a:t>
            </a:r>
            <a:r>
              <a:rPr lang="en-US" sz="1900" dirty="0">
                <a:latin typeface="Arial"/>
                <a:ea typeface="+mn-lt"/>
                <a:cs typeface="+mn-lt"/>
              </a:rPr>
              <a:t>: Control the temperature from your smartphone or using voice commands with a smart thermostat, ensuring comfort and energy efficiency.</a:t>
            </a:r>
          </a:p>
          <a:p>
            <a:pPr lvl="1"/>
            <a:r>
              <a:rPr lang="en-US" sz="1900" b="1" dirty="0">
                <a:latin typeface="Arial"/>
                <a:ea typeface="+mn-lt"/>
                <a:cs typeface="+mn-lt"/>
              </a:rPr>
              <a:t>Entertainment Made Effortless</a:t>
            </a:r>
            <a:r>
              <a:rPr lang="en-US" sz="1900" dirty="0">
                <a:latin typeface="Arial"/>
                <a:ea typeface="+mn-lt"/>
                <a:cs typeface="+mn-lt"/>
              </a:rPr>
              <a:t>: Activate your entertainment system with a voice command, allowing you to enjoy your favorite shows or music instantly.</a:t>
            </a:r>
          </a:p>
          <a:p>
            <a:pPr lvl="1"/>
            <a:r>
              <a:rPr lang="en-US" sz="1900" b="1" dirty="0">
                <a:latin typeface="Arial"/>
                <a:ea typeface="+mn-lt"/>
                <a:cs typeface="+mn-lt"/>
              </a:rPr>
              <a:t>Streamlined Kitchen Experience</a:t>
            </a:r>
            <a:r>
              <a:rPr lang="en-US" sz="1900" dirty="0">
                <a:latin typeface="Arial"/>
                <a:ea typeface="+mn-lt"/>
                <a:cs typeface="+mn-lt"/>
              </a:rPr>
              <a:t>: Access a smart refrigerator's shopping list on your phone while grocery shopping and receive alerts for deliveries, making kitchen management a breeze.</a:t>
            </a:r>
          </a:p>
        </p:txBody>
      </p:sp>
    </p:spTree>
    <p:extLst>
      <p:ext uri="{BB962C8B-B14F-4D97-AF65-F5344CB8AC3E}">
        <p14:creationId xmlns:p14="http://schemas.microsoft.com/office/powerpoint/2010/main" val="313059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300C-F824-53EB-A54F-65C60B683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2011"/>
          </a:xfrm>
        </p:spPr>
        <p:txBody>
          <a:bodyPr>
            <a:normAutofit/>
          </a:bodyPr>
          <a:lstStyle/>
          <a:p>
            <a:r>
              <a:rPr lang="en-US" dirty="0">
                <a:latin typeface="Arial Nova"/>
                <a:ea typeface="+mj-lt"/>
                <a:cs typeface="+mj-lt"/>
              </a:rPr>
              <a:t>Steps to Transform Your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D3642-F94E-7C40-9B46-349B8B29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820"/>
            <a:ext cx="10515600" cy="47721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900" b="1" dirty="0">
                <a:latin typeface="Arial"/>
                <a:ea typeface="+mn-lt"/>
                <a:cs typeface="+mn-lt"/>
              </a:rPr>
              <a:t>Assess Your Needs</a:t>
            </a:r>
            <a:r>
              <a:rPr lang="en-US" sz="1900" dirty="0">
                <a:latin typeface="Arial"/>
                <a:ea typeface="+mn-lt"/>
                <a:cs typeface="+mn-lt"/>
              </a:rPr>
              <a:t>: Evaluate your lifestyle and identify areas where automation and control can bring the most value, such as lighting, security, energy efficiency, or convenience.</a:t>
            </a:r>
          </a:p>
          <a:p>
            <a:r>
              <a:rPr lang="en-US" sz="1900" b="1" dirty="0">
                <a:latin typeface="Arial"/>
                <a:ea typeface="+mn-lt"/>
                <a:cs typeface="+mn-lt"/>
              </a:rPr>
              <a:t>Research Smart Devices</a:t>
            </a:r>
            <a:r>
              <a:rPr lang="en-US" sz="1900" dirty="0">
                <a:latin typeface="Arial"/>
                <a:ea typeface="+mn-lt"/>
                <a:cs typeface="+mn-lt"/>
              </a:rPr>
              <a:t>: Explore the wide range of smart devices available on the market, considering features, compatibility, and customer reviews to make informed decisions.</a:t>
            </a:r>
          </a:p>
          <a:p>
            <a:r>
              <a:rPr lang="en-US" sz="1900" b="1" dirty="0">
                <a:latin typeface="Arial"/>
                <a:ea typeface="+mn-lt"/>
                <a:cs typeface="+mn-lt"/>
              </a:rPr>
              <a:t>Plan Your System</a:t>
            </a:r>
            <a:r>
              <a:rPr lang="en-US" sz="1900" dirty="0">
                <a:latin typeface="Arial"/>
                <a:ea typeface="+mn-lt"/>
                <a:cs typeface="+mn-lt"/>
              </a:rPr>
              <a:t>: Determine how the smart devices will work together, considering connectivity options, compatibility with your existing infrastructure, and the ability to integrate with a central hub if desired.</a:t>
            </a:r>
          </a:p>
          <a:p>
            <a:r>
              <a:rPr lang="en-US" sz="1900" b="1" dirty="0">
                <a:latin typeface="Arial"/>
                <a:ea typeface="+mn-lt"/>
                <a:cs typeface="+mn-lt"/>
              </a:rPr>
              <a:t>Installation and Setup</a:t>
            </a:r>
            <a:r>
              <a:rPr lang="en-US" sz="1900" dirty="0">
                <a:latin typeface="Arial"/>
                <a:ea typeface="+mn-lt"/>
                <a:cs typeface="+mn-lt"/>
              </a:rPr>
              <a:t>: Install and configure the smart devices according to the manufacturer's instructions, ensuring proper connectivity and functionality.</a:t>
            </a:r>
            <a:endParaRPr lang="en-US" sz="1900">
              <a:latin typeface="Arial"/>
              <a:cs typeface="Arial"/>
            </a:endParaRPr>
          </a:p>
          <a:p>
            <a:r>
              <a:rPr lang="en-US" sz="1900" b="1" dirty="0">
                <a:latin typeface="Arial"/>
                <a:ea typeface="+mn-lt"/>
                <a:cs typeface="+mn-lt"/>
              </a:rPr>
              <a:t>Customization and Expansion</a:t>
            </a:r>
            <a:r>
              <a:rPr lang="en-US" sz="1900" dirty="0">
                <a:latin typeface="Arial"/>
                <a:ea typeface="+mn-lt"/>
                <a:cs typeface="+mn-lt"/>
              </a:rPr>
              <a:t>: Personalize your smart home system by creating automation routines, schedules, and voice commands tailored to your preferences. Consider expanding your system over time as new devices and technologies become available.</a:t>
            </a:r>
          </a:p>
        </p:txBody>
      </p:sp>
    </p:spTree>
    <p:extLst>
      <p:ext uri="{BB962C8B-B14F-4D97-AF65-F5344CB8AC3E}">
        <p14:creationId xmlns:p14="http://schemas.microsoft.com/office/powerpoint/2010/main" val="275126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300C-F824-53EB-A54F-65C60B683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2011"/>
          </a:xfrm>
        </p:spPr>
        <p:txBody>
          <a:bodyPr>
            <a:normAutofit/>
          </a:bodyPr>
          <a:lstStyle/>
          <a:p>
            <a:r>
              <a:rPr lang="en-US" dirty="0">
                <a:latin typeface="Arial Nova"/>
                <a:ea typeface="+mj-lt"/>
                <a:cs typeface="+mj-lt"/>
              </a:rPr>
              <a:t>Conclusion and 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D3642-F94E-7C40-9B46-349B8B29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820"/>
            <a:ext cx="10515600" cy="47721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900" dirty="0">
                <a:latin typeface="Arial"/>
                <a:ea typeface="+mn-lt"/>
                <a:cs typeface="+mn-lt"/>
              </a:rPr>
              <a:t>Key Takeaways:</a:t>
            </a:r>
          </a:p>
          <a:p>
            <a:pPr lvl="1"/>
            <a:r>
              <a:rPr lang="en-US" sz="1800" b="1" dirty="0">
                <a:latin typeface="Arial"/>
                <a:ea typeface="+mn-lt"/>
                <a:cs typeface="+mn-lt"/>
              </a:rPr>
              <a:t>Consider your specific needs</a:t>
            </a:r>
            <a:r>
              <a:rPr lang="en-US" sz="1800" dirty="0">
                <a:latin typeface="Arial"/>
                <a:ea typeface="+mn-lt"/>
                <a:cs typeface="+mn-lt"/>
              </a:rPr>
              <a:t>: Identify areas where smart home technology can enhance your lifestyle and address pain points.</a:t>
            </a:r>
            <a:endParaRPr lang="en-US" sz="1800" dirty="0">
              <a:latin typeface="Arial"/>
              <a:cs typeface="Arial"/>
            </a:endParaRPr>
          </a:p>
          <a:p>
            <a:pPr lvl="1"/>
            <a:r>
              <a:rPr lang="en-US" sz="1800" b="1" dirty="0">
                <a:latin typeface="Arial"/>
                <a:ea typeface="+mn-lt"/>
                <a:cs typeface="+mn-lt"/>
              </a:rPr>
              <a:t>Start small</a:t>
            </a:r>
            <a:r>
              <a:rPr lang="en-US" sz="1800" dirty="0">
                <a:latin typeface="Arial"/>
                <a:ea typeface="+mn-lt"/>
                <a:cs typeface="+mn-lt"/>
              </a:rPr>
              <a:t>: Begin by implementing smart devices or systems that align with your priorities and budget.</a:t>
            </a:r>
          </a:p>
          <a:p>
            <a:pPr lvl="1"/>
            <a:r>
              <a:rPr lang="en-US" sz="1800" b="1" dirty="0">
                <a:latin typeface="Arial"/>
                <a:ea typeface="+mn-lt"/>
                <a:cs typeface="+mn-lt"/>
              </a:rPr>
              <a:t>Research and choose reliable products</a:t>
            </a:r>
            <a:r>
              <a:rPr lang="en-US" sz="1800" dirty="0">
                <a:latin typeface="Arial"/>
                <a:ea typeface="+mn-lt"/>
                <a:cs typeface="+mn-lt"/>
              </a:rPr>
              <a:t>: Read reviews, compare features, and select reputable brands for optimal performance and compatibility.</a:t>
            </a:r>
          </a:p>
          <a:p>
            <a:pPr lvl="1"/>
            <a:r>
              <a:rPr lang="en-US" sz="1800" b="1" dirty="0">
                <a:latin typeface="Arial"/>
                <a:ea typeface="+mn-lt"/>
                <a:cs typeface="+mn-lt"/>
              </a:rPr>
              <a:t>Plan for integration</a:t>
            </a:r>
            <a:r>
              <a:rPr lang="en-US" sz="1800" dirty="0">
                <a:latin typeface="Arial"/>
                <a:ea typeface="+mn-lt"/>
                <a:cs typeface="+mn-lt"/>
              </a:rPr>
              <a:t>: Ensure devices and systems can work together seamlessly by selecting compatible technologies and platforms.</a:t>
            </a:r>
          </a:p>
          <a:p>
            <a:pPr lvl="1"/>
            <a:r>
              <a:rPr lang="en-US" sz="1800" b="1" dirty="0">
                <a:latin typeface="Arial"/>
                <a:ea typeface="+mn-lt"/>
                <a:cs typeface="+mn-lt"/>
              </a:rPr>
              <a:t>Learn and explore</a:t>
            </a:r>
            <a:r>
              <a:rPr lang="en-US" sz="1800" dirty="0">
                <a:latin typeface="Arial"/>
                <a:ea typeface="+mn-lt"/>
                <a:cs typeface="+mn-lt"/>
              </a:rPr>
              <a:t>: Familiarize yourself with the features and capabilities of your smart home devices, and experiment with automation and scheduling options.</a:t>
            </a:r>
          </a:p>
          <a:p>
            <a:r>
              <a:rPr lang="en-US" sz="1900" dirty="0">
                <a:latin typeface="Arial"/>
                <a:ea typeface="+mn-lt"/>
                <a:cs typeface="+mn-lt"/>
              </a:rPr>
              <a:t>Next Steps:</a:t>
            </a:r>
          </a:p>
          <a:p>
            <a:pPr lvl="1"/>
            <a:r>
              <a:rPr lang="en-US" sz="1800" b="1" dirty="0">
                <a:latin typeface="Arial"/>
                <a:ea typeface="+mn-lt"/>
                <a:cs typeface="+mn-lt"/>
              </a:rPr>
              <a:t>Explore additional smart home possibilities</a:t>
            </a:r>
            <a:r>
              <a:rPr lang="en-US" sz="1800" dirty="0">
                <a:latin typeface="Arial"/>
                <a:ea typeface="+mn-lt"/>
                <a:cs typeface="+mn-lt"/>
              </a:rPr>
              <a:t>: Discover advanced features like smart blinds, energy monitoring, or water leak detectors based on your requirements.</a:t>
            </a:r>
          </a:p>
          <a:p>
            <a:pPr lvl="1"/>
            <a:r>
              <a:rPr lang="en-US" sz="1800" b="1" dirty="0">
                <a:latin typeface="Arial"/>
                <a:ea typeface="+mn-lt"/>
                <a:cs typeface="+mn-lt"/>
              </a:rPr>
              <a:t>Stay informed</a:t>
            </a:r>
            <a:r>
              <a:rPr lang="en-US" sz="1800" dirty="0">
                <a:latin typeface="Arial"/>
                <a:ea typeface="+mn-lt"/>
                <a:cs typeface="+mn-lt"/>
              </a:rPr>
              <a:t>: Keep up with evolving technologies, new releases, and updates in the smart home industry.</a:t>
            </a:r>
            <a:endParaRPr lang="en-US" sz="1800" dirty="0">
              <a:latin typeface="Arial"/>
              <a:cs typeface="Arial"/>
            </a:endParaRPr>
          </a:p>
          <a:p>
            <a:pPr lvl="1"/>
            <a:r>
              <a:rPr lang="en-US" sz="1800" b="1" dirty="0">
                <a:latin typeface="Arial"/>
                <a:ea typeface="+mn-lt"/>
                <a:cs typeface="+mn-lt"/>
              </a:rPr>
              <a:t>Seek professional assistance if needed</a:t>
            </a:r>
            <a:r>
              <a:rPr lang="en-US" sz="1800" dirty="0">
                <a:latin typeface="Arial"/>
                <a:ea typeface="+mn-lt"/>
                <a:cs typeface="+mn-lt"/>
              </a:rPr>
              <a:t>: Consult experts or technicians for complex installations or integrations.</a:t>
            </a:r>
          </a:p>
        </p:txBody>
      </p:sp>
    </p:spTree>
    <p:extLst>
      <p:ext uri="{BB962C8B-B14F-4D97-AF65-F5344CB8AC3E}">
        <p14:creationId xmlns:p14="http://schemas.microsoft.com/office/powerpoint/2010/main" val="395761334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 Them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GradientVTI</vt:lpstr>
      <vt:lpstr>Turning Your Home Into a Smart Home </vt:lpstr>
      <vt:lpstr>Introduction</vt:lpstr>
      <vt:lpstr>Understanding Smart Home Technology</vt:lpstr>
      <vt:lpstr>Scenario Example</vt:lpstr>
      <vt:lpstr>Steps to Transform Your Home</vt:lpstr>
      <vt:lpstr>Conclusion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85</cp:revision>
  <dcterms:created xsi:type="dcterms:W3CDTF">2023-05-25T18:37:10Z</dcterms:created>
  <dcterms:modified xsi:type="dcterms:W3CDTF">2023-05-25T20:10:46Z</dcterms:modified>
</cp:coreProperties>
</file>