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50" autoAdjust="0"/>
  </p:normalViewPr>
  <p:slideViewPr>
    <p:cSldViewPr snapToGrid="0">
      <p:cViewPr varScale="1">
        <p:scale>
          <a:sx n="60" d="100"/>
          <a:sy n="60"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3FF70-0BFF-44B0-82A0-DBEF4E6F07D5}"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F7EF0-8940-4EB4-A5B0-0C9B7AAC9119}" type="slidenum">
              <a:rPr lang="en-US" smtClean="0"/>
              <a:t>‹#›</a:t>
            </a:fld>
            <a:endParaRPr lang="en-US"/>
          </a:p>
        </p:txBody>
      </p:sp>
    </p:spTree>
    <p:extLst>
      <p:ext uri="{BB962C8B-B14F-4D97-AF65-F5344CB8AC3E}">
        <p14:creationId xmlns:p14="http://schemas.microsoft.com/office/powerpoint/2010/main" val="230221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https://www.electroduino.com/ldr-sensor-module-with-arduino-ldr-sensor-arduino-code/</a:t>
            </a:r>
          </a:p>
          <a:p>
            <a:r>
              <a:rPr lang="en-US" dirty="0" smtClean="0"/>
              <a:t>https://www.instructables.com/LDR-Sensor-Module-Users-Manual-V10</a:t>
            </a:r>
            <a:r>
              <a:rPr lang="en-US" dirty="0" smtClean="0"/>
              <a:t>/</a:t>
            </a:r>
            <a:endParaRPr lang="ar-EG" dirty="0" smtClean="0"/>
          </a:p>
          <a:p>
            <a:endParaRPr lang="ar-EG" dirty="0" smtClean="0"/>
          </a:p>
          <a:p>
            <a:endParaRPr lang="ar-EG" dirty="0" smtClean="0"/>
          </a:p>
          <a:p>
            <a:endParaRPr lang="ar-EG" dirty="0" smtClean="0"/>
          </a:p>
          <a:p>
            <a:endParaRPr lang="ar-EG" dirty="0" smtClean="0"/>
          </a:p>
          <a:p>
            <a:r>
              <a:rPr lang="en-US" sz="1200" b="0" i="0" kern="1200" dirty="0" smtClean="0">
                <a:solidFill>
                  <a:schemeClr val="tx1"/>
                </a:solidFill>
                <a:effectLst/>
                <a:latin typeface="+mn-lt"/>
                <a:ea typeface="+mn-ea"/>
                <a:cs typeface="+mn-cs"/>
              </a:rPr>
              <a:t>LDR Summary</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Response time of </a:t>
            </a:r>
            <a:r>
              <a:rPr lang="en-US" sz="1200" b="1" i="0" kern="1200" dirty="0" smtClean="0">
                <a:solidFill>
                  <a:schemeClr val="tx1"/>
                </a:solidFill>
                <a:effectLst/>
                <a:latin typeface="+mn-lt"/>
                <a:ea typeface="+mn-ea"/>
                <a:cs typeface="+mn-cs"/>
              </a:rPr>
              <a:t>2 – 50 </a:t>
            </a:r>
            <a:r>
              <a:rPr lang="en-US" sz="1200" b="1" i="0" kern="1200" dirty="0" err="1" smtClean="0">
                <a:solidFill>
                  <a:schemeClr val="tx1"/>
                </a:solidFill>
                <a:effectLst/>
                <a:latin typeface="+mn-lt"/>
                <a:ea typeface="+mn-ea"/>
                <a:cs typeface="+mn-cs"/>
              </a:rPr>
              <a:t>ms</a:t>
            </a:r>
            <a:r>
              <a:rPr lang="en-US" sz="1200" b="0" i="0" kern="1200" dirty="0" err="1"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(Much slower than photo-transistors.) They have a “light history”. Characteristics change a little as they </a:t>
            </a:r>
            <a:r>
              <a:rPr lang="en-US" sz="1200" b="0" i="0" kern="1200" dirty="0" err="1" smtClean="0">
                <a:solidFill>
                  <a:schemeClr val="tx1"/>
                </a:solidFill>
                <a:effectLst/>
                <a:latin typeface="+mn-lt"/>
                <a:ea typeface="+mn-ea"/>
                <a:cs typeface="+mn-cs"/>
              </a:rPr>
              <a:t>acclimatise</a:t>
            </a:r>
            <a:r>
              <a:rPr lang="en-US" sz="1200" b="0" i="0" kern="1200" dirty="0" smtClean="0">
                <a:solidFill>
                  <a:schemeClr val="tx1"/>
                </a:solidFill>
                <a:effectLst/>
                <a:latin typeface="+mn-lt"/>
                <a:ea typeface="+mn-ea"/>
                <a:cs typeface="+mn-cs"/>
              </a:rPr>
              <a:t> after long periods in darkness.</a:t>
            </a:r>
            <a:endParaRPr lang="en-US" dirty="0"/>
          </a:p>
        </p:txBody>
      </p:sp>
      <p:sp>
        <p:nvSpPr>
          <p:cNvPr id="4" name="Slide Number Placeholder 3"/>
          <p:cNvSpPr>
            <a:spLocks noGrp="1"/>
          </p:cNvSpPr>
          <p:nvPr>
            <p:ph type="sldNum" sz="quarter" idx="10"/>
          </p:nvPr>
        </p:nvSpPr>
        <p:spPr/>
        <p:txBody>
          <a:bodyPr/>
          <a:lstStyle/>
          <a:p>
            <a:fld id="{368F7EF0-8940-4EB4-A5B0-0C9B7AAC9119}" type="slidenum">
              <a:rPr lang="en-US" smtClean="0"/>
              <a:t>2</a:t>
            </a:fld>
            <a:endParaRPr lang="en-US"/>
          </a:p>
        </p:txBody>
      </p:sp>
    </p:spTree>
    <p:extLst>
      <p:ext uri="{BB962C8B-B14F-4D97-AF65-F5344CB8AC3E}">
        <p14:creationId xmlns:p14="http://schemas.microsoft.com/office/powerpoint/2010/main" val="14264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https://www.circuitbasics.com/pairing-a-light-dependent-resistor-ldr-with-an-arduino-uno/</a:t>
            </a:r>
            <a:endParaRPr lang="en-US" dirty="0"/>
          </a:p>
        </p:txBody>
      </p:sp>
      <p:sp>
        <p:nvSpPr>
          <p:cNvPr id="4" name="Slide Number Placeholder 3"/>
          <p:cNvSpPr>
            <a:spLocks noGrp="1"/>
          </p:cNvSpPr>
          <p:nvPr>
            <p:ph type="sldNum" sz="quarter" idx="10"/>
          </p:nvPr>
        </p:nvSpPr>
        <p:spPr/>
        <p:txBody>
          <a:bodyPr/>
          <a:lstStyle/>
          <a:p>
            <a:fld id="{368F7EF0-8940-4EB4-A5B0-0C9B7AAC9119}" type="slidenum">
              <a:rPr lang="en-US" smtClean="0"/>
              <a:t>3</a:t>
            </a:fld>
            <a:endParaRPr lang="en-US"/>
          </a:p>
        </p:txBody>
      </p:sp>
    </p:spTree>
    <p:extLst>
      <p:ext uri="{BB962C8B-B14F-4D97-AF65-F5344CB8AC3E}">
        <p14:creationId xmlns:p14="http://schemas.microsoft.com/office/powerpoint/2010/main" val="234406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18840-CF77-4FA3-A962-8B7A0303140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222785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8840-CF77-4FA3-A962-8B7A0303140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202763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8840-CF77-4FA3-A962-8B7A0303140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213901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18840-CF77-4FA3-A962-8B7A0303140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296699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418840-CF77-4FA3-A962-8B7A03031403}"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369990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18840-CF77-4FA3-A962-8B7A03031403}"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16229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418840-CF77-4FA3-A962-8B7A03031403}"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17822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418840-CF77-4FA3-A962-8B7A03031403}"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62382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18840-CF77-4FA3-A962-8B7A03031403}"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376569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418840-CF77-4FA3-A962-8B7A03031403}"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264358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418840-CF77-4FA3-A962-8B7A03031403}"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4CB84-14EF-4198-879B-E3E648E01538}" type="slidenum">
              <a:rPr lang="en-US" smtClean="0"/>
              <a:t>‹#›</a:t>
            </a:fld>
            <a:endParaRPr lang="en-US"/>
          </a:p>
        </p:txBody>
      </p:sp>
    </p:spTree>
    <p:extLst>
      <p:ext uri="{BB962C8B-B14F-4D97-AF65-F5344CB8AC3E}">
        <p14:creationId xmlns:p14="http://schemas.microsoft.com/office/powerpoint/2010/main" val="389180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18840-CF77-4FA3-A962-8B7A03031403}" type="datetimeFigureOut">
              <a:rPr lang="en-US" smtClean="0"/>
              <a:t>2/22/2023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4CB84-14EF-4198-879B-E3E648E01538}" type="slidenum">
              <a:rPr lang="en-US" smtClean="0"/>
              <a:t>‹#›</a:t>
            </a:fld>
            <a:endParaRPr lang="en-US"/>
          </a:p>
        </p:txBody>
      </p:sp>
    </p:spTree>
    <p:extLst>
      <p:ext uri="{BB962C8B-B14F-4D97-AF65-F5344CB8AC3E}">
        <p14:creationId xmlns:p14="http://schemas.microsoft.com/office/powerpoint/2010/main" val="371307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465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Photocell LDR</a:t>
            </a:r>
            <a:endParaRPr lang="en-US" dirty="0"/>
          </a:p>
        </p:txBody>
      </p:sp>
      <p:sp>
        <p:nvSpPr>
          <p:cNvPr id="3" name="Content Placeholder 2"/>
          <p:cNvSpPr>
            <a:spLocks noGrp="1"/>
          </p:cNvSpPr>
          <p:nvPr>
            <p:ph idx="1"/>
          </p:nvPr>
        </p:nvSpPr>
        <p:spPr/>
        <p:txBody>
          <a:bodyPr/>
          <a:lstStyle/>
          <a:p>
            <a:r>
              <a:rPr lang="en-US" dirty="0" smtClean="0"/>
              <a:t>Its default value is zero (no object obstacles) (there is light)</a:t>
            </a:r>
          </a:p>
          <a:p>
            <a:r>
              <a:rPr lang="en-US" dirty="0" smtClean="0"/>
              <a:t>It outputs digital 1 when there is an obstacle to the light source</a:t>
            </a:r>
          </a:p>
          <a:p>
            <a:endParaRPr lang="en-US" dirty="0"/>
          </a:p>
          <a:p>
            <a:r>
              <a:rPr lang="en-US" dirty="0" smtClean="0"/>
              <a:t>There is a potentiometer, to control the range of the sensor  </a:t>
            </a:r>
            <a:endParaRPr lang="ar-EG" dirty="0" smtClean="0"/>
          </a:p>
          <a:p>
            <a:endParaRPr lang="ar-EG" dirty="0"/>
          </a:p>
          <a:p>
            <a:endParaRPr lang="ar-EG" dirty="0" smtClean="0"/>
          </a:p>
          <a:p>
            <a:endParaRPr lang="ar-EG" dirty="0"/>
          </a:p>
          <a:p>
            <a:endParaRPr lang="en-US" dirty="0"/>
          </a:p>
        </p:txBody>
      </p:sp>
    </p:spTree>
    <p:extLst>
      <p:ext uri="{BB962C8B-B14F-4D97-AF65-F5344CB8AC3E}">
        <p14:creationId xmlns:p14="http://schemas.microsoft.com/office/powerpoint/2010/main" val="132376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use the </a:t>
            </a:r>
            <a:r>
              <a:rPr lang="en-US" b="1" dirty="0" err="1"/>
              <a:t>millis</a:t>
            </a:r>
            <a:r>
              <a:rPr lang="en-US" b="1" dirty="0"/>
              <a:t>()</a:t>
            </a:r>
            <a:r>
              <a:rPr lang="en-US" dirty="0"/>
              <a:t> function of Arduino to measure the time. This function returns the number of milliseconds passed since your board started running the current program. Therefore, to calculate the time taken by an operation, you can call </a:t>
            </a:r>
            <a:r>
              <a:rPr lang="en-US" b="1" dirty="0" err="1"/>
              <a:t>millis</a:t>
            </a:r>
            <a:r>
              <a:rPr lang="en-US" b="1" dirty="0"/>
              <a:t>()</a:t>
            </a:r>
            <a:r>
              <a:rPr lang="en-US" dirty="0"/>
              <a:t> before and after your operation, and take the difference of the two values.</a:t>
            </a:r>
            <a:endParaRPr lang="en-US" dirty="0"/>
          </a:p>
        </p:txBody>
      </p:sp>
    </p:spTree>
    <p:extLst>
      <p:ext uri="{BB962C8B-B14F-4D97-AF65-F5344CB8AC3E}">
        <p14:creationId xmlns:p14="http://schemas.microsoft.com/office/powerpoint/2010/main" val="336977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62</Words>
  <Application>Microsoft Office PowerPoint</Application>
  <PresentationFormat>Widescreen</PresentationFormat>
  <Paragraphs>18</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Photocell LDR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dc:creator>
  <cp:lastModifiedBy>Office</cp:lastModifiedBy>
  <cp:revision>12</cp:revision>
  <dcterms:created xsi:type="dcterms:W3CDTF">2023-02-19T16:10:56Z</dcterms:created>
  <dcterms:modified xsi:type="dcterms:W3CDTF">2023-02-22T18:21:26Z</dcterms:modified>
</cp:coreProperties>
</file>