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7" r:id="rId3"/>
    <p:sldId id="257" r:id="rId4"/>
    <p:sldId id="261" r:id="rId5"/>
    <p:sldId id="266" r:id="rId6"/>
    <p:sldId id="258" r:id="rId7"/>
    <p:sldId id="259" r:id="rId8"/>
    <p:sldId id="263" r:id="rId9"/>
    <p:sldId id="262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D9785-73D7-46A2-89D6-0D0557834F45}" v="437" dt="2023-02-23T11:54:39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6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9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0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8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4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1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6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ons-wing.net/lessons/micro2/micro2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8E553B8D-487A-59BB-0F87-ECE60A63C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247" r="-1" b="5462"/>
          <a:stretch/>
        </p:blipFill>
        <p:spPr>
          <a:xfrm>
            <a:off x="20" y="-1"/>
            <a:ext cx="12189789" cy="6873457"/>
          </a:xfrm>
          <a:prstGeom prst="rect">
            <a:avLst/>
          </a:prstGeom>
        </p:spPr>
      </p:pic>
      <p:sp>
        <p:nvSpPr>
          <p:cNvPr id="43" name="Rectangle 30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65846"/>
            <a:ext cx="4826498" cy="361062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Radar System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56143"/>
            <a:ext cx="4826498" cy="132742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to: Dr. Ali </a:t>
            </a:r>
            <a:r>
              <a:rPr lang="en-US" dirty="0" err="1">
                <a:solidFill>
                  <a:srgbClr val="FFFFFF"/>
                </a:solidFill>
              </a:rPr>
              <a:t>AbdElAziz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6212-3843-ED51-7BC1-506EB9F0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3FB3-BCEB-0A68-043D-5C1B7E0F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7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50133E40-5892-BBF2-8EAF-960FE55C7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595" r="6" b="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D80A2-37ED-CCA8-AF7B-BC0A505E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846"/>
            <a:ext cx="4826498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Decisions and Tradeoffs</a:t>
            </a:r>
          </a:p>
        </p:txBody>
      </p:sp>
    </p:spTree>
    <p:extLst>
      <p:ext uri="{BB962C8B-B14F-4D97-AF65-F5344CB8AC3E}">
        <p14:creationId xmlns:p14="http://schemas.microsoft.com/office/powerpoint/2010/main" val="239457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06C7-3041-E0BE-829C-CCFA0151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Decisions and </a:t>
            </a:r>
            <a:r>
              <a:rPr lang="en-US" dirty="0"/>
              <a:t>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C71C-5295-51D7-4131-92C8A4045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 decided to use the Arduino Nano for input because it is a small and inexpensive microcontroller board that can handle the task of reading sensor inputs and performing calculations quickly and efficiently.</a:t>
            </a:r>
          </a:p>
          <a:p>
            <a:r>
              <a:rPr lang="en-US" dirty="0">
                <a:ea typeface="+mn-lt"/>
                <a:cs typeface="+mn-lt"/>
              </a:rPr>
              <a:t>The Arduino Nano is specifically designed for input/output (I/O) operations and has built-in analog-to-digital converters (ADCs) that allow it to read analog signals from the light sensors.</a:t>
            </a:r>
          </a:p>
          <a:p>
            <a:r>
              <a:rPr lang="en-US" dirty="0">
                <a:ea typeface="+mn-lt"/>
                <a:cs typeface="+mn-lt"/>
              </a:rPr>
              <a:t>The Raspberry Pi is able to perform more complex calculations and store larger amounts of data, making it a better choice for output operations like triggering the LED light when the vehicle's speed exceeds the threshold.</a:t>
            </a:r>
          </a:p>
          <a:p>
            <a:r>
              <a:rPr lang="en-US" dirty="0">
                <a:ea typeface="+mn-lt"/>
                <a:cs typeface="+mn-lt"/>
              </a:rPr>
              <a:t>Overall, the decision to use the Arduino Nano for input and the Raspberry Pi for output was a tradeoff between processing power and cost, and it allowed us to create a system that balances these factors while still providing accurate and reliable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6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1" name="Picture 3" descr="Coin-operated binoculars above Central Park Manhatten">
            <a:extLst>
              <a:ext uri="{FF2B5EF4-FFF2-40B4-BE49-F238E27FC236}">
                <a16:creationId xmlns:a16="http://schemas.microsoft.com/office/drawing/2014/main" id="{CBEF03AD-771A-D7CA-160E-37053E49B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419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19">
            <a:extLst>
              <a:ext uri="{FF2B5EF4-FFF2-40B4-BE49-F238E27FC236}">
                <a16:creationId xmlns:a16="http://schemas.microsoft.com/office/drawing/2014/main" id="{E9B141D4-C8D6-48AA-95E4-9D7277D2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7811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CF74B-0A89-A02E-F5B2-5F687F72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32995"/>
            <a:ext cx="7207683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552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5E5C-589C-0AD2-26F2-6895559C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6510-09D1-E9C9-811D-6B8B31F08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Our project aims to measure the speed of passing vehicles using light sensors and an Arduino/Raspberry Pi system.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We aim to provide a simple and cost-effective solution for measuring vehicle speed.</a:t>
            </a:r>
          </a:p>
          <a:p>
            <a:r>
              <a:rPr lang="en-US" dirty="0">
                <a:ea typeface="+mn-lt"/>
                <a:cs typeface="+mn-lt"/>
              </a:rPr>
              <a:t>If the vehicle's speed exceeds a certain threshold, the system triggers an LED light to flash as a warning.</a:t>
            </a:r>
          </a:p>
          <a:p>
            <a:r>
              <a:rPr lang="en-US" dirty="0">
                <a:ea typeface="+mn-lt"/>
                <a:cs typeface="+mn-lt"/>
              </a:rPr>
              <a:t>One potential use case of this system could be to warn the drivers when they approach the speed limits.</a:t>
            </a:r>
          </a:p>
          <a:p>
            <a:r>
              <a:rPr lang="en-US" dirty="0">
                <a:ea typeface="+mn-lt"/>
                <a:cs typeface="+mn-lt"/>
              </a:rPr>
              <a:t>If scaled properly, this technology can be used to improve road safety and traffic flow by alerting drivers who are exceeding the speed limit.</a:t>
            </a:r>
          </a:p>
          <a:p>
            <a:r>
              <a:rPr lang="en-US" dirty="0">
                <a:ea typeface="+mn-lt"/>
                <a:cs typeface="+mn-lt"/>
              </a:rPr>
              <a:t>Overall, the purpose of the project is to demonstrate the potential of low-cost and accessible technologies in addressing real-world problems related to road safety and traffic management.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20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F7B5-CAFF-3200-3EC3-C1EF6ECF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Operation</a:t>
            </a:r>
            <a:endParaRPr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DA59-62B9-DF97-E38A-661280B83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project utilizes two light sensors placed at a certain distance from each other to measure the time taken by a vehicle to travel the distance.</a:t>
            </a:r>
          </a:p>
          <a:p>
            <a:r>
              <a:rPr lang="en-US" dirty="0">
                <a:ea typeface="+mn-lt"/>
                <a:cs typeface="+mn-lt"/>
              </a:rPr>
              <a:t>By calculating the time taken to travel the distance, the system can determine the speed of the vehicle.</a:t>
            </a:r>
          </a:p>
          <a:p>
            <a:r>
              <a:rPr lang="en-US" dirty="0">
                <a:ea typeface="+mn-lt"/>
                <a:cs typeface="+mn-lt"/>
              </a:rPr>
              <a:t>When a vehicle passes the first sensor, it triggers a timer to start counting.</a:t>
            </a:r>
          </a:p>
          <a:p>
            <a:r>
              <a:rPr lang="en-US" dirty="0">
                <a:ea typeface="+mn-lt"/>
                <a:cs typeface="+mn-lt"/>
              </a:rPr>
              <a:t>When the vehicle passes the second sensor, the timer stops and calculates the time taken for the vehicle to travel the distance.</a:t>
            </a:r>
          </a:p>
          <a:p>
            <a:r>
              <a:rPr lang="en-US" dirty="0">
                <a:ea typeface="+mn-lt"/>
                <a:cs typeface="+mn-lt"/>
              </a:rPr>
              <a:t>By dividing the distance by the time, the system can calculate the speed of the vehicle.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If the speed exceeds a certain threshold, the system triggers an LED light to flash as a sample response.</a:t>
            </a:r>
          </a:p>
        </p:txBody>
      </p:sp>
    </p:spTree>
    <p:extLst>
      <p:ext uri="{BB962C8B-B14F-4D97-AF65-F5344CB8AC3E}">
        <p14:creationId xmlns:p14="http://schemas.microsoft.com/office/powerpoint/2010/main" val="295606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4" descr="A picture containing text, indoor, device, white&#10;&#10;Description automatically generated">
            <a:extLst>
              <a:ext uri="{FF2B5EF4-FFF2-40B4-BE49-F238E27FC236}">
                <a16:creationId xmlns:a16="http://schemas.microsoft.com/office/drawing/2014/main" id="{2E8D980A-4082-4104-1827-6EA851D90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638" r="-1" b="52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094E8-BC06-3380-3551-1C5E228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846"/>
            <a:ext cx="4826498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Components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41D43-C88F-5AD8-C125-A570B3AC5821}"/>
              </a:ext>
            </a:extLst>
          </p:cNvPr>
          <p:cNvSpPr txBox="1"/>
          <p:nvPr/>
        </p:nvSpPr>
        <p:spPr>
          <a:xfrm>
            <a:off x="9412151" y="6657945"/>
            <a:ext cx="277832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58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96D1-822B-DC99-0A8B-F4E77DE7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3F40-7DD4-00F4-06B4-64FA91E8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Arduino Nano</a:t>
            </a:r>
          </a:p>
          <a:p>
            <a:r>
              <a:rPr lang="en-US" dirty="0"/>
              <a:t>Raspberry Pi 3B+</a:t>
            </a:r>
          </a:p>
          <a:p>
            <a:r>
              <a:rPr lang="en-US" dirty="0"/>
              <a:t>IR sensor</a:t>
            </a:r>
          </a:p>
          <a:p>
            <a:r>
              <a:rPr lang="en-US" dirty="0"/>
              <a:t>Buck circuit</a:t>
            </a:r>
          </a:p>
          <a:p>
            <a:r>
              <a:rPr lang="en-US" dirty="0"/>
              <a:t>Breadboard</a:t>
            </a:r>
          </a:p>
          <a:p>
            <a:r>
              <a:rPr lang="en-US" dirty="0"/>
              <a:t>3 LEDs</a:t>
            </a:r>
          </a:p>
          <a:p>
            <a:r>
              <a:rPr lang="en-US" dirty="0"/>
              <a:t>Male and female wires for connection</a:t>
            </a:r>
          </a:p>
        </p:txBody>
      </p:sp>
    </p:spTree>
    <p:extLst>
      <p:ext uri="{BB962C8B-B14F-4D97-AF65-F5344CB8AC3E}">
        <p14:creationId xmlns:p14="http://schemas.microsoft.com/office/powerpoint/2010/main" val="400750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4F80F9CC-7AB3-2FAF-22AA-637B3BDEE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582" r="6" b="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86C19-BEBD-E013-BF1A-F726632E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846"/>
            <a:ext cx="4826498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Circuit</a:t>
            </a:r>
          </a:p>
        </p:txBody>
      </p:sp>
    </p:spTree>
    <p:extLst>
      <p:ext uri="{BB962C8B-B14F-4D97-AF65-F5344CB8AC3E}">
        <p14:creationId xmlns:p14="http://schemas.microsoft.com/office/powerpoint/2010/main" val="350509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EEA8-FF02-AE5A-3834-90B5535B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A4C-6D9F-2507-2FBB-B1C7A48B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9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33743D7E-7FB9-FF2C-4AE0-2F47DC710A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845" r="-1" b="-1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5ABD26-CD6E-659C-A868-D9E9C980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429000"/>
            <a:ext cx="7151357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908318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rchVTI">
  <a:themeElements>
    <a:clrScheme name="RedOrange">
      <a:dk1>
        <a:srgbClr val="000000"/>
      </a:dk1>
      <a:lt1>
        <a:srgbClr val="FFFFFF"/>
      </a:lt1>
      <a:dk2>
        <a:srgbClr val="292924"/>
      </a:dk2>
      <a:lt2>
        <a:srgbClr val="F5F4EE"/>
      </a:lt2>
      <a:accent1>
        <a:srgbClr val="E84C22"/>
      </a:accent1>
      <a:accent2>
        <a:srgbClr val="E79400"/>
      </a:accent2>
      <a:accent3>
        <a:srgbClr val="B64926"/>
      </a:accent3>
      <a:accent4>
        <a:srgbClr val="FF8427"/>
      </a:accent4>
      <a:accent5>
        <a:srgbClr val="CC9900"/>
      </a:accent5>
      <a:accent6>
        <a:srgbClr val="DF2F00"/>
      </a:accent6>
      <a:hlink>
        <a:srgbClr val="AA7F00"/>
      </a:hlink>
      <a:folHlink>
        <a:srgbClr val="6F6F9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ArchVTI</vt:lpstr>
      <vt:lpstr>Radar System</vt:lpstr>
      <vt:lpstr>Overview</vt:lpstr>
      <vt:lpstr>Overview – Purpose</vt:lpstr>
      <vt:lpstr>Overview – Operation</vt:lpstr>
      <vt:lpstr>Components Used</vt:lpstr>
      <vt:lpstr>Components Used</vt:lpstr>
      <vt:lpstr>Circuit</vt:lpstr>
      <vt:lpstr>Circuit</vt:lpstr>
      <vt:lpstr>Programming</vt:lpstr>
      <vt:lpstr>Programming</vt:lpstr>
      <vt:lpstr>Decisions and Tradeoffs</vt:lpstr>
      <vt:lpstr>Decisions and Tradeoffs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121</cp:revision>
  <dcterms:created xsi:type="dcterms:W3CDTF">2023-02-23T10:16:50Z</dcterms:created>
  <dcterms:modified xsi:type="dcterms:W3CDTF">2023-02-23T11:55:01Z</dcterms:modified>
</cp:coreProperties>
</file>