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7D44-20B6-430A-A8C1-CAC8A1187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88AB7-6541-43C5-8BC4-191CA6D2E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E19D7-FBAB-40E5-843E-C8CF4DFE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D5C8-B5A4-460A-8AEB-F722E9DCD64F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3576B-3BA5-4675-A024-2F4ED871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24209-5416-4AA3-80D4-60ABB9FD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80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FA64-926E-418F-8C1B-7ED3A7E0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BC0D7-1F8A-4CA8-A420-4B92E8F9E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5FDD-943B-40CB-9C37-66F2D744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D5C8-B5A4-460A-8AEB-F722E9DCD64F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06EAB-9B74-48EB-B1A3-4E186106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F9092-32BC-4E85-98D9-738B51D5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17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59503-746A-468C-A3C0-A5264A106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30C08-71F2-4BFC-A190-F4E420B61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90676-929E-46EF-A77D-F848ACFB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D5C8-B5A4-460A-8AEB-F722E9DCD64F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F8D5B-5236-4E60-AAAB-1093345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6921-C560-45BA-BD33-476F95A6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03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CB00-1CAE-4647-9AA0-F72BB32A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4F3CB-90DE-4AEF-A704-2D2C987A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D59DD-4418-432D-8073-98AE7272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D5C8-B5A4-460A-8AEB-F722E9DCD64F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07752-6B5D-410C-9BCC-B2A428F0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2B81A-A3F5-4E4C-BF7E-07A10A7E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05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0F7C-0E80-44D9-8734-20B5F810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B9BA7-4AF2-4201-8904-6CB6A6748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C6F79-1BE9-4625-B24D-2CD886FE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D5C8-B5A4-460A-8AEB-F722E9DCD64F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079C8-00DB-4242-8892-0404A948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B7F4A-6984-42B2-9E25-83E28E31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70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4A12-CEC6-4F6B-AE3B-BC397F6F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7239-ABAC-406B-9335-888976E0F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8FADB-1DEC-4E39-862F-C805AD2F4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EF7EF-EB59-459C-A2DF-31E6AF91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D5C8-B5A4-460A-8AEB-F722E9DCD64F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D8C50-439F-46A0-8DFA-BC3608B0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4EA69-57C6-497B-9CB4-0E4D9F13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31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20A1-63F6-44B6-9A84-13F3BE90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6F276-83E3-4542-903B-768CCC944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CD103-AA03-4CA7-BF7A-5E60450FC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5360C-9CEB-4D50-AF53-D91CD6631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724D1-D366-415B-8381-4B085B586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3844F-A5BA-497C-B03D-D99A2333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D5C8-B5A4-460A-8AEB-F722E9DCD64F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22F056-8ADA-4641-8AAA-B92D18B4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1CBBA-782C-4C70-976F-EADBC1F8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55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CAA6-6D4B-41FF-8AF3-E062BE19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5A902-AF4A-4877-8927-B67245D2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D5C8-B5A4-460A-8AEB-F722E9DCD64F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62F77-90DC-4EC8-9E39-6F1F8331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B8096-4E33-490C-8E2B-82CFDC14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6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E5F60-2A36-40A6-AB8D-C1CC44BC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D5C8-B5A4-460A-8AEB-F722E9DCD64F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24526-32F2-4F4F-A9F3-98ABBB14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FCF46-5886-4BB6-B6CF-EF682041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64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1679-E802-489F-88D2-0E631D73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7BEA-20EB-49FA-9BCC-B7E8C9B9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7271D-B769-4395-A60A-1BDDFD247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A8380-2226-4FA6-9E65-8796521A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D5C8-B5A4-460A-8AEB-F722E9DCD64F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3D0FB-AA0C-40E3-952E-1EBC35A1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BFD0E-4383-47B9-ABD6-DDF72252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86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5E64-2B58-4CC4-9DF5-47F95154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26720-3E8B-4D57-A258-B1FAFC4EB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92265-0260-4EB0-92A3-06FE1C7B6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6C391-570A-492E-8903-D88E4C6A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D5C8-B5A4-460A-8AEB-F722E9DCD64F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3A3D9-8464-401A-82D2-5D2E24D5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9B481-3581-46C9-843F-66CB1E35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49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2093D7-C8EA-4D8A-B483-935AA24C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DE044-0451-410E-A400-BD4EFF678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86BB7-7EFC-4196-88BB-B41D7C9BC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D5C8-B5A4-460A-8AEB-F722E9DCD64F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21781-B47B-4D90-B335-27FEDB007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3196-D0FD-4F41-BFC2-5759DA0DE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74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B753-BF49-4C56-A2D6-45A542E9D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Principal Component Analysis (PCA)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10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6E0C-CEBB-4743-AC52-7CBE75BE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Curse of Dimensionality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F5026-EDD1-47E7-BCE2-603A9385A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931542"/>
                <a:ext cx="9710296" cy="443843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following dataset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called the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this dataset.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this dataset has two features, it’s said to be a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two-dimensional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dataset.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Two-dimensional data is quite easy to visualize, analyze, and perform machine learning 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F5026-EDD1-47E7-BCE2-603A9385A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931542"/>
                <a:ext cx="9710296" cy="4438436"/>
              </a:xfrm>
              <a:blipFill>
                <a:blip r:embed="rId3"/>
                <a:stretch>
                  <a:fillRect l="-1004" t="-3709" r="-10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DCC2BC4-AB6E-41E6-8CCF-13A503C6DBC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91369" y="2577341"/>
              <a:ext cx="8128000" cy="158496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776956594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487772139"/>
                        </a:ext>
                      </a:extLst>
                    </a:gridCol>
                  </a:tblGrid>
                  <a:tr h="387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972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-2.4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5732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3.1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0594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2.3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64339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DCC2BC4-AB6E-41E6-8CCF-13A503C6DBC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91369" y="2577341"/>
              <a:ext cx="8128000" cy="158496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776956594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48777213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538" r="-100000" b="-3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150" t="-1538" r="-150" b="-3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9721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-2.4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57325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3.1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059451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2.3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64339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947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6E0C-CEBB-4743-AC52-7CBE75BE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Curse of Dimensionality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5026-EDD1-47E7-BCE2-603A9385A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1542"/>
            <a:ext cx="9710296" cy="44384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not always the case that data is two-dimensional. In fact, this almost never happens.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dimensional data can be cumbersome to deal with and can be impossible to visualize.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Fortunately, there are some techniques which we can use to reduce the dimensions of the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 techniques work with labeled data as well as with unlabeled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those techniques is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we will cover briefly.</a:t>
            </a:r>
          </a:p>
        </p:txBody>
      </p:sp>
    </p:spTree>
    <p:extLst>
      <p:ext uri="{BB962C8B-B14F-4D97-AF65-F5344CB8AC3E}">
        <p14:creationId xmlns:p14="http://schemas.microsoft.com/office/powerpoint/2010/main" val="177323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6E0C-CEBB-4743-AC52-7CBE75BE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Dimensionality Reduction?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5026-EDD1-47E7-BCE2-603A9385A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1542"/>
            <a:ext cx="9710296" cy="443843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is not the only challenge with higher dimensional data. There are many other reasons why we may wish to reduce the number of dimensions. Here are some of them: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computational cost of some algorithms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the dataset easier to use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the results easier to interpret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52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6E0C-CEBB-4743-AC52-7CBE75BE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– Steps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F5026-EDD1-47E7-BCE2-603A9385A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931542"/>
                <a:ext cx="9710296" cy="443843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Standardize the data. That is, replace every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that dimension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𝑠𝑡𝑑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variance of the dimension.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F5026-EDD1-47E7-BCE2-603A9385A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931542"/>
                <a:ext cx="9710296" cy="4438436"/>
              </a:xfrm>
              <a:blipFill>
                <a:blip r:embed="rId3"/>
                <a:stretch>
                  <a:fillRect l="-1130" t="-24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17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6E0C-CEBB-4743-AC52-7CBE75BE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– Steps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F5026-EDD1-47E7-BCE2-603A9385A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931542"/>
                <a:ext cx="9710296" cy="443843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covariance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covariance matrix contains the covariance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between every pair of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dirty="0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GB"/>
                            <m:t>⋮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GB"/>
                            <m:t>⋱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GB"/>
                            <m:t>⋮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dirty="0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dirty="0" err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GB" b="0" i="1" dirty="0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</a:rPr>
                      <m:t>​=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GB" b="0" i="1" dirty="0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  <m:nary>
                      <m:naryPr>
                        <m:chr m:val="∑"/>
                        <m:ctrlPr>
                          <a:rPr lang="en-GB" b="0" i="1" dirty="0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​(</m:t>
                        </m:r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 dirty="0" err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GB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​−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​)(</m:t>
                        </m:r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 dirty="0" err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 dirty="0" err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GB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​−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​)</m:t>
                        </m:r>
                      </m:e>
                    </m:nary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F5026-EDD1-47E7-BCE2-603A9385A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931542"/>
                <a:ext cx="9710296" cy="4438436"/>
              </a:xfrm>
              <a:blipFill>
                <a:blip r:embed="rId3"/>
                <a:stretch>
                  <a:fillRect l="-1130" t="-24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4" descr="\ddots">
            <a:extLst>
              <a:ext uri="{FF2B5EF4-FFF2-40B4-BE49-F238E27FC236}">
                <a16:creationId xmlns:a16="http://schemas.microsoft.com/office/drawing/2014/main" id="{8B7F9DCD-FA35-4D4C-BBB8-B414B0947F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10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6E0C-CEBB-4743-AC52-7CBE75BE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– Steps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5026-EDD1-47E7-BCE2-603A9385A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1542"/>
            <a:ext cx="9710296" cy="443843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eigen decomposition</a:t>
            </a:r>
            <a:endParaRPr 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4" descr="\ddots">
            <a:extLst>
              <a:ext uri="{FF2B5EF4-FFF2-40B4-BE49-F238E27FC236}">
                <a16:creationId xmlns:a16="http://schemas.microsoft.com/office/drawing/2014/main" id="{8B7F9DCD-FA35-4D4C-BBB8-B414B0947F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73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289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Principal Component Analysis (PCA)</vt:lpstr>
      <vt:lpstr>Curse of Dimensionality</vt:lpstr>
      <vt:lpstr>Curse of Dimensionality</vt:lpstr>
      <vt:lpstr>Why Dimensionality Reduction?</vt:lpstr>
      <vt:lpstr>PCA – Steps</vt:lpstr>
      <vt:lpstr>PCA – Steps</vt:lpstr>
      <vt:lpstr>PCA –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 Component Analysis (PCA)</dc:title>
  <dc:creator>Moaaz Mahmoud</dc:creator>
  <cp:lastModifiedBy>Moaaz Mahmoud</cp:lastModifiedBy>
  <cp:revision>3</cp:revision>
  <dcterms:created xsi:type="dcterms:W3CDTF">2021-11-06T23:17:56Z</dcterms:created>
  <dcterms:modified xsi:type="dcterms:W3CDTF">2021-11-08T01:15:56Z</dcterms:modified>
</cp:coreProperties>
</file>