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D44-20B6-430A-A8C1-CAC8A118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8AB7-6541-43C5-8BC4-191CA6D2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19D7-FBAB-40E5-843E-C8CF4D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576B-3BA5-4675-A024-2F4ED871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4209-5416-4AA3-80D4-60ABB9F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FA64-926E-418F-8C1B-7ED3A7E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0D7-1F8A-4CA8-A420-4B92E8F9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5FDD-943B-40CB-9C37-66F2D74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6EAB-9B74-48EB-B1A3-4E186106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9092-32BC-4E85-98D9-738B51D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59503-746A-468C-A3C0-A5264A106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0C08-71F2-4BFC-A190-F4E420B6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0676-929E-46EF-A77D-F848ACFB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8D5B-5236-4E60-AAAB-1093345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921-C560-45BA-BD33-476F95A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B00-1CAE-4647-9AA0-F72BB32A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F3CB-90DE-4AEF-A704-2D2C987A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59DD-4418-432D-8073-98AE7272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7752-6B5D-410C-9BCC-B2A428F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B81A-A3F5-4E4C-BF7E-07A10A7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5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7C-0E80-44D9-8734-20B5F810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9BA7-4AF2-4201-8904-6CB6A674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6F79-1BE9-4625-B24D-2CD886FE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79C8-00DB-4242-8892-0404A948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7F4A-6984-42B2-9E25-83E28E3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4A12-CEC6-4F6B-AE3B-BC397F6F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239-ABAC-406B-9335-888976E0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8FADB-1DEC-4E39-862F-C805AD2F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F7EF-EB59-459C-A2DF-31E6AF9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8C50-439F-46A0-8DFA-BC3608B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EA69-57C6-497B-9CB4-0E4D9F1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20A1-63F6-44B6-9A84-13F3BE9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F276-83E3-4542-903B-768CCC94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D103-AA03-4CA7-BF7A-5E60450F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360C-9CEB-4D50-AF53-D91CD6631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724D1-D366-415B-8381-4B085B58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3844F-A5BA-497C-B03D-D99A2333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2F056-8ADA-4641-8AAA-B92D18B4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CBBA-782C-4C70-976F-EADBC1F8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AA6-6D4B-41FF-8AF3-E062BE19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A902-AF4A-4877-8927-B67245D2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2F77-90DC-4EC8-9E39-6F1F8331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B8096-4E33-490C-8E2B-82CFDC14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5F60-2A36-40A6-AB8D-C1CC44B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24526-32F2-4F4F-A9F3-98ABBB1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CF46-5886-4BB6-B6CF-EF68204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1679-E802-489F-88D2-0E631D73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EA-20EB-49FA-9BCC-B7E8C9B9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271D-B769-4395-A60A-1BDDFD24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8380-2226-4FA6-9E65-8796521A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D0FB-AA0C-40E3-952E-1EBC35A1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FD0E-4383-47B9-ABD6-DDF72252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E64-2B58-4CC4-9DF5-47F9515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6720-3E8B-4D57-A258-B1FAFC4E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2265-0260-4EB0-92A3-06FE1C7B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C391-570A-492E-8903-D88E4C6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A3D9-8464-401A-82D2-5D2E24D5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B481-3581-46C9-843F-66CB1E35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093D7-C8EA-4D8A-B483-935AA24C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E044-0451-410E-A400-BD4EFF67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6BB7-7EFC-4196-88BB-B41D7C9BC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D5C8-B5A4-460A-8AEB-F722E9DCD64F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1781-B47B-4D90-B335-27FEDB00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196-D0FD-4F41-BFC2-5759DA0D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BABE-152F-4222-A2D1-82DF45A78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7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B753-BF49-4C56-A2D6-45A542E9D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Principal Component Analysis (PCA)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0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dataset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dataset.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this dataset has two features, it’s said to be 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dataset.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 data is quite easy to visualize, analyze, and perform machine learning 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004" t="-3709" r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87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CC2BC4-AB6E-41E6-8CCF-13A503C6DB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91369" y="2577341"/>
              <a:ext cx="8128000" cy="15849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7695659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48777213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538" r="-100000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538" r="-150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21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-2.4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57325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5945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en-GB" sz="20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64339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947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always the case that data is two-dimensional. In fact, this almost never happens.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 data can be cumbersome to deal with and can be impossible to visualize.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there are some techniques which we can use to reduce the dimensions of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techniques work with labeled data as well as with unlabeled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those techniques is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will cover briefly.</a:t>
            </a:r>
          </a:p>
        </p:txBody>
      </p:sp>
    </p:spTree>
    <p:extLst>
      <p:ext uri="{BB962C8B-B14F-4D97-AF65-F5344CB8AC3E}">
        <p14:creationId xmlns:p14="http://schemas.microsoft.com/office/powerpoint/2010/main" val="177323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Dimensionality Reduction?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not the only challenge with higher dimensional data. There are many other reasons why we may wish to reduce the number of dimensions. Here are some of them: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computational cost of some algorithms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dataset easier to use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results easier to interpret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 the data. That is, replace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that dimension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𝑠𝑡𝑑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variance of the dimension.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130" t="-2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17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 matrix contains the covariance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every pair of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GB"/>
                            <m:t>⋮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/>
                            <m:t>⋱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/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dirty="0" err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GB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​=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  <m:nary>
                      <m:naryPr>
                        <m:chr m:val="∑"/>
                        <m:ctrlPr>
                          <a:rPr lang="en-GB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​(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​)(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​)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130" t="-3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\ddots">
            <a:extLst>
              <a:ext uri="{FF2B5EF4-FFF2-40B4-BE49-F238E27FC236}">
                <a16:creationId xmlns:a16="http://schemas.microsoft.com/office/drawing/2014/main" id="{8B7F9DCD-FA35-4D4C-BBB8-B414B0947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eigen decomposition. That is, find the eigenvalues and eigenvectors for the matrix.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eigenvalues are the values of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satisfy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eigenvectors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vectors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satisfy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F5026-EDD1-47E7-BCE2-603A9385A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931542"/>
                <a:ext cx="9710296" cy="4438436"/>
              </a:xfrm>
              <a:blipFill>
                <a:blip r:embed="rId3"/>
                <a:stretch>
                  <a:fillRect l="-1130" t="-2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\ddots">
            <a:extLst>
              <a:ext uri="{FF2B5EF4-FFF2-40B4-BE49-F238E27FC236}">
                <a16:creationId xmlns:a16="http://schemas.microsoft.com/office/drawing/2014/main" id="{8B7F9DCD-FA35-4D4C-BBB8-B414B0947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3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6E0C-CEBB-4743-AC52-7CBE75B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– Steps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026-EDD1-47E7-BCE2-603A938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1542"/>
            <a:ext cx="9710296" cy="4438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transformation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\ddots">
            <a:extLst>
              <a:ext uri="{FF2B5EF4-FFF2-40B4-BE49-F238E27FC236}">
                <a16:creationId xmlns:a16="http://schemas.microsoft.com/office/drawing/2014/main" id="{8B7F9DCD-FA35-4D4C-BBB8-B414B0947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1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347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Principal Component Analysis (PCA)</vt:lpstr>
      <vt:lpstr>Curse of Dimensionality</vt:lpstr>
      <vt:lpstr>Curse of Dimensionality</vt:lpstr>
      <vt:lpstr>Why Dimensionality Reduction?</vt:lpstr>
      <vt:lpstr>PCA – Steps</vt:lpstr>
      <vt:lpstr>PCA – Steps</vt:lpstr>
      <vt:lpstr>PCA – Steps</vt:lpstr>
      <vt:lpstr>PCA –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dc:creator>Moaaz Mahmoud</dc:creator>
  <cp:lastModifiedBy>Moaaz Mahmoud</cp:lastModifiedBy>
  <cp:revision>5</cp:revision>
  <dcterms:created xsi:type="dcterms:W3CDTF">2021-11-06T23:17:56Z</dcterms:created>
  <dcterms:modified xsi:type="dcterms:W3CDTF">2021-11-08T10:38:37Z</dcterms:modified>
</cp:coreProperties>
</file>