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4315" r:id="rId2"/>
  </p:sldMasterIdLst>
  <p:notesMasterIdLst>
    <p:notesMasterId r:id="rId17"/>
  </p:notesMasterIdLst>
  <p:sldIdLst>
    <p:sldId id="256" r:id="rId3"/>
    <p:sldId id="269" r:id="rId4"/>
    <p:sldId id="276" r:id="rId5"/>
    <p:sldId id="270" r:id="rId6"/>
    <p:sldId id="278" r:id="rId7"/>
    <p:sldId id="271" r:id="rId8"/>
    <p:sldId id="272" r:id="rId9"/>
    <p:sldId id="273" r:id="rId10"/>
    <p:sldId id="274" r:id="rId11"/>
    <p:sldId id="280" r:id="rId12"/>
    <p:sldId id="275" r:id="rId13"/>
    <p:sldId id="279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ABB3-C6FF-4E70-9037-81AA41F3FDC2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B6F3-C317-432C-9F5F-8F92F36BA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64" r:id="rId4"/>
    <p:sldLayoutId id="2147483865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BCA66-59F6-415F-979E-DC6CD981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2"/>
            <a:ext cx="3620882" cy="2040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Data Analysis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ADEE-7BD5-41CB-BC35-06374B5F3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33434"/>
            <a:ext cx="3380437" cy="585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House Pricing Data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F564048D-BEAF-4943-B37B-1B6D96CC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34AC-EBF8-430B-BCE4-51C50D3471F6}"/>
              </a:ext>
            </a:extLst>
          </p:cNvPr>
          <p:cNvSpPr txBox="1"/>
          <p:nvPr/>
        </p:nvSpPr>
        <p:spPr>
          <a:xfrm>
            <a:off x="685800" y="4058256"/>
            <a:ext cx="3968393" cy="91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Presented to: Dr. Mahmoud A. Saber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By: Moaaz Mahmoud, Marko </a:t>
            </a:r>
            <a:r>
              <a:rPr lang="en-US" dirty="0" err="1">
                <a:solidFill>
                  <a:schemeClr val="bg1"/>
                </a:solidFill>
              </a:rPr>
              <a:t>Barsoum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AbdElRahman</a:t>
            </a:r>
            <a:r>
              <a:rPr lang="en-US" dirty="0">
                <a:solidFill>
                  <a:schemeClr val="bg1"/>
                </a:solidFill>
              </a:rPr>
              <a:t> Yasser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5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20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8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201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Overview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The Data Analysis Process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1409-E7A8-4B62-BB99-C34ABFD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5" descr="Database">
            <a:extLst>
              <a:ext uri="{FF2B5EF4-FFF2-40B4-BE49-F238E27FC236}">
                <a16:creationId xmlns:a16="http://schemas.microsoft.com/office/drawing/2014/main" id="{CAF6133E-4003-4D70-AA85-1C51EF59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Loading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anitizer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Filtering Columns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50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Removing Duplicates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89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Missing Data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07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39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Calisto MT</vt:lpstr>
      <vt:lpstr>Univers Condensed</vt:lpstr>
      <vt:lpstr>ChronicleVTI</vt:lpstr>
      <vt:lpstr>Office Theme</vt:lpstr>
      <vt:lpstr>The Data Analysis Process</vt:lpstr>
      <vt:lpstr>Overview The Data Analysis Process</vt:lpstr>
      <vt:lpstr>Data Loading</vt:lpstr>
      <vt:lpstr>Data Loading</vt:lpstr>
      <vt:lpstr>Data Cleaning</vt:lpstr>
      <vt:lpstr>Data Cleaning Filtering Columns</vt:lpstr>
      <vt:lpstr>Data Cleaning Removing Duplicates</vt:lpstr>
      <vt:lpstr>Data Cleaning Handling Missing Data</vt:lpstr>
      <vt:lpstr>Data Cleaning Handling Outliers</vt:lpstr>
      <vt:lpstr>Exploratory Data Analysis</vt:lpstr>
      <vt:lpstr>Data Cleaning</vt:lpstr>
      <vt:lpstr>Data Cleaning</vt:lpstr>
      <vt:lpstr>Explanatory Data Analysis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Analysis Process</dc:title>
  <dc:creator>Moaz Mahmoud</dc:creator>
  <cp:lastModifiedBy>Moaz Mahmoud</cp:lastModifiedBy>
  <cp:revision>1</cp:revision>
  <dcterms:created xsi:type="dcterms:W3CDTF">2022-01-03T22:05:24Z</dcterms:created>
  <dcterms:modified xsi:type="dcterms:W3CDTF">2022-01-03T22:38:39Z</dcterms:modified>
</cp:coreProperties>
</file>