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04C9-2F65-454A-8BE0-6C6A57B87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19BDD-34EC-4E4B-A527-C7DE1EBEC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1F903-D1E1-41C9-B6A2-7F56BE81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BB06-5075-4BAE-BEE9-C7D7097CF10E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CE56E-085E-4E14-8066-0B3756E6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076EE-1AAE-42C8-88EB-C3E24E65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1D78-319F-4639-984B-C8A4E491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1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F801-5A2B-486C-9FA2-2FF6715B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93FF0-2751-44A8-B6EB-3E8A05932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6D8F0-8F1D-46FC-B8B1-BA44F406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BB06-5075-4BAE-BEE9-C7D7097CF10E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C66FC-2962-4E88-8AC1-173E9B89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56D4-6E26-4FE4-87DF-89ADE061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1D78-319F-4639-984B-C8A4E491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6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A28F44-1910-451D-B9E3-89B0DFB05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3BE3F-973C-45ED-8C40-D3D914933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08980-69CD-4EE0-BD6C-325E7A9D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BB06-5075-4BAE-BEE9-C7D7097CF10E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74AE7-8B56-4447-95C1-107892A0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0B29A-F75C-421C-8F41-21CC5245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1D78-319F-4639-984B-C8A4E491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0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CC43-60A6-408B-83F9-00B72F77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7B1C3-1C14-494B-B5D8-907FFD054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D1797-5D39-4D10-AFFE-2BF4EBBC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BB06-5075-4BAE-BEE9-C7D7097CF10E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241C1-B323-419E-9711-2031F0D6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86D36-F7D5-41DB-A4EC-5EB9EE33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1D78-319F-4639-984B-C8A4E491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2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F74EB-D279-4075-880A-ABE28B4DE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A2A4E-844C-47AD-8818-F93B0E9ED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8C643-D30B-4D06-9EC6-B1881392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BB06-5075-4BAE-BEE9-C7D7097CF10E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CAC14-2757-4D6C-A86B-82C4CEE3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B7FC-A4EE-4732-A3CA-ED6F0A27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1D78-319F-4639-984B-C8A4E491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7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886D-6754-4563-93D2-21FDF115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5ED1C-54F2-41BD-8F04-5F69B287F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F2071-24CD-408C-866B-209BDE821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51259-6386-4BB4-8070-704481C6C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BB06-5075-4BAE-BEE9-C7D7097CF10E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F3443-9937-48ED-956A-570A5A0C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64042-F357-4CD9-95D6-2AD06D405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1D78-319F-4639-984B-C8A4E491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2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1DFE-03E3-4587-B2F8-796DAA7C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9EE0B-6D23-46D5-9DDD-9CE1F71B1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68E09-20AF-496C-9399-9E5BA4D2E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EE0D9-204E-4806-94FA-35C55458D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A070E9-45A1-46A9-858A-2BF785120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01D5F-CA97-419C-B00E-32DD41495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BB06-5075-4BAE-BEE9-C7D7097CF10E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4A1747-4B98-426F-B926-F4FD49DF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51340C-95F9-4E17-B57B-C3AF34A1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1D78-319F-4639-984B-C8A4E491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8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955B-D335-4AAE-A7E2-49BEDA44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306A1-75F5-4E34-A383-9D82159AE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BB06-5075-4BAE-BEE9-C7D7097CF10E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CC889-9FF0-4A59-81AD-C9400B85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34D28-C2B8-45C8-965F-CA8BE420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1D78-319F-4639-984B-C8A4E491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5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B1F75-773B-45F5-804D-0420DEE6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BB06-5075-4BAE-BEE9-C7D7097CF10E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7F0E9-BA23-4E66-9B9C-24312EB1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F1FCF-4FD2-413C-8609-D82A74BC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1D78-319F-4639-984B-C8A4E491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2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0DCC-74D5-4FEA-8B7A-512FAA26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B017B-DA72-4243-86B2-A7C65449B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133F2-F4E3-4179-8F1E-F62C7192E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404F6-DBE5-4AA9-9CD1-813FFC01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BB06-5075-4BAE-BEE9-C7D7097CF10E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28D02-F0BE-4114-B4FF-5722A64D7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C95B2-785C-4C34-AD3E-46043989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1D78-319F-4639-984B-C8A4E491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0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BA5C-8D66-409C-A7CB-9D10DFE4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B22441-F221-4241-8DA4-F8E1DF479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728E6-6330-44FB-849A-B858DA17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487A8-AA30-495C-AE1F-114B8880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BB06-5075-4BAE-BEE9-C7D7097CF10E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36B9A-CFCB-42F4-9DC4-BA9AEA44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8B754-491B-445F-90D8-9C5AC9D7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1D78-319F-4639-984B-C8A4E491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0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E74353-118F-4AA7-B8E3-53BDEC72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43518-2103-458F-B0FD-432EE8D05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86860-869D-438D-845B-75621DF7A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6BB06-5075-4BAE-BEE9-C7D7097CF10E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47F0B-7110-468B-8A75-EE1FC32B1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2742D-1FE8-4D68-950A-79AB317CC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91D78-319F-4639-984B-C8A4E491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7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04A38F-690E-48EC-892E-DBAE823B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12875"/>
          </a:xfrm>
        </p:spPr>
        <p:txBody>
          <a:bodyPr>
            <a:normAutofit/>
          </a:bodyPr>
          <a:lstStyle/>
          <a:p>
            <a:pPr algn="ctr"/>
            <a:r>
              <a:rPr lang="en-US" sz="4800" b="0" i="0" dirty="0">
                <a:solidFill>
                  <a:srgbClr val="000000"/>
                </a:solidFill>
                <a:effectLst/>
                <a:latin typeface="ArialMT"/>
              </a:rPr>
              <a:t>Data Analysis Experiment:</a:t>
            </a:r>
            <a:r>
              <a:rPr lang="en-US" sz="4800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4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0034C-355C-4666-9639-E83AC9D9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052300" cy="2565399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000000"/>
                </a:solidFill>
                <a:effectLst/>
                <a:latin typeface="ArialMT"/>
              </a:rPr>
              <a:t>Explore the dataset and its columns (number of columns, rows, data types, missing</a:t>
            </a:r>
            <a:br>
              <a:rPr lang="en-US" sz="36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3600" b="0" i="0" dirty="0">
                <a:solidFill>
                  <a:srgbClr val="000000"/>
                </a:solidFill>
                <a:effectLst/>
                <a:latin typeface="ArialMT"/>
              </a:rPr>
              <a:t>data,...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ArialMT"/>
              </a:rPr>
              <a:t>etc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ArialMT"/>
              </a:rPr>
              <a:t>)</a:t>
            </a:r>
            <a:r>
              <a:rPr lang="en-US" sz="3600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9D089-ED0F-421F-A6D2-3B67F54EB7EF}"/>
              </a:ext>
            </a:extLst>
          </p:cNvPr>
          <p:cNvSpPr txBox="1"/>
          <p:nvPr/>
        </p:nvSpPr>
        <p:spPr>
          <a:xfrm>
            <a:off x="0" y="1659217"/>
            <a:ext cx="1219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import </a:t>
            </a:r>
            <a:r>
              <a:rPr lang="en-US" sz="2800" dirty="0" err="1"/>
              <a:t>numpy</a:t>
            </a:r>
            <a:r>
              <a:rPr lang="en-US" sz="2800" dirty="0"/>
              <a:t> as np</a:t>
            </a:r>
          </a:p>
          <a:p>
            <a:r>
              <a:rPr lang="en-US" sz="2800" dirty="0"/>
              <a:t>import pandas as pd</a:t>
            </a:r>
          </a:p>
          <a:p>
            <a:r>
              <a:rPr lang="en-US" sz="2800" dirty="0"/>
              <a:t>df = </a:t>
            </a:r>
            <a:r>
              <a:rPr lang="en-US" sz="2800" dirty="0" err="1"/>
              <a:t>pd.read_csv</a:t>
            </a:r>
            <a:r>
              <a:rPr lang="en-US" sz="2800" dirty="0"/>
              <a:t>("E:\Moaaz\ class-4-ml\</a:t>
            </a:r>
            <a:r>
              <a:rPr lang="en-US" sz="2800" dirty="0" err="1"/>
              <a:t>Energy_and_Water_Data_Disclosure</a:t>
            </a:r>
            <a:r>
              <a:rPr lang="en-US" sz="2800" dirty="0"/>
              <a:t> _for_Local_Law_84_2017 __</a:t>
            </a:r>
            <a:r>
              <a:rPr lang="en-US" sz="2800" dirty="0" err="1"/>
              <a:t>Data_for_Calendar</a:t>
            </a:r>
            <a:endParaRPr lang="en-US" sz="2800" dirty="0"/>
          </a:p>
          <a:p>
            <a:r>
              <a:rPr lang="en-US" sz="2800" dirty="0"/>
              <a:t>_Year_2016_.csv")          </a:t>
            </a:r>
          </a:p>
          <a:p>
            <a:r>
              <a:rPr lang="en-US" sz="2800" dirty="0" err="1"/>
              <a:t>df.describe</a:t>
            </a:r>
            <a:r>
              <a:rPr lang="en-US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3092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5CD8-91D1-4FC3-9622-4AECF213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000000"/>
                </a:solidFill>
                <a:effectLst/>
                <a:latin typeface="ArialMT"/>
              </a:rPr>
              <a:t>Divide the process of cleaning data in steps</a:t>
            </a:r>
            <a:br>
              <a:rPr lang="en-US" sz="36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3600" b="0" i="0" dirty="0">
                <a:solidFill>
                  <a:srgbClr val="000000"/>
                </a:solidFill>
                <a:effectLst/>
                <a:latin typeface="ArialMT"/>
              </a:rPr>
              <a:t>a. Step one: the missing data</a:t>
            </a:r>
            <a:r>
              <a:rPr lang="en-US" sz="3600" dirty="0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500B9-EFD9-4615-A9A6-FADF887B8B08}"/>
              </a:ext>
            </a:extLst>
          </p:cNvPr>
          <p:cNvSpPr txBox="1"/>
          <p:nvPr/>
        </p:nvSpPr>
        <p:spPr>
          <a:xfrm>
            <a:off x="-101600" y="1321356"/>
            <a:ext cx="1219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convert null to mean</a:t>
            </a:r>
          </a:p>
          <a:p>
            <a:r>
              <a:rPr lang="en-US" sz="2400" dirty="0" err="1"/>
              <a:t>new_NTA</a:t>
            </a:r>
            <a:r>
              <a:rPr lang="en-US" sz="2400" dirty="0"/>
              <a:t> =</a:t>
            </a:r>
            <a:r>
              <a:rPr lang="en-US" sz="2400" dirty="0" err="1"/>
              <a:t>np.where</a:t>
            </a:r>
            <a:r>
              <a:rPr lang="en-US" sz="2400" dirty="0"/>
              <a:t>(df["NTA"].</a:t>
            </a:r>
            <a:r>
              <a:rPr lang="en-US" sz="2400" dirty="0" err="1"/>
              <a:t>isnull</a:t>
            </a:r>
            <a:r>
              <a:rPr lang="en-US" sz="2400" dirty="0"/>
              <a:t>(),df["NTA"].</a:t>
            </a:r>
            <a:r>
              <a:rPr lang="en-US" sz="2400" dirty="0" err="1"/>
              <a:t>mean,df</a:t>
            </a:r>
            <a:r>
              <a:rPr lang="en-US" sz="2400" dirty="0"/>
              <a:t>["NTA"])</a:t>
            </a:r>
          </a:p>
          <a:p>
            <a:r>
              <a:rPr lang="en-US" sz="2400" dirty="0"/>
              <a:t>df["NTA"]=</a:t>
            </a:r>
            <a:r>
              <a:rPr lang="en-US" sz="2400" dirty="0" err="1"/>
              <a:t>new_NTA</a:t>
            </a:r>
            <a:endParaRPr lang="en-US" sz="2400" dirty="0"/>
          </a:p>
          <a:p>
            <a:r>
              <a:rPr lang="en-US" sz="2400" dirty="0" err="1"/>
              <a:t>new_CensusTract</a:t>
            </a:r>
            <a:r>
              <a:rPr lang="en-US" sz="2400" dirty="0"/>
              <a:t> =</a:t>
            </a:r>
            <a:r>
              <a:rPr lang="en-US" sz="2400" dirty="0" err="1"/>
              <a:t>np.where</a:t>
            </a:r>
            <a:r>
              <a:rPr lang="en-US" sz="2400" dirty="0"/>
              <a:t>(df["Census Tract"].</a:t>
            </a:r>
            <a:r>
              <a:rPr lang="en-US" sz="2400" dirty="0" err="1"/>
              <a:t>isnull</a:t>
            </a:r>
            <a:r>
              <a:rPr lang="en-US" sz="2400" dirty="0"/>
              <a:t>(),df["Census Tract"].</a:t>
            </a:r>
            <a:r>
              <a:rPr lang="en-US" sz="2400" dirty="0" err="1"/>
              <a:t>mean,df</a:t>
            </a:r>
            <a:r>
              <a:rPr lang="en-US" sz="2400" dirty="0"/>
              <a:t>["Census Tract"])</a:t>
            </a:r>
          </a:p>
          <a:p>
            <a:r>
              <a:rPr lang="en-US" sz="2400" dirty="0"/>
              <a:t>df["Census Tract"]=</a:t>
            </a:r>
            <a:r>
              <a:rPr lang="en-US" sz="2400" dirty="0" err="1"/>
              <a:t>new_CensusTract</a:t>
            </a:r>
            <a:endParaRPr lang="en-US" sz="2400" dirty="0"/>
          </a:p>
          <a:p>
            <a:r>
              <a:rPr lang="en-US" sz="2400" dirty="0" err="1"/>
              <a:t>new_CouncilDistrict</a:t>
            </a:r>
            <a:r>
              <a:rPr lang="en-US" sz="2400" dirty="0"/>
              <a:t> =</a:t>
            </a:r>
            <a:r>
              <a:rPr lang="en-US" sz="2400" dirty="0" err="1"/>
              <a:t>np.where</a:t>
            </a:r>
            <a:r>
              <a:rPr lang="en-US" sz="2400" dirty="0"/>
              <a:t>(df["Council District"].</a:t>
            </a:r>
            <a:r>
              <a:rPr lang="en-US" sz="2400" dirty="0" err="1"/>
              <a:t>isnull</a:t>
            </a:r>
            <a:r>
              <a:rPr lang="en-US" sz="2400" dirty="0"/>
              <a:t>(),df["Council District"].</a:t>
            </a:r>
            <a:r>
              <a:rPr lang="en-US" sz="2400" dirty="0" err="1"/>
              <a:t>mean,df</a:t>
            </a:r>
            <a:r>
              <a:rPr lang="en-US" sz="2400" dirty="0"/>
              <a:t>["Council District"])</a:t>
            </a:r>
          </a:p>
          <a:p>
            <a:r>
              <a:rPr lang="en-US" sz="2400" dirty="0"/>
              <a:t>df["Council District"]=</a:t>
            </a:r>
            <a:r>
              <a:rPr lang="en-US" sz="2400" dirty="0" err="1"/>
              <a:t>new_CouncilDistrict</a:t>
            </a:r>
            <a:endParaRPr lang="en-US" sz="2400" dirty="0"/>
          </a:p>
          <a:p>
            <a:r>
              <a:rPr lang="en-US" sz="2400" dirty="0" err="1"/>
              <a:t>new_CommunityBoard</a:t>
            </a:r>
            <a:r>
              <a:rPr lang="en-US" sz="2400" dirty="0"/>
              <a:t> =</a:t>
            </a:r>
            <a:r>
              <a:rPr lang="en-US" sz="2400" dirty="0" err="1"/>
              <a:t>np.where</a:t>
            </a:r>
            <a:r>
              <a:rPr lang="en-US" sz="2400" dirty="0"/>
              <a:t>(df["Community Board"].</a:t>
            </a:r>
            <a:r>
              <a:rPr lang="en-US" sz="2400" dirty="0" err="1"/>
              <a:t>isnull</a:t>
            </a:r>
            <a:r>
              <a:rPr lang="en-US" sz="2400" dirty="0"/>
              <a:t>(),df["Community Board"].</a:t>
            </a:r>
            <a:r>
              <a:rPr lang="en-US" sz="2400" dirty="0" err="1"/>
              <a:t>mean,df</a:t>
            </a:r>
            <a:r>
              <a:rPr lang="en-US" sz="2400" dirty="0"/>
              <a:t>["Community Board"])</a:t>
            </a:r>
          </a:p>
          <a:p>
            <a:r>
              <a:rPr lang="en-US" sz="2400" dirty="0"/>
              <a:t>df["Community Board"]=</a:t>
            </a:r>
            <a:r>
              <a:rPr lang="en-US" sz="2400" dirty="0" err="1"/>
              <a:t>new_CommunityBoard</a:t>
            </a:r>
            <a:endParaRPr lang="en-US" sz="2400" dirty="0"/>
          </a:p>
          <a:p>
            <a:r>
              <a:rPr lang="en-US" sz="2400" dirty="0" err="1"/>
              <a:t>new_Longitude</a:t>
            </a:r>
            <a:r>
              <a:rPr lang="en-US" sz="2400" dirty="0"/>
              <a:t> =</a:t>
            </a:r>
            <a:r>
              <a:rPr lang="en-US" sz="2400" dirty="0" err="1"/>
              <a:t>np.where</a:t>
            </a:r>
            <a:r>
              <a:rPr lang="en-US" sz="2400" dirty="0"/>
              <a:t>(df["Longitude"].</a:t>
            </a:r>
            <a:r>
              <a:rPr lang="en-US" sz="2400" dirty="0" err="1"/>
              <a:t>isnull</a:t>
            </a:r>
            <a:r>
              <a:rPr lang="en-US" sz="2400" dirty="0"/>
              <a:t>(),df["Longitude"].</a:t>
            </a:r>
            <a:r>
              <a:rPr lang="en-US" sz="2400" dirty="0" err="1"/>
              <a:t>mean,df</a:t>
            </a:r>
            <a:r>
              <a:rPr lang="en-US" sz="2400" dirty="0"/>
              <a:t>["Longitude"])</a:t>
            </a:r>
          </a:p>
          <a:p>
            <a:r>
              <a:rPr lang="en-US" sz="2400" dirty="0"/>
              <a:t>df["Longitude"]=</a:t>
            </a:r>
            <a:r>
              <a:rPr lang="en-US" sz="2400" dirty="0" err="1"/>
              <a:t>new_Longitude</a:t>
            </a:r>
            <a:endParaRPr lang="en-US" sz="2400" dirty="0"/>
          </a:p>
          <a:p>
            <a:r>
              <a:rPr lang="en-US" sz="2400" dirty="0" err="1"/>
              <a:t>new_Latitude</a:t>
            </a:r>
            <a:r>
              <a:rPr lang="en-US" sz="2400" dirty="0"/>
              <a:t> =</a:t>
            </a:r>
            <a:r>
              <a:rPr lang="en-US" sz="2400" dirty="0" err="1"/>
              <a:t>np.where</a:t>
            </a:r>
            <a:r>
              <a:rPr lang="en-US" sz="2400" dirty="0"/>
              <a:t>(df["Latitude"].</a:t>
            </a:r>
            <a:r>
              <a:rPr lang="en-US" sz="2400" dirty="0" err="1"/>
              <a:t>isnull</a:t>
            </a:r>
            <a:r>
              <a:rPr lang="en-US" sz="2400" dirty="0"/>
              <a:t>(),df["Latitude"].</a:t>
            </a:r>
            <a:r>
              <a:rPr lang="en-US" sz="2400" dirty="0" err="1"/>
              <a:t>mean,df</a:t>
            </a:r>
            <a:r>
              <a:rPr lang="en-US" sz="2400" dirty="0"/>
              <a:t>["Latitude"])</a:t>
            </a:r>
          </a:p>
        </p:txBody>
      </p:sp>
    </p:spTree>
    <p:extLst>
      <p:ext uri="{BB962C8B-B14F-4D97-AF65-F5344CB8AC3E}">
        <p14:creationId xmlns:p14="http://schemas.microsoft.com/office/powerpoint/2010/main" val="12780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6717BC-1AFC-4365-9109-09F1D2F0F329}"/>
              </a:ext>
            </a:extLst>
          </p:cNvPr>
          <p:cNvSpPr txBox="1"/>
          <p:nvPr/>
        </p:nvSpPr>
        <p:spPr>
          <a:xfrm>
            <a:off x="0" y="472958"/>
            <a:ext cx="121920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df["Latitude"]=</a:t>
            </a:r>
            <a:r>
              <a:rPr lang="en-US" sz="2400" dirty="0" err="1"/>
              <a:t>new_Latitude</a:t>
            </a:r>
            <a:endParaRPr lang="en-US" sz="2400" dirty="0"/>
          </a:p>
          <a:p>
            <a:r>
              <a:rPr lang="en-US" sz="2400" dirty="0" err="1"/>
              <a:t>new_StreetNumber</a:t>
            </a:r>
            <a:r>
              <a:rPr lang="en-US" sz="2400" dirty="0"/>
              <a:t> =</a:t>
            </a:r>
            <a:r>
              <a:rPr lang="en-US" sz="2400" dirty="0" err="1"/>
              <a:t>np.where</a:t>
            </a:r>
            <a:r>
              <a:rPr lang="en-US" sz="2400" dirty="0"/>
              <a:t>(df["Street Number"].</a:t>
            </a:r>
            <a:r>
              <a:rPr lang="en-US" sz="2400" dirty="0" err="1"/>
              <a:t>isnull</a:t>
            </a:r>
            <a:r>
              <a:rPr lang="en-US" sz="2400" dirty="0"/>
              <a:t>(),df["Street Number"].</a:t>
            </a:r>
            <a:r>
              <a:rPr lang="en-US" sz="2400" dirty="0" err="1"/>
              <a:t>mean,df</a:t>
            </a:r>
            <a:r>
              <a:rPr lang="en-US" sz="2400" dirty="0"/>
              <a:t>["Street Number"])</a:t>
            </a:r>
          </a:p>
          <a:p>
            <a:r>
              <a:rPr lang="en-US" sz="2400" dirty="0"/>
              <a:t>df["Street Number"]=</a:t>
            </a:r>
            <a:r>
              <a:rPr lang="en-US" sz="2400" dirty="0" err="1"/>
              <a:t>new_StreetNumber</a:t>
            </a:r>
            <a:endParaRPr lang="en-US" sz="2400" dirty="0"/>
          </a:p>
          <a:p>
            <a:r>
              <a:rPr lang="en-US" sz="2400" dirty="0" err="1"/>
              <a:t>new_StreetName</a:t>
            </a:r>
            <a:r>
              <a:rPr lang="en-US" sz="2400" dirty="0"/>
              <a:t> =</a:t>
            </a:r>
            <a:r>
              <a:rPr lang="en-US" sz="2400" dirty="0" err="1"/>
              <a:t>np.where</a:t>
            </a:r>
            <a:r>
              <a:rPr lang="en-US" sz="2400" dirty="0"/>
              <a:t>(df["Street Name"].</a:t>
            </a:r>
            <a:r>
              <a:rPr lang="en-US" sz="2400" dirty="0" err="1"/>
              <a:t>isnull</a:t>
            </a:r>
            <a:r>
              <a:rPr lang="en-US" sz="2400" dirty="0"/>
              <a:t>(),df["Street Name"].</a:t>
            </a:r>
            <a:r>
              <a:rPr lang="en-US" sz="2400" dirty="0" err="1"/>
              <a:t>mean,df</a:t>
            </a:r>
            <a:r>
              <a:rPr lang="en-US" sz="2400" dirty="0"/>
              <a:t>["Street Name"])</a:t>
            </a:r>
          </a:p>
          <a:p>
            <a:r>
              <a:rPr lang="en-US" sz="2400" dirty="0"/>
              <a:t>df["Street Name"]=</a:t>
            </a:r>
            <a:r>
              <a:rPr lang="en-US" sz="2400" dirty="0" err="1"/>
              <a:t>new_StreetName</a:t>
            </a:r>
            <a:endParaRPr lang="en-US" sz="2400" dirty="0"/>
          </a:p>
          <a:p>
            <a:r>
              <a:rPr lang="en-US" sz="2400" dirty="0" err="1"/>
              <a:t>new_Borough</a:t>
            </a:r>
            <a:r>
              <a:rPr lang="en-US" sz="2400" dirty="0"/>
              <a:t> =</a:t>
            </a:r>
            <a:r>
              <a:rPr lang="en-US" sz="2400" dirty="0" err="1"/>
              <a:t>np.where</a:t>
            </a:r>
            <a:r>
              <a:rPr lang="en-US" sz="2400" dirty="0"/>
              <a:t>(df["Borough"].</a:t>
            </a:r>
            <a:r>
              <a:rPr lang="en-US" sz="2400" dirty="0" err="1"/>
              <a:t>isnull</a:t>
            </a:r>
            <a:r>
              <a:rPr lang="en-US" sz="2400" dirty="0"/>
              <a:t>(),df["Borough"].</a:t>
            </a:r>
            <a:r>
              <a:rPr lang="en-US" sz="2400" dirty="0" err="1"/>
              <a:t>mean,df</a:t>
            </a:r>
            <a:r>
              <a:rPr lang="en-US" sz="2400" dirty="0"/>
              <a:t>["Borough"])</a:t>
            </a:r>
          </a:p>
          <a:p>
            <a:r>
              <a:rPr lang="en-US" sz="2400" dirty="0"/>
              <a:t>df["Borough"]=</a:t>
            </a:r>
            <a:r>
              <a:rPr lang="en-US" sz="2400" dirty="0" err="1"/>
              <a:t>new_Borough</a:t>
            </a:r>
            <a:endParaRPr lang="en-US" sz="2400" dirty="0"/>
          </a:p>
          <a:p>
            <a:r>
              <a:rPr lang="en-US" sz="2400" dirty="0" err="1"/>
              <a:t>new_DOFGrossFloorArea</a:t>
            </a:r>
            <a:r>
              <a:rPr lang="en-US" sz="2400" dirty="0"/>
              <a:t> =</a:t>
            </a:r>
            <a:r>
              <a:rPr lang="en-US" sz="2400" dirty="0" err="1"/>
              <a:t>np.where</a:t>
            </a:r>
            <a:r>
              <a:rPr lang="en-US" sz="2400" dirty="0"/>
              <a:t>(df["DOF Gross Floor Area"].</a:t>
            </a:r>
            <a:r>
              <a:rPr lang="en-US" sz="2400" dirty="0" err="1"/>
              <a:t>isnull</a:t>
            </a:r>
            <a:r>
              <a:rPr lang="en-US" sz="2400" dirty="0"/>
              <a:t>(),df["DOF Gross Floor Area"].</a:t>
            </a:r>
            <a:r>
              <a:rPr lang="en-US" sz="2400" dirty="0" err="1"/>
              <a:t>mean,df</a:t>
            </a:r>
            <a:r>
              <a:rPr lang="en-US" sz="2400" dirty="0"/>
              <a:t>["DOF Gross Floor Area"])</a:t>
            </a:r>
          </a:p>
          <a:p>
            <a:r>
              <a:rPr lang="en-US" sz="2400" dirty="0"/>
              <a:t>df["DOF Gross Floor Area"]=</a:t>
            </a:r>
            <a:r>
              <a:rPr lang="en-US" sz="2400" dirty="0" err="1"/>
              <a:t>new_DOFGrossFloorArea</a:t>
            </a:r>
            <a:endParaRPr lang="en-US" sz="2400" dirty="0"/>
          </a:p>
          <a:p>
            <a:r>
              <a:rPr lang="en-US" sz="2400" dirty="0" err="1"/>
              <a:t>new_WaterRequired</a:t>
            </a:r>
            <a:r>
              <a:rPr lang="en-US" sz="2400" dirty="0"/>
              <a:t> =</a:t>
            </a:r>
            <a:r>
              <a:rPr lang="en-US" sz="2400" dirty="0" err="1"/>
              <a:t>np.where</a:t>
            </a:r>
            <a:r>
              <a:rPr lang="en-US" sz="2400" dirty="0"/>
              <a:t>(df["Water Required?"].</a:t>
            </a:r>
            <a:r>
              <a:rPr lang="en-US" sz="2400" dirty="0" err="1"/>
              <a:t>isnull</a:t>
            </a:r>
            <a:r>
              <a:rPr lang="en-US" sz="2400" dirty="0"/>
              <a:t>(),df["Water Required?"].</a:t>
            </a:r>
            <a:r>
              <a:rPr lang="en-US" sz="2400" dirty="0" err="1"/>
              <a:t>mean,df</a:t>
            </a:r>
            <a:r>
              <a:rPr lang="en-US" sz="2400" dirty="0"/>
              <a:t>["Water Required?"])</a:t>
            </a:r>
          </a:p>
          <a:p>
            <a:r>
              <a:rPr lang="en-US" sz="2400" dirty="0"/>
              <a:t>df["Water Required?"]=</a:t>
            </a:r>
            <a:r>
              <a:rPr lang="en-US" sz="2400" dirty="0" err="1"/>
              <a:t>new_WaterRequired</a:t>
            </a:r>
            <a:endParaRPr lang="en-US" sz="2400" dirty="0"/>
          </a:p>
          <a:p>
            <a:r>
              <a:rPr lang="en-US" sz="2400" dirty="0"/>
              <a:t>new_BBL_10digits =</a:t>
            </a:r>
            <a:r>
              <a:rPr lang="en-US" sz="2400" dirty="0" err="1"/>
              <a:t>np.where</a:t>
            </a:r>
            <a:r>
              <a:rPr lang="en-US" sz="2400" dirty="0"/>
              <a:t>(df["BBL - 10 digits"].</a:t>
            </a:r>
            <a:r>
              <a:rPr lang="en-US" sz="2400" dirty="0" err="1"/>
              <a:t>isnull</a:t>
            </a:r>
            <a:r>
              <a:rPr lang="en-US" sz="2400" dirty="0"/>
              <a:t>(),df["BBL - 10 digits"].</a:t>
            </a:r>
            <a:r>
              <a:rPr lang="en-US" sz="2400" dirty="0" err="1"/>
              <a:t>mean,df</a:t>
            </a:r>
            <a:r>
              <a:rPr lang="en-US" sz="2400" dirty="0"/>
              <a:t>["BBL - 10 digits"])</a:t>
            </a:r>
            <a:r>
              <a:rPr lang="ar-EG" sz="2400" dirty="0"/>
              <a:t>  </a:t>
            </a:r>
            <a:r>
              <a:rPr lang="en-US" sz="2400" dirty="0"/>
              <a:t>df["BBL - 10 digits"]=new_BBL_10digits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BCF5DF5-4B90-4888-AC7D-3255765C13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47295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fontAlgn="base">
              <a:spcAft>
                <a:spcPct val="0"/>
              </a:spcAft>
              <a:buClrTx/>
              <a:buSzTx/>
              <a:tabLst/>
            </a:pPr>
            <a:r>
              <a:rPr lang="en-US" altLang="en-US" sz="3600" dirty="0">
                <a:solidFill>
                  <a:srgbClr val="000000"/>
                </a:solidFill>
                <a:latin typeface="ArialMT"/>
              </a:rPr>
              <a:t>continue with 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ArialMT"/>
              </a:rPr>
              <a:t>the missing data</a:t>
            </a:r>
            <a:r>
              <a:rPr lang="en-US" sz="3600" dirty="0"/>
              <a:t> </a:t>
            </a:r>
            <a:endParaRPr lang="en-US" altLang="en-US" sz="3600" dirty="0">
              <a:solidFill>
                <a:srgbClr val="000000"/>
              </a:solidFill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187521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E114-F740-462C-A9FE-4855785D3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000000"/>
                </a:solidFill>
                <a:latin typeface="ArialMT"/>
              </a:rPr>
              <a:t>#  </a:t>
            </a:r>
            <a:r>
              <a:rPr lang="en-US" sz="3600" dirty="0" err="1">
                <a:solidFill>
                  <a:srgbClr val="000000"/>
                </a:solidFill>
                <a:latin typeface="ArialMT"/>
              </a:rPr>
              <a:t>chosing</a:t>
            </a:r>
            <a:r>
              <a:rPr lang="en-US" sz="3600" dirty="0">
                <a:solidFill>
                  <a:srgbClr val="000000"/>
                </a:solidFill>
                <a:latin typeface="ArialMT"/>
              </a:rPr>
              <a:t> wanted columns and drop </a:t>
            </a:r>
            <a:r>
              <a:rPr lang="en-US" sz="3600" dirty="0" err="1">
                <a:solidFill>
                  <a:srgbClr val="000000"/>
                </a:solidFill>
                <a:latin typeface="ArialMT"/>
              </a:rPr>
              <a:t>na</a:t>
            </a:r>
            <a:endParaRPr lang="en-US" sz="3600" dirty="0">
              <a:solidFill>
                <a:srgbClr val="000000"/>
              </a:solidFill>
              <a:latin typeface="ArialM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F30001-19C3-4387-99A4-6F57205047B9}"/>
              </a:ext>
            </a:extLst>
          </p:cNvPr>
          <p:cNvSpPr txBox="1"/>
          <p:nvPr/>
        </p:nvSpPr>
        <p:spPr>
          <a:xfrm>
            <a:off x="0" y="1012736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df = df[</a:t>
            </a:r>
            <a:r>
              <a:rPr lang="en-US" sz="2400" dirty="0" err="1"/>
              <a:t>df.columns</a:t>
            </a:r>
            <a:r>
              <a:rPr lang="en-US" sz="2400" dirty="0"/>
              <a:t>[[1, 24, 34, 35, 36, 37, 38, 40, 41, 42, 43, 47, 48, 50]]]</a:t>
            </a:r>
          </a:p>
          <a:p>
            <a:r>
              <a:rPr lang="en-US" sz="2400" dirty="0" err="1"/>
              <a:t>df.drop_duplicates</a:t>
            </a:r>
            <a:r>
              <a:rPr lang="en-US" sz="2400" dirty="0"/>
              <a:t>(</a:t>
            </a:r>
            <a:r>
              <a:rPr lang="en-US" sz="2400" dirty="0" err="1"/>
              <a:t>inplace</a:t>
            </a:r>
            <a:r>
              <a:rPr lang="en-US" sz="2400" dirty="0"/>
              <a:t>=True)</a:t>
            </a:r>
          </a:p>
          <a:p>
            <a:r>
              <a:rPr lang="en-US" sz="2400" dirty="0" err="1"/>
              <a:t>df.dropna</a:t>
            </a:r>
            <a:r>
              <a:rPr lang="en-US" sz="2400" dirty="0"/>
              <a:t>(</a:t>
            </a:r>
            <a:r>
              <a:rPr lang="en-US" sz="2400" dirty="0" err="1"/>
              <a:t>inplace</a:t>
            </a:r>
            <a:r>
              <a:rPr lang="en-US" sz="2400" dirty="0"/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284183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4E2E-0570-435E-95E6-E20CDD3C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000000"/>
                </a:solidFill>
                <a:latin typeface="ArialMT"/>
              </a:rPr>
              <a:t>b. Step two: convert category into integer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ABFA80-40EB-471D-A672-5D2B409F6335}"/>
              </a:ext>
            </a:extLst>
          </p:cNvPr>
          <p:cNvSpPr txBox="1"/>
          <p:nvPr/>
        </p:nvSpPr>
        <p:spPr>
          <a:xfrm>
            <a:off x="0" y="1050836"/>
            <a:ext cx="1219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for col in </a:t>
            </a:r>
            <a:r>
              <a:rPr lang="en-US" sz="2400" dirty="0" err="1"/>
              <a:t>df.columns</a:t>
            </a:r>
            <a:r>
              <a:rPr lang="en-US" sz="2400" dirty="0"/>
              <a:t>:</a:t>
            </a:r>
          </a:p>
          <a:p>
            <a:r>
              <a:rPr lang="en-US" sz="2400" dirty="0"/>
              <a:t>   mean = </a:t>
            </a:r>
            <a:r>
              <a:rPr lang="en-US" sz="2400" dirty="0" err="1"/>
              <a:t>pd.to_numeric</a:t>
            </a:r>
            <a:r>
              <a:rPr lang="en-US" sz="2400" dirty="0"/>
              <a:t>(df[col], errors='coerce').mean()</a:t>
            </a:r>
          </a:p>
          <a:p>
            <a:r>
              <a:rPr lang="en-US" sz="2400" dirty="0"/>
              <a:t>   df[col].replace('Not Available', mean)</a:t>
            </a:r>
          </a:p>
          <a:p>
            <a:r>
              <a:rPr lang="en-US" sz="2400" dirty="0" err="1"/>
              <a:t>df.head</a:t>
            </a:r>
            <a:r>
              <a:rPr lang="en-US" sz="2400" dirty="0"/>
              <a:t>(11)</a:t>
            </a:r>
          </a:p>
        </p:txBody>
      </p:sp>
    </p:spTree>
    <p:extLst>
      <p:ext uri="{BB962C8B-B14F-4D97-AF65-F5344CB8AC3E}">
        <p14:creationId xmlns:p14="http://schemas.microsoft.com/office/powerpoint/2010/main" val="397870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649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ArialMT</vt:lpstr>
      <vt:lpstr>Calibri</vt:lpstr>
      <vt:lpstr>Calibri Light</vt:lpstr>
      <vt:lpstr>Office Theme</vt:lpstr>
      <vt:lpstr>Data Analysis Experiment:  </vt:lpstr>
      <vt:lpstr>Explore the dataset and its columns (number of columns, rows, data types, missing data,...etc)  </vt:lpstr>
      <vt:lpstr>Divide the process of cleaning data in steps a. Step one: the missing data </vt:lpstr>
      <vt:lpstr>continue with the missing data </vt:lpstr>
      <vt:lpstr>#  chosing wanted columns and drop na</vt:lpstr>
      <vt:lpstr>b. Step two: convert category into integer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Experiment:  </dc:title>
  <dc:creator>pc</dc:creator>
  <cp:lastModifiedBy>pc</cp:lastModifiedBy>
  <cp:revision>1</cp:revision>
  <dcterms:created xsi:type="dcterms:W3CDTF">2021-12-27T21:14:16Z</dcterms:created>
  <dcterms:modified xsi:type="dcterms:W3CDTF">2021-12-27T21:14:36Z</dcterms:modified>
</cp:coreProperties>
</file>