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  <p:sldMasterId id="2147484315" r:id="rId2"/>
  </p:sldMasterIdLst>
  <p:notesMasterIdLst>
    <p:notesMasterId r:id="rId37"/>
  </p:notesMasterIdLst>
  <p:sldIdLst>
    <p:sldId id="256" r:id="rId3"/>
    <p:sldId id="269" r:id="rId4"/>
    <p:sldId id="283" r:id="rId5"/>
    <p:sldId id="276" r:id="rId6"/>
    <p:sldId id="270" r:id="rId7"/>
    <p:sldId id="284" r:id="rId8"/>
    <p:sldId id="287" r:id="rId9"/>
    <p:sldId id="288" r:id="rId10"/>
    <p:sldId id="278" r:id="rId11"/>
    <p:sldId id="271" r:id="rId12"/>
    <p:sldId id="272" r:id="rId13"/>
    <p:sldId id="273" r:id="rId14"/>
    <p:sldId id="274" r:id="rId15"/>
    <p:sldId id="289" r:id="rId16"/>
    <p:sldId id="290" r:id="rId17"/>
    <p:sldId id="291" r:id="rId18"/>
    <p:sldId id="280" r:id="rId19"/>
    <p:sldId id="275" r:id="rId20"/>
    <p:sldId id="279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281" r:id="rId33"/>
    <p:sldId id="303" r:id="rId34"/>
    <p:sldId id="304" r:id="rId35"/>
    <p:sldId id="30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4ABB3-C6FF-4E70-9037-81AA41F3FDC2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DB6F3-C317-432C-9F5F-8F92F36BA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23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164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443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451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889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521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688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81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623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647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279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709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940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507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103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522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8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2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89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7EA20-81AC-47A8-AF2D-460C3321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82D22-41DE-45F0-BD6C-F61DB6B11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08132-43EE-4513-A8DD-9048AED5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F4057-7150-4F26-8D19-CCF58DCC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80251-5D30-4EFB-AD42-BF687270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9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7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4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4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6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6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0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7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3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87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64" r:id="rId4"/>
    <p:sldLayoutId id="2147483865" r:id="rId5"/>
    <p:sldLayoutId id="2147483870" r:id="rId6"/>
    <p:sldLayoutId id="2147483866" r:id="rId7"/>
    <p:sldLayoutId id="2147483867" r:id="rId8"/>
    <p:sldLayoutId id="2147483868" r:id="rId9"/>
    <p:sldLayoutId id="2147483869" r:id="rId10"/>
    <p:sldLayoutId id="21474838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69111-C823-4186-A6E6-7B205962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355F6-8C59-4465-A86D-0CDCDD170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36393-51F7-4D11-96D6-3C63F0D2F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3E7D9-ABC3-44C3-AFF9-C17E23D4A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39AFD-B92A-4124-8516-7AFD64BAC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7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BCA66-59F6-415F-979E-DC6CD9811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08652"/>
            <a:ext cx="3620882" cy="20400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The Data Analysis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3ADEE-7BD5-41CB-BC35-06374B5F3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133434"/>
            <a:ext cx="3380437" cy="5858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House Pricing Data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Magnifying glass showing decling performance">
            <a:extLst>
              <a:ext uri="{FF2B5EF4-FFF2-40B4-BE49-F238E27FC236}">
                <a16:creationId xmlns:a16="http://schemas.microsoft.com/office/drawing/2014/main" id="{F564048D-BEAF-4943-B37B-1B6D96CCBA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793" b="-1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6334AC-EBF8-430B-BCE4-51C50D3471F6}"/>
              </a:ext>
            </a:extLst>
          </p:cNvPr>
          <p:cNvSpPr txBox="1"/>
          <p:nvPr/>
        </p:nvSpPr>
        <p:spPr>
          <a:xfrm>
            <a:off x="685800" y="4058256"/>
            <a:ext cx="3968393" cy="91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Presented to: Dr. Mahmoud A. Saber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By: Moaaz Mahmoud, Marko </a:t>
            </a:r>
            <a:r>
              <a:rPr lang="en-US" dirty="0" err="1">
                <a:solidFill>
                  <a:schemeClr val="bg1"/>
                </a:solidFill>
              </a:rPr>
              <a:t>Barsoum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dirty="0" err="1">
                <a:solidFill>
                  <a:schemeClr val="bg1"/>
                </a:solidFill>
              </a:rPr>
              <a:t>AbdElRahman</a:t>
            </a:r>
            <a:r>
              <a:rPr lang="en-US" dirty="0">
                <a:solidFill>
                  <a:schemeClr val="bg1"/>
                </a:solidFill>
              </a:rPr>
              <a:t> Yasser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1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Cleaning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400" dirty="0">
                <a:solidFill>
                  <a:schemeClr val="bg1"/>
                </a:solidFill>
              </a:rPr>
              <a:t>Filtering Columns</a:t>
            </a:r>
            <a:endParaRPr lang="en-GB" sz="3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400692"/>
            <a:ext cx="6024654" cy="617476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We have chosen to keep the following list of columns:</a:t>
            </a:r>
          </a:p>
          <a:p>
            <a:pPr lvl="1"/>
            <a:r>
              <a:rPr lang="en-US" dirty="0" err="1"/>
              <a:t>LotArea</a:t>
            </a:r>
            <a:endParaRPr lang="en-US" dirty="0"/>
          </a:p>
          <a:p>
            <a:pPr lvl="1"/>
            <a:r>
              <a:rPr lang="en-US" dirty="0" err="1"/>
              <a:t>LotShape</a:t>
            </a:r>
            <a:endParaRPr lang="en-US" dirty="0"/>
          </a:p>
          <a:p>
            <a:pPr lvl="1"/>
            <a:r>
              <a:rPr lang="en-US" dirty="0" err="1"/>
              <a:t>RoofStyle</a:t>
            </a:r>
            <a:endParaRPr lang="en-US" dirty="0"/>
          </a:p>
          <a:p>
            <a:pPr lvl="1"/>
            <a:r>
              <a:rPr lang="en-US" dirty="0" err="1"/>
              <a:t>GarageArea</a:t>
            </a:r>
            <a:endParaRPr lang="en-US" dirty="0"/>
          </a:p>
          <a:p>
            <a:pPr lvl="1"/>
            <a:r>
              <a:rPr lang="en-US" dirty="0" err="1"/>
              <a:t>SaleConditi</a:t>
            </a:r>
            <a:endParaRPr lang="en-US" dirty="0"/>
          </a:p>
          <a:p>
            <a:pPr lvl="1"/>
            <a:r>
              <a:rPr lang="en-US" dirty="0" err="1"/>
              <a:t>YrSold</a:t>
            </a:r>
            <a:endParaRPr lang="en-US" dirty="0"/>
          </a:p>
          <a:p>
            <a:pPr lvl="1"/>
            <a:r>
              <a:rPr lang="en-US" dirty="0"/>
              <a:t>Heating</a:t>
            </a:r>
          </a:p>
          <a:p>
            <a:pPr lvl="1"/>
            <a:r>
              <a:rPr lang="en-US" dirty="0" err="1"/>
              <a:t>HeatingQC</a:t>
            </a:r>
            <a:endParaRPr lang="en-US" dirty="0"/>
          </a:p>
          <a:p>
            <a:pPr lvl="1"/>
            <a:r>
              <a:rPr lang="en-US" dirty="0" err="1"/>
              <a:t>CentralAir</a:t>
            </a:r>
            <a:endParaRPr lang="en-US" dirty="0"/>
          </a:p>
          <a:p>
            <a:pPr lvl="1"/>
            <a:r>
              <a:rPr lang="en-US" dirty="0" err="1"/>
              <a:t>BsmtExposur</a:t>
            </a:r>
            <a:endParaRPr lang="en-US" dirty="0"/>
          </a:p>
          <a:p>
            <a:pPr lvl="1"/>
            <a:r>
              <a:rPr lang="en-US" dirty="0" err="1"/>
              <a:t>OverallQual</a:t>
            </a:r>
            <a:endParaRPr lang="en-US" dirty="0"/>
          </a:p>
          <a:p>
            <a:pPr lvl="1"/>
            <a:r>
              <a:rPr lang="en-US" dirty="0" err="1"/>
              <a:t>SalePrice</a:t>
            </a:r>
            <a:endParaRPr lang="en-US" dirty="0"/>
          </a:p>
          <a:p>
            <a:r>
              <a:rPr lang="en-US" sz="2400" dirty="0"/>
              <a:t>This can be done using fancy indexing.</a:t>
            </a:r>
          </a:p>
        </p:txBody>
      </p:sp>
    </p:spTree>
    <p:extLst>
      <p:ext uri="{BB962C8B-B14F-4D97-AF65-F5344CB8AC3E}">
        <p14:creationId xmlns:p14="http://schemas.microsoft.com/office/powerpoint/2010/main" val="3492507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Cleaning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400" dirty="0">
                <a:solidFill>
                  <a:schemeClr val="bg1"/>
                </a:solidFill>
              </a:rPr>
              <a:t>Removing Duplicates</a:t>
            </a:r>
            <a:endParaRPr lang="en-GB" sz="3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2836" y="452063"/>
            <a:ext cx="6030202" cy="617476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We will next filter-out any duplicate rows.</a:t>
            </a:r>
          </a:p>
          <a:p>
            <a:r>
              <a:rPr lang="en-US" sz="2400" dirty="0"/>
              <a:t>This can be done using the following line of code:</a:t>
            </a:r>
          </a:p>
          <a:p>
            <a:pPr marL="457200" lvl="1" indent="0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df.drop_duplicates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4184898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Cleaning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400" dirty="0">
                <a:solidFill>
                  <a:schemeClr val="bg1"/>
                </a:solidFill>
              </a:rPr>
              <a:t>Handling Missing Data</a:t>
            </a:r>
            <a:endParaRPr lang="en-GB" sz="3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452063"/>
            <a:ext cx="6087028" cy="617476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After examining the missing value count within the </a:t>
            </a:r>
            <a:r>
              <a:rPr lang="en-US" sz="2400" dirty="0" err="1"/>
              <a:t>dataframe</a:t>
            </a:r>
            <a:r>
              <a:rPr lang="en-US" sz="2400" dirty="0"/>
              <a:t> at this stage, it seems reasonable to remove all the rows with at least one missing value.</a:t>
            </a:r>
          </a:p>
          <a:p>
            <a:r>
              <a:rPr lang="en-US" sz="2400" dirty="0"/>
              <a:t>For that we use</a:t>
            </a:r>
          </a:p>
          <a:p>
            <a:pPr marL="45720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df.dropna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(how='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any',axis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</p:txBody>
      </p:sp>
    </p:spTree>
    <p:extLst>
      <p:ext uri="{BB962C8B-B14F-4D97-AF65-F5344CB8AC3E}">
        <p14:creationId xmlns:p14="http://schemas.microsoft.com/office/powerpoint/2010/main" val="850076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Cleaning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400" dirty="0">
                <a:solidFill>
                  <a:schemeClr val="bg1"/>
                </a:solidFill>
              </a:rPr>
              <a:t>Handling Outliers</a:t>
            </a:r>
            <a:endParaRPr lang="en-GB" sz="3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452063"/>
            <a:ext cx="6024654" cy="327745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last step we perform for cleaning the data is handling the outliers. </a:t>
            </a:r>
          </a:p>
          <a:p>
            <a:r>
              <a:rPr lang="en-US" sz="2400" dirty="0"/>
              <a:t>In order to detect outlier values, we iterate on the columns and plot the distribution for each column.</a:t>
            </a:r>
          </a:p>
          <a:p>
            <a:r>
              <a:rPr lang="en-US" sz="2400" dirty="0"/>
              <a:t>A typical outlier look in a distribution is shown in the following plot from mathworld.wolfram.com: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EE32F076-0657-4725-A40D-B6A7F1FD0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820" y="3688914"/>
            <a:ext cx="5197995" cy="320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98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traight Connector 122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Data Cleaning</a:t>
            </a:r>
            <a:br>
              <a:rPr lang="en-US" sz="3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Handling Outliers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946B499-7541-4EE2-8434-AEA05FE66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910614"/>
            <a:ext cx="3425609" cy="2791871"/>
          </a:xfrm>
          <a:prstGeom prst="rect">
            <a:avLst/>
          </a:prstGeom>
        </p:spPr>
      </p:pic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4D5BC464-9EC3-4C5D-886E-D7EEB034D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907470"/>
            <a:ext cx="3433324" cy="2798159"/>
          </a:xfrm>
          <a:prstGeom prst="rect">
            <a:avLst/>
          </a:prstGeom>
        </p:spPr>
      </p:pic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4A30A9F1-4470-40FD-BCBB-445FFC8076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25" y="899379"/>
            <a:ext cx="3423916" cy="2858969"/>
          </a:xfrm>
          <a:prstGeom prst="rect">
            <a:avLst/>
          </a:prstGeom>
        </p:spPr>
      </p:pic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984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Data Cleaning</a:t>
            </a:r>
            <a:br>
              <a:rPr lang="en-US" sz="3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Handling Outliers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1321A5FE-CEC6-4EBD-BBC5-966A50E3D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50" y="307731"/>
            <a:ext cx="4773297" cy="3997637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B64FDA2-27B3-46F8-A469-3342FA38A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997" y="307731"/>
            <a:ext cx="4966008" cy="3997637"/>
          </a:xfrm>
          <a:prstGeom prst="rect">
            <a:avLst/>
          </a:prstGeom>
        </p:spPr>
      </p:pic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397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Cleaning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400" dirty="0">
                <a:solidFill>
                  <a:schemeClr val="bg1"/>
                </a:solidFill>
              </a:rPr>
              <a:t>Handling Outliers</a:t>
            </a:r>
            <a:endParaRPr lang="en-GB" sz="3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452063"/>
            <a:ext cx="6087028" cy="617476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For categorical data, we can filter the categories with extremely low appearance.</a:t>
            </a:r>
          </a:p>
          <a:p>
            <a:r>
              <a:rPr lang="en-US" sz="2400" dirty="0"/>
              <a:t>More details on this in the html report.</a:t>
            </a:r>
          </a:p>
        </p:txBody>
      </p:sp>
    </p:spTree>
    <p:extLst>
      <p:ext uri="{BB962C8B-B14F-4D97-AF65-F5344CB8AC3E}">
        <p14:creationId xmlns:p14="http://schemas.microsoft.com/office/powerpoint/2010/main" val="2190106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F2C9E-40D3-49A1-B29C-5645A1F6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Magnifying glass outline">
            <a:extLst>
              <a:ext uri="{FF2B5EF4-FFF2-40B4-BE49-F238E27FC236}">
                <a16:creationId xmlns:a16="http://schemas.microsoft.com/office/drawing/2014/main" id="{B94C0FE7-57E8-4803-8FFB-C0E6CE773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21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Exploratory Data Analysis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Preliminaries</a:t>
            </a:r>
            <a:endParaRPr lang="en-GB" sz="3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404037"/>
            <a:ext cx="6024654" cy="622279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Up till now, we have 1154 rows and 12 columns in the dataset, namely:</a:t>
            </a:r>
          </a:p>
          <a:p>
            <a:pPr lvl="1"/>
            <a:r>
              <a:rPr lang="en-US" sz="2000" dirty="0" err="1"/>
              <a:t>LotArea</a:t>
            </a:r>
            <a:r>
              <a:rPr lang="en-US" sz="2000" dirty="0"/>
              <a:t>		</a:t>
            </a:r>
            <a:r>
              <a:rPr lang="en-US" sz="1600" dirty="0"/>
              <a:t>•</a:t>
            </a:r>
            <a:r>
              <a:rPr lang="en-US" sz="2000" dirty="0"/>
              <a:t> </a:t>
            </a:r>
            <a:r>
              <a:rPr lang="en-US" sz="2000" dirty="0" err="1"/>
              <a:t>LotShape</a:t>
            </a:r>
            <a:endParaRPr lang="en-US" sz="2000" dirty="0"/>
          </a:p>
          <a:p>
            <a:pPr lvl="1"/>
            <a:r>
              <a:rPr lang="en-US" sz="2000" dirty="0" err="1"/>
              <a:t>RoofStyle</a:t>
            </a:r>
            <a:r>
              <a:rPr lang="en-US" sz="2000" dirty="0"/>
              <a:t>		</a:t>
            </a:r>
            <a:r>
              <a:rPr lang="en-US" sz="1600" dirty="0"/>
              <a:t>•</a:t>
            </a:r>
            <a:r>
              <a:rPr lang="en-US" sz="2000" dirty="0"/>
              <a:t> </a:t>
            </a:r>
            <a:r>
              <a:rPr lang="en-US" sz="2000" dirty="0" err="1"/>
              <a:t>GarageArea</a:t>
            </a:r>
            <a:endParaRPr lang="en-US" sz="2000" dirty="0"/>
          </a:p>
          <a:p>
            <a:pPr lvl="1"/>
            <a:r>
              <a:rPr lang="en-US" sz="2000" dirty="0" err="1"/>
              <a:t>SaleCondition</a:t>
            </a:r>
            <a:r>
              <a:rPr lang="en-US" sz="2000" dirty="0"/>
              <a:t>	</a:t>
            </a:r>
            <a:r>
              <a:rPr lang="en-US" sz="1600" dirty="0"/>
              <a:t>•</a:t>
            </a:r>
            <a:r>
              <a:rPr lang="en-US" sz="2000" dirty="0"/>
              <a:t> </a:t>
            </a:r>
            <a:r>
              <a:rPr lang="en-US" sz="2000" dirty="0" err="1"/>
              <a:t>YrSold</a:t>
            </a:r>
            <a:endParaRPr lang="en-US" sz="2000" dirty="0"/>
          </a:p>
          <a:p>
            <a:pPr lvl="1"/>
            <a:r>
              <a:rPr lang="en-US" sz="2000" dirty="0"/>
              <a:t>Heating		</a:t>
            </a:r>
            <a:r>
              <a:rPr lang="en-US" sz="1600" dirty="0"/>
              <a:t>•</a:t>
            </a:r>
            <a:r>
              <a:rPr lang="en-US" sz="2000" dirty="0"/>
              <a:t> </a:t>
            </a:r>
            <a:r>
              <a:rPr lang="en-US" sz="2000" dirty="0" err="1"/>
              <a:t>HeatingQC</a:t>
            </a:r>
            <a:endParaRPr lang="en-US" sz="2000" dirty="0"/>
          </a:p>
          <a:p>
            <a:pPr lvl="1"/>
            <a:r>
              <a:rPr lang="en-US" sz="2000" dirty="0" err="1"/>
              <a:t>CentralAir</a:t>
            </a:r>
            <a:r>
              <a:rPr lang="en-US" sz="2000" dirty="0"/>
              <a:t>		</a:t>
            </a:r>
            <a:r>
              <a:rPr lang="en-US" sz="1500" dirty="0"/>
              <a:t>•</a:t>
            </a:r>
            <a:r>
              <a:rPr lang="en-US" sz="2000" dirty="0"/>
              <a:t> </a:t>
            </a:r>
            <a:r>
              <a:rPr lang="en-US" sz="2000" dirty="0" err="1"/>
              <a:t>BsmtExposure</a:t>
            </a:r>
            <a:endParaRPr lang="en-US" sz="2000" dirty="0"/>
          </a:p>
          <a:p>
            <a:pPr lvl="1"/>
            <a:r>
              <a:rPr lang="en-US" sz="2000" dirty="0" err="1"/>
              <a:t>OverallQual</a:t>
            </a:r>
            <a:r>
              <a:rPr lang="en-US" sz="2000" dirty="0"/>
              <a:t>	</a:t>
            </a:r>
            <a:r>
              <a:rPr lang="en-US" sz="1500" dirty="0"/>
              <a:t>•</a:t>
            </a:r>
            <a:r>
              <a:rPr lang="en-US" sz="2000" dirty="0"/>
              <a:t> </a:t>
            </a:r>
            <a:r>
              <a:rPr lang="en-US" sz="2000" dirty="0" err="1"/>
              <a:t>SalePrice</a:t>
            </a:r>
            <a:endParaRPr lang="en-US" sz="2000" dirty="0"/>
          </a:p>
          <a:p>
            <a:r>
              <a:rPr lang="en-US" sz="2000" dirty="0"/>
              <a:t>Among those columns, 5 have numeric data, and 7 have categorical data.</a:t>
            </a:r>
          </a:p>
          <a:p>
            <a:r>
              <a:rPr lang="en-US" sz="2000" dirty="0"/>
              <a:t>The variable of main interest is the '</a:t>
            </a:r>
            <a:r>
              <a:rPr lang="en-US" sz="2000" dirty="0" err="1"/>
              <a:t>SalePrice</a:t>
            </a:r>
            <a:r>
              <a:rPr lang="en-US" sz="2000" dirty="0"/>
              <a:t>' and our hypothesis is that it's most highly dependent on those variables:</a:t>
            </a:r>
          </a:p>
          <a:p>
            <a:pPr lvl="1"/>
            <a:r>
              <a:rPr lang="en-US" sz="2000" dirty="0" err="1"/>
              <a:t>LotArea</a:t>
            </a:r>
            <a:r>
              <a:rPr lang="en-US" sz="2000" dirty="0"/>
              <a:t>		</a:t>
            </a:r>
            <a:r>
              <a:rPr lang="en-US" sz="1500" dirty="0"/>
              <a:t>•</a:t>
            </a:r>
            <a:r>
              <a:rPr lang="en-US" sz="2000" dirty="0"/>
              <a:t> </a:t>
            </a:r>
            <a:r>
              <a:rPr lang="en-US" sz="2000" dirty="0" err="1"/>
              <a:t>HeatingQC</a:t>
            </a:r>
            <a:endParaRPr lang="en-US" sz="2000" dirty="0"/>
          </a:p>
          <a:p>
            <a:pPr lvl="1"/>
            <a:r>
              <a:rPr lang="en-US" sz="2000" dirty="0" err="1"/>
              <a:t>CentralAir</a:t>
            </a:r>
            <a:endParaRPr lang="en-US" sz="2000" dirty="0"/>
          </a:p>
          <a:p>
            <a:r>
              <a:rPr lang="en-US" sz="2000" dirty="0"/>
              <a:t>We will not present univariate exploration, but rather will jump to bivariate exploration.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3530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C7B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7049439-61EF-4CD9-AD61-511716263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971550"/>
            <a:ext cx="3581400" cy="2425700"/>
          </a:xfrm>
          <a:prstGeom prst="rect">
            <a:avLst/>
          </a:prstGeom>
        </p:spPr>
      </p:pic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6490643B-A7B6-4EF2-B9DC-A09E8777D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325" y="971550"/>
            <a:ext cx="3544888" cy="2425700"/>
          </a:xfr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E02B2495-42A9-4B07-AF4F-3458A115B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457575"/>
            <a:ext cx="3551238" cy="2424113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8E419E9A-21AC-4743-95ED-966320E2B4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75" y="3457575"/>
            <a:ext cx="3576638" cy="24241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  <a:b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Bivariate Exploration</a:t>
            </a:r>
            <a:b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3220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Overview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 Data Analysis Process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2692" y="452063"/>
            <a:ext cx="6410346" cy="617476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Data Analysis process consists of four stages, namely:</a:t>
            </a:r>
          </a:p>
          <a:p>
            <a:pPr lvl="1"/>
            <a:r>
              <a:rPr lang="en-US" dirty="0"/>
              <a:t>Data Loading</a:t>
            </a:r>
          </a:p>
          <a:p>
            <a:pPr lvl="2"/>
            <a:r>
              <a:rPr lang="en-US" sz="2400" dirty="0"/>
              <a:t>Bringing the data to the working environment</a:t>
            </a:r>
          </a:p>
          <a:p>
            <a:pPr lvl="2"/>
            <a:r>
              <a:rPr lang="en-US" sz="2400" dirty="0"/>
              <a:t>Data can be in various formats, like flat files, excel files, SQL databases, HTML or XML (on the web).</a:t>
            </a:r>
          </a:p>
          <a:p>
            <a:pPr lvl="1"/>
            <a:r>
              <a:rPr lang="en-US" dirty="0"/>
              <a:t>Data Cleaning</a:t>
            </a:r>
          </a:p>
          <a:p>
            <a:pPr lvl="2"/>
            <a:r>
              <a:rPr lang="en-US" sz="2400" dirty="0"/>
              <a:t>Preparing the data for the next stages.</a:t>
            </a:r>
          </a:p>
          <a:p>
            <a:pPr lvl="2"/>
            <a:r>
              <a:rPr lang="en-US" sz="2400" dirty="0"/>
              <a:t>Involves getting rid of harmful and defected data.</a:t>
            </a:r>
          </a:p>
          <a:p>
            <a:pPr lvl="2"/>
            <a:r>
              <a:rPr lang="en-US" sz="2400" dirty="0"/>
              <a:t>Typical actions include handling outliers, handling missing values, and removing duplicates.</a:t>
            </a:r>
          </a:p>
        </p:txBody>
      </p:sp>
    </p:spTree>
    <p:extLst>
      <p:ext uri="{BB962C8B-B14F-4D97-AF65-F5344CB8AC3E}">
        <p14:creationId xmlns:p14="http://schemas.microsoft.com/office/powerpoint/2010/main" val="4062341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29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  <a:b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Bivariate Exploration</a:t>
            </a:r>
            <a:b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5" name="Straight Connector 131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184F2DC-BDC3-4819-8639-9F22C562D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7" y="2799889"/>
            <a:ext cx="4933490" cy="2987543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We repeated two of the plots with a lower opacity for points to emphasize the distributions and enhance </a:t>
            </a:r>
            <a:r>
              <a:rPr lang="en-US" sz="2200">
                <a:solidFill>
                  <a:srgbClr val="FFFFFF"/>
                </a:solidFill>
              </a:rPr>
              <a:t>the readability.</a:t>
            </a:r>
            <a:endParaRPr lang="en-GB" sz="2200" dirty="0">
              <a:solidFill>
                <a:srgbClr val="FFFFFF"/>
              </a:solidFill>
            </a:endParaRP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A54019D-CDC7-4053-8022-24C8E84F3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165" y="347472"/>
            <a:ext cx="4554482" cy="297180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6F2D9F9B-E2F4-44C6-9971-E01C60403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686" y="3566160"/>
            <a:ext cx="4643437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49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Exploratory Data Analysis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Bivariate Exploration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5345FDD3-088F-40FE-A7FD-710637FD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44" y="2275726"/>
            <a:ext cx="3622014" cy="38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Lot Area – Sale Price Distribution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A194E31A-346D-43E4-B1C1-9A8758B47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53" y="1369142"/>
            <a:ext cx="6014185" cy="411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07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Exploratory Data Analysis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Bivariate Exploration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5345FDD3-088F-40FE-A7FD-710637FD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44" y="2275726"/>
            <a:ext cx="3622014" cy="38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Garage Area – Sale Price Distribution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3ECCD59D-742B-41D8-BD1F-EB8497F20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265" y="1170825"/>
            <a:ext cx="6622641" cy="435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11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Exploratory Data Analysis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Bivariate Exploration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5345FDD3-088F-40FE-A7FD-710637FD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44" y="2275726"/>
            <a:ext cx="3622014" cy="38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Overall Quality – Sale Price Distribution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F3347106-B13B-43B9-BFB1-E1526A48F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119" y="1408466"/>
            <a:ext cx="6376201" cy="432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2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Exploratory Data Analysis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Bivariate Exploration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5345FDD3-088F-40FE-A7FD-710637FD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44" y="2275726"/>
            <a:ext cx="3622014" cy="38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Sale Price Distribution for Different Lot Shapes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ABAFEE0C-81E1-45DC-8A55-CBB038190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673" y="477465"/>
            <a:ext cx="5848276" cy="621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64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Exploratory Data Analysis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Bivariate Exploration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5345FDD3-088F-40FE-A7FD-710637FD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44" y="2275726"/>
            <a:ext cx="3622014" cy="38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Sale Price Distribution for Different Roof Styles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DB1F3DF-ABF8-4364-926E-23465A740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476" y="1772077"/>
            <a:ext cx="6791991" cy="377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34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Exploratory Data Analysis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Bivariate Exploration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5345FDD3-088F-40FE-A7FD-710637FD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44" y="2275726"/>
            <a:ext cx="3622014" cy="38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Sale Price Distribution for Different Heating Systems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CADDE718-7E2F-4827-ACEC-B75041C45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544" y="343634"/>
            <a:ext cx="6089405" cy="617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11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2" name="Rectangle 15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Exploratory Data Analysis</a:t>
            </a:r>
            <a:br>
              <a:rPr lang="en-US" sz="2800">
                <a:solidFill>
                  <a:srgbClr val="FFFFFF"/>
                </a:solidFill>
              </a:rPr>
            </a:br>
            <a:r>
              <a:rPr lang="en-US" sz="2800">
                <a:solidFill>
                  <a:srgbClr val="FFFFFF"/>
                </a:solidFill>
              </a:rPr>
              <a:t>Multivariate Exploration</a:t>
            </a: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5345FDD3-088F-40FE-A7FD-710637FD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rgbClr val="FFFFFF"/>
                </a:solidFill>
              </a:rPr>
              <a:t>Relating the heating type, existence of central air conditioning, and the price.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5C86CF3F-048B-4D97-80FB-4FA9344F7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11" y="2399253"/>
            <a:ext cx="5700388" cy="3662499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FAEB0B9-8EAB-4FAA-AB6D-D3A1CA071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962" y="2399252"/>
            <a:ext cx="5634615" cy="366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6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5" name="Rectangle 16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  <a:b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Multivariate Exploration</a:t>
            </a: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5345FDD3-088F-40FE-A7FD-710637FD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9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Relating the heating quality, existence of central air conditioning, and the price.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014D939F-494D-45D0-B19E-3FEE65454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13" y="1966293"/>
            <a:ext cx="6902573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11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6" name="Rectangle 17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  <a:b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Multivariate Exploration</a:t>
            </a: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5345FDD3-088F-40FE-A7FD-710637FD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9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Relating the lot shape, existence of central air conditioning, and the price.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A71515E-A6A3-4591-8C17-FA0401586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13" y="1966293"/>
            <a:ext cx="6902573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8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Overview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 Data Analysis Process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Cont.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2692" y="452063"/>
            <a:ext cx="6410346" cy="6174768"/>
          </a:xfrm>
        </p:spPr>
        <p:txBody>
          <a:bodyPr anchor="ctr">
            <a:normAutofit/>
          </a:bodyPr>
          <a:lstStyle/>
          <a:p>
            <a:pPr lvl="1"/>
            <a:r>
              <a:rPr lang="en-US" dirty="0"/>
              <a:t>Exploratory Data Analysis</a:t>
            </a:r>
          </a:p>
          <a:p>
            <a:pPr lvl="2"/>
            <a:r>
              <a:rPr lang="en-US" sz="2400" dirty="0"/>
              <a:t>Involves the use of plots to further understand the data and the correlations among various variables in order to observe patterns and extract useful insights.</a:t>
            </a:r>
          </a:p>
          <a:p>
            <a:pPr lvl="2"/>
            <a:r>
              <a:rPr lang="en-US" sz="2400" dirty="0"/>
              <a:t>Plots in this stage only need to be understandable by the analyst.</a:t>
            </a:r>
          </a:p>
          <a:p>
            <a:pPr lvl="1"/>
            <a:r>
              <a:rPr lang="en-US" dirty="0"/>
              <a:t>Explanatory Data Analysis</a:t>
            </a:r>
          </a:p>
          <a:p>
            <a:pPr lvl="2"/>
            <a:r>
              <a:rPr lang="en-US" sz="2400" dirty="0"/>
              <a:t>Communicating the final findings to the decision maker(s).</a:t>
            </a:r>
          </a:p>
          <a:p>
            <a:pPr lvl="2"/>
            <a:r>
              <a:rPr lang="en-US" sz="2400" dirty="0"/>
              <a:t>Involves the use of plots to help deliver the final message.</a:t>
            </a:r>
          </a:p>
          <a:p>
            <a:pPr lvl="2"/>
            <a:r>
              <a:rPr lang="en-US" sz="2400" dirty="0"/>
              <a:t>Plots at this stage need to be polished. That is, highly clear and readable.</a:t>
            </a:r>
          </a:p>
        </p:txBody>
      </p:sp>
    </p:spTree>
    <p:extLst>
      <p:ext uri="{BB962C8B-B14F-4D97-AF65-F5344CB8AC3E}">
        <p14:creationId xmlns:p14="http://schemas.microsoft.com/office/powerpoint/2010/main" val="1578868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7" name="Rectangle 18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  <a:b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Multivariate Exploration</a:t>
            </a: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5345FDD3-088F-40FE-A7FD-710637FD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9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Relating the roof style, lot shape, and the price.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4612CAF3-23B3-4B65-860A-43E0A14CA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49" y="1966293"/>
            <a:ext cx="6956500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49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F2C9E-40D3-49A1-B29C-5645A1F6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Explanatory Data Analysis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Upward trend outline">
            <a:extLst>
              <a:ext uri="{FF2B5EF4-FFF2-40B4-BE49-F238E27FC236}">
                <a16:creationId xmlns:a16="http://schemas.microsoft.com/office/drawing/2014/main" id="{B94C0FE7-57E8-4803-8FFB-C0E6CE773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85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89">
            <a:extLst>
              <a:ext uri="{FF2B5EF4-FFF2-40B4-BE49-F238E27FC236}">
                <a16:creationId xmlns:a16="http://schemas.microsoft.com/office/drawing/2014/main" id="{C681C32C-7AFC-4BB3-9088-65CBDFC5D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75" y="4583953"/>
            <a:ext cx="4685857" cy="14659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latin typeface="+mn-lt"/>
                <a:ea typeface="+mn-ea"/>
                <a:cs typeface="+mn-cs"/>
              </a:rPr>
              <a:t>Lot Area VS Sale Price</a:t>
            </a:r>
            <a:br>
              <a:rPr lang="en-US" sz="4000" kern="1200" dirty="0">
                <a:latin typeface="+mn-lt"/>
                <a:ea typeface="+mn-ea"/>
                <a:cs typeface="+mn-cs"/>
              </a:rPr>
            </a:br>
            <a:endParaRPr lang="en-US" sz="40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A251523-A946-4B37-9EF7-581DB2ACF0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" r="1" b="1"/>
          <a:stretch/>
        </p:blipFill>
        <p:spPr>
          <a:xfrm>
            <a:off x="20" y="-50939"/>
            <a:ext cx="12191980" cy="4244759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981C57-CEF6-47F3-9163-0469D460A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83953"/>
            <a:ext cx="5638800" cy="1465973"/>
          </a:xfrm>
        </p:spPr>
        <p:txBody>
          <a:bodyPr>
            <a:normAutofit/>
          </a:bodyPr>
          <a:lstStyle/>
          <a:p>
            <a:r>
              <a:rPr lang="en-US" sz="2000"/>
              <a:t>Probably the strongest factor that impacts a house’s price within this dataset is the lot area. This is obvious through the previous plots.</a:t>
            </a:r>
            <a:endParaRPr lang="en-GB" sz="2000" dirty="0"/>
          </a:p>
        </p:txBody>
      </p:sp>
      <p:sp>
        <p:nvSpPr>
          <p:cNvPr id="96" name="Rectangle 91">
            <a:extLst>
              <a:ext uri="{FF2B5EF4-FFF2-40B4-BE49-F238E27FC236}">
                <a16:creationId xmlns:a16="http://schemas.microsoft.com/office/drawing/2014/main" id="{199C0ED0-69DE-4C31-A5CF-E2A46FD30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D42B8BD-40AF-488E-8A79-D7256C917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36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89">
            <a:extLst>
              <a:ext uri="{FF2B5EF4-FFF2-40B4-BE49-F238E27FC236}">
                <a16:creationId xmlns:a16="http://schemas.microsoft.com/office/drawing/2014/main" id="{C681C32C-7AFC-4BB3-9088-65CBDFC5D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75" y="4583953"/>
            <a:ext cx="4685857" cy="146597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dirty="0">
                <a:latin typeface="+mn-lt"/>
                <a:ea typeface="+mn-ea"/>
                <a:cs typeface="+mn-cs"/>
              </a:rPr>
              <a:t>Overall Quality VS Sale Price</a:t>
            </a:r>
            <a:br>
              <a:rPr lang="en-US" sz="4000" kern="1200" dirty="0">
                <a:latin typeface="+mn-lt"/>
                <a:ea typeface="+mn-ea"/>
                <a:cs typeface="+mn-cs"/>
              </a:rPr>
            </a:br>
            <a:endParaRPr lang="en-US" sz="40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981C57-CEF6-47F3-9163-0469D460A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83953"/>
            <a:ext cx="5638800" cy="1465973"/>
          </a:xfrm>
        </p:spPr>
        <p:txBody>
          <a:bodyPr>
            <a:normAutofit/>
          </a:bodyPr>
          <a:lstStyle/>
          <a:p>
            <a:r>
              <a:rPr lang="en-US" sz="2000" dirty="0"/>
              <a:t>Also, one of the factors that appeared to have a great impact on the prices is the overall rating quality of materials used in construction and finishing.</a:t>
            </a:r>
            <a:endParaRPr lang="en-GB" sz="2000" dirty="0"/>
          </a:p>
        </p:txBody>
      </p:sp>
      <p:sp>
        <p:nvSpPr>
          <p:cNvPr id="96" name="Rectangle 91">
            <a:extLst>
              <a:ext uri="{FF2B5EF4-FFF2-40B4-BE49-F238E27FC236}">
                <a16:creationId xmlns:a16="http://schemas.microsoft.com/office/drawing/2014/main" id="{199C0ED0-69DE-4C31-A5CF-E2A46FD30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D42B8BD-40AF-488E-8A79-D7256C917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0A98F4BE-A9DA-4998-941B-67A1F21DC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483" y="138364"/>
            <a:ext cx="6289033" cy="430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50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89">
            <a:extLst>
              <a:ext uri="{FF2B5EF4-FFF2-40B4-BE49-F238E27FC236}">
                <a16:creationId xmlns:a16="http://schemas.microsoft.com/office/drawing/2014/main" id="{C681C32C-7AFC-4BB3-9088-65CBDFC5D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75" y="4583953"/>
            <a:ext cx="4685857" cy="146597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dirty="0">
                <a:latin typeface="+mn-lt"/>
                <a:ea typeface="+mn-ea"/>
                <a:cs typeface="+mn-cs"/>
              </a:rPr>
              <a:t>Overall Quality VS Sale Price</a:t>
            </a:r>
            <a:br>
              <a:rPr lang="en-US" sz="4000" kern="1200" dirty="0">
                <a:latin typeface="+mn-lt"/>
                <a:ea typeface="+mn-ea"/>
                <a:cs typeface="+mn-cs"/>
              </a:rPr>
            </a:br>
            <a:endParaRPr lang="en-US" sz="40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981C57-CEF6-47F3-9163-0469D460A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83953"/>
            <a:ext cx="5638800" cy="1465973"/>
          </a:xfrm>
        </p:spPr>
        <p:txBody>
          <a:bodyPr>
            <a:normAutofit/>
          </a:bodyPr>
          <a:lstStyle/>
          <a:p>
            <a:r>
              <a:rPr lang="en-US" sz="2000" dirty="0"/>
              <a:t>This plot is also one of the most insightful ones. It reveals the positive correlation between the </a:t>
            </a:r>
            <a:r>
              <a:rPr lang="en-US" sz="2000" dirty="0" err="1"/>
              <a:t>the</a:t>
            </a:r>
            <a:r>
              <a:rPr lang="en-US" sz="2000" dirty="0"/>
              <a:t> heating quality and the price. It also shows that houses with central air conditioning generally have higher prices.</a:t>
            </a:r>
            <a:endParaRPr lang="en-GB" sz="2000" dirty="0"/>
          </a:p>
        </p:txBody>
      </p:sp>
      <p:sp>
        <p:nvSpPr>
          <p:cNvPr id="96" name="Rectangle 91">
            <a:extLst>
              <a:ext uri="{FF2B5EF4-FFF2-40B4-BE49-F238E27FC236}">
                <a16:creationId xmlns:a16="http://schemas.microsoft.com/office/drawing/2014/main" id="{199C0ED0-69DE-4C31-A5CF-E2A46FD30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D42B8BD-40AF-488E-8A79-D7256C917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C3DDA197-53B3-4378-AF32-BF9DBF93C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50" y="145678"/>
            <a:ext cx="64135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8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8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A1409-E7A8-4B62-BB99-C34ABFD57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Loading</a:t>
            </a:r>
          </a:p>
        </p:txBody>
      </p:sp>
      <p:sp>
        <p:nvSpPr>
          <p:cNvPr id="33" name="Freeform: Shape 10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12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" name="Graphic 5" descr="Database">
            <a:extLst>
              <a:ext uri="{FF2B5EF4-FFF2-40B4-BE49-F238E27FC236}">
                <a16:creationId xmlns:a16="http://schemas.microsoft.com/office/drawing/2014/main" id="{CAF6133E-4003-4D70-AA85-1C51EF594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6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Loading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400692"/>
            <a:ext cx="6024654" cy="617476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first stage of the process.</a:t>
            </a:r>
          </a:p>
          <a:p>
            <a:r>
              <a:rPr lang="en-US" sz="2400" dirty="0"/>
              <a:t>In our case, data is available in the form of a csv file (csv stands for comma-separated values).</a:t>
            </a:r>
          </a:p>
          <a:p>
            <a:r>
              <a:rPr lang="en-US" sz="2400" dirty="0"/>
              <a:t>We load our data into a pandas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2400" dirty="0"/>
              <a:t>.</a:t>
            </a:r>
          </a:p>
          <a:p>
            <a:r>
              <a:rPr lang="en-US" sz="2400" dirty="0"/>
              <a:t>We use a method called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2400" dirty="0"/>
              <a:t> for that.</a:t>
            </a:r>
          </a:p>
          <a:p>
            <a:r>
              <a:rPr lang="en-US" sz="2400" dirty="0"/>
              <a:t>Code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('dataset.csv’)</a:t>
            </a:r>
            <a:endParaRPr lang="en-US" sz="24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6303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4FE70E86-779D-4922-A020-0B3E5C05A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1F55513-2668-477C-9962-1B9F5E31F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45450"/>
            <a:ext cx="12192000" cy="3012550"/>
            <a:chOff x="0" y="3845450"/>
            <a:chExt cx="12192000" cy="3012550"/>
          </a:xfrm>
        </p:grpSpPr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673CDF5-001D-42B7-BB27-B3C47240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89828"/>
              <a:ext cx="12192000" cy="2868172"/>
            </a:xfrm>
            <a:custGeom>
              <a:avLst/>
              <a:gdLst>
                <a:gd name="connsiteX0" fmla="*/ 619389 w 12192000"/>
                <a:gd name="connsiteY0" fmla="*/ 0 h 2868172"/>
                <a:gd name="connsiteX1" fmla="*/ 687652 w 12192000"/>
                <a:gd name="connsiteY1" fmla="*/ 3175 h 2868172"/>
                <a:gd name="connsiteX2" fmla="*/ 747977 w 12192000"/>
                <a:gd name="connsiteY2" fmla="*/ 9525 h 2868172"/>
                <a:gd name="connsiteX3" fmla="*/ 800364 w 12192000"/>
                <a:gd name="connsiteY3" fmla="*/ 20637 h 2868172"/>
                <a:gd name="connsiteX4" fmla="*/ 846402 w 12192000"/>
                <a:gd name="connsiteY4" fmla="*/ 36512 h 2868172"/>
                <a:gd name="connsiteX5" fmla="*/ 887677 w 12192000"/>
                <a:gd name="connsiteY5" fmla="*/ 52387 h 2868172"/>
                <a:gd name="connsiteX6" fmla="*/ 924189 w 12192000"/>
                <a:gd name="connsiteY6" fmla="*/ 68262 h 2868172"/>
                <a:gd name="connsiteX7" fmla="*/ 962289 w 12192000"/>
                <a:gd name="connsiteY7" fmla="*/ 87312 h 2868172"/>
                <a:gd name="connsiteX8" fmla="*/ 1000389 w 12192000"/>
                <a:gd name="connsiteY8" fmla="*/ 106362 h 2868172"/>
                <a:gd name="connsiteX9" fmla="*/ 1036902 w 12192000"/>
                <a:gd name="connsiteY9" fmla="*/ 125412 h 2868172"/>
                <a:gd name="connsiteX10" fmla="*/ 1078177 w 12192000"/>
                <a:gd name="connsiteY10" fmla="*/ 141287 h 2868172"/>
                <a:gd name="connsiteX11" fmla="*/ 1124214 w 12192000"/>
                <a:gd name="connsiteY11" fmla="*/ 155575 h 2868172"/>
                <a:gd name="connsiteX12" fmla="*/ 1176602 w 12192000"/>
                <a:gd name="connsiteY12" fmla="*/ 166687 h 2868172"/>
                <a:gd name="connsiteX13" fmla="*/ 1236927 w 12192000"/>
                <a:gd name="connsiteY13" fmla="*/ 174625 h 2868172"/>
                <a:gd name="connsiteX14" fmla="*/ 1305189 w 12192000"/>
                <a:gd name="connsiteY14" fmla="*/ 176212 h 2868172"/>
                <a:gd name="connsiteX15" fmla="*/ 1373452 w 12192000"/>
                <a:gd name="connsiteY15" fmla="*/ 174625 h 2868172"/>
                <a:gd name="connsiteX16" fmla="*/ 1433777 w 12192000"/>
                <a:gd name="connsiteY16" fmla="*/ 166687 h 2868172"/>
                <a:gd name="connsiteX17" fmla="*/ 1486164 w 12192000"/>
                <a:gd name="connsiteY17" fmla="*/ 155575 h 2868172"/>
                <a:gd name="connsiteX18" fmla="*/ 1532202 w 12192000"/>
                <a:gd name="connsiteY18" fmla="*/ 141287 h 2868172"/>
                <a:gd name="connsiteX19" fmla="*/ 1573477 w 12192000"/>
                <a:gd name="connsiteY19" fmla="*/ 125412 h 2868172"/>
                <a:gd name="connsiteX20" fmla="*/ 1609989 w 12192000"/>
                <a:gd name="connsiteY20" fmla="*/ 106362 h 2868172"/>
                <a:gd name="connsiteX21" fmla="*/ 1648089 w 12192000"/>
                <a:gd name="connsiteY21" fmla="*/ 87312 h 2868172"/>
                <a:gd name="connsiteX22" fmla="*/ 1686189 w 12192000"/>
                <a:gd name="connsiteY22" fmla="*/ 68262 h 2868172"/>
                <a:gd name="connsiteX23" fmla="*/ 1722702 w 12192000"/>
                <a:gd name="connsiteY23" fmla="*/ 52387 h 2868172"/>
                <a:gd name="connsiteX24" fmla="*/ 1763977 w 12192000"/>
                <a:gd name="connsiteY24" fmla="*/ 36512 h 2868172"/>
                <a:gd name="connsiteX25" fmla="*/ 1810014 w 12192000"/>
                <a:gd name="connsiteY25" fmla="*/ 20637 h 2868172"/>
                <a:gd name="connsiteX26" fmla="*/ 1862402 w 12192000"/>
                <a:gd name="connsiteY26" fmla="*/ 9525 h 2868172"/>
                <a:gd name="connsiteX27" fmla="*/ 1922727 w 12192000"/>
                <a:gd name="connsiteY27" fmla="*/ 3175 h 2868172"/>
                <a:gd name="connsiteX28" fmla="*/ 1990989 w 12192000"/>
                <a:gd name="connsiteY28" fmla="*/ 0 h 2868172"/>
                <a:gd name="connsiteX29" fmla="*/ 2059252 w 12192000"/>
                <a:gd name="connsiteY29" fmla="*/ 3175 h 2868172"/>
                <a:gd name="connsiteX30" fmla="*/ 2119577 w 12192000"/>
                <a:gd name="connsiteY30" fmla="*/ 9525 h 2868172"/>
                <a:gd name="connsiteX31" fmla="*/ 2171964 w 12192000"/>
                <a:gd name="connsiteY31" fmla="*/ 20637 h 2868172"/>
                <a:gd name="connsiteX32" fmla="*/ 2218002 w 12192000"/>
                <a:gd name="connsiteY32" fmla="*/ 36512 h 2868172"/>
                <a:gd name="connsiteX33" fmla="*/ 2259277 w 12192000"/>
                <a:gd name="connsiteY33" fmla="*/ 52387 h 2868172"/>
                <a:gd name="connsiteX34" fmla="*/ 2295789 w 12192000"/>
                <a:gd name="connsiteY34" fmla="*/ 68262 h 2868172"/>
                <a:gd name="connsiteX35" fmla="*/ 2333889 w 12192000"/>
                <a:gd name="connsiteY35" fmla="*/ 87312 h 2868172"/>
                <a:gd name="connsiteX36" fmla="*/ 2371989 w 12192000"/>
                <a:gd name="connsiteY36" fmla="*/ 106362 h 2868172"/>
                <a:gd name="connsiteX37" fmla="*/ 2408502 w 12192000"/>
                <a:gd name="connsiteY37" fmla="*/ 125412 h 2868172"/>
                <a:gd name="connsiteX38" fmla="*/ 2449777 w 12192000"/>
                <a:gd name="connsiteY38" fmla="*/ 141287 h 2868172"/>
                <a:gd name="connsiteX39" fmla="*/ 2495814 w 12192000"/>
                <a:gd name="connsiteY39" fmla="*/ 155575 h 2868172"/>
                <a:gd name="connsiteX40" fmla="*/ 2548202 w 12192000"/>
                <a:gd name="connsiteY40" fmla="*/ 166687 h 2868172"/>
                <a:gd name="connsiteX41" fmla="*/ 2608527 w 12192000"/>
                <a:gd name="connsiteY41" fmla="*/ 174625 h 2868172"/>
                <a:gd name="connsiteX42" fmla="*/ 2676789 w 12192000"/>
                <a:gd name="connsiteY42" fmla="*/ 176212 h 2868172"/>
                <a:gd name="connsiteX43" fmla="*/ 2745052 w 12192000"/>
                <a:gd name="connsiteY43" fmla="*/ 174625 h 2868172"/>
                <a:gd name="connsiteX44" fmla="*/ 2805377 w 12192000"/>
                <a:gd name="connsiteY44" fmla="*/ 166687 h 2868172"/>
                <a:gd name="connsiteX45" fmla="*/ 2857764 w 12192000"/>
                <a:gd name="connsiteY45" fmla="*/ 155575 h 2868172"/>
                <a:gd name="connsiteX46" fmla="*/ 2903802 w 12192000"/>
                <a:gd name="connsiteY46" fmla="*/ 141287 h 2868172"/>
                <a:gd name="connsiteX47" fmla="*/ 2945077 w 12192000"/>
                <a:gd name="connsiteY47" fmla="*/ 125412 h 2868172"/>
                <a:gd name="connsiteX48" fmla="*/ 2981589 w 12192000"/>
                <a:gd name="connsiteY48" fmla="*/ 106362 h 2868172"/>
                <a:gd name="connsiteX49" fmla="*/ 3019689 w 12192000"/>
                <a:gd name="connsiteY49" fmla="*/ 87312 h 2868172"/>
                <a:gd name="connsiteX50" fmla="*/ 3057789 w 12192000"/>
                <a:gd name="connsiteY50" fmla="*/ 68262 h 2868172"/>
                <a:gd name="connsiteX51" fmla="*/ 3094302 w 12192000"/>
                <a:gd name="connsiteY51" fmla="*/ 52387 h 2868172"/>
                <a:gd name="connsiteX52" fmla="*/ 3135577 w 12192000"/>
                <a:gd name="connsiteY52" fmla="*/ 36512 h 2868172"/>
                <a:gd name="connsiteX53" fmla="*/ 3181614 w 12192000"/>
                <a:gd name="connsiteY53" fmla="*/ 20637 h 2868172"/>
                <a:gd name="connsiteX54" fmla="*/ 3234002 w 12192000"/>
                <a:gd name="connsiteY54" fmla="*/ 9525 h 2868172"/>
                <a:gd name="connsiteX55" fmla="*/ 3294327 w 12192000"/>
                <a:gd name="connsiteY55" fmla="*/ 3175 h 2868172"/>
                <a:gd name="connsiteX56" fmla="*/ 3361002 w 12192000"/>
                <a:gd name="connsiteY56" fmla="*/ 0 h 2868172"/>
                <a:gd name="connsiteX57" fmla="*/ 3430852 w 12192000"/>
                <a:gd name="connsiteY57" fmla="*/ 3175 h 2868172"/>
                <a:gd name="connsiteX58" fmla="*/ 3491177 w 12192000"/>
                <a:gd name="connsiteY58" fmla="*/ 9525 h 2868172"/>
                <a:gd name="connsiteX59" fmla="*/ 3543564 w 12192000"/>
                <a:gd name="connsiteY59" fmla="*/ 20637 h 2868172"/>
                <a:gd name="connsiteX60" fmla="*/ 3589602 w 12192000"/>
                <a:gd name="connsiteY60" fmla="*/ 36512 h 2868172"/>
                <a:gd name="connsiteX61" fmla="*/ 3630877 w 12192000"/>
                <a:gd name="connsiteY61" fmla="*/ 52387 h 2868172"/>
                <a:gd name="connsiteX62" fmla="*/ 3667389 w 12192000"/>
                <a:gd name="connsiteY62" fmla="*/ 68262 h 2868172"/>
                <a:gd name="connsiteX63" fmla="*/ 3705489 w 12192000"/>
                <a:gd name="connsiteY63" fmla="*/ 87312 h 2868172"/>
                <a:gd name="connsiteX64" fmla="*/ 3743589 w 12192000"/>
                <a:gd name="connsiteY64" fmla="*/ 106362 h 2868172"/>
                <a:gd name="connsiteX65" fmla="*/ 3780102 w 12192000"/>
                <a:gd name="connsiteY65" fmla="*/ 125412 h 2868172"/>
                <a:gd name="connsiteX66" fmla="*/ 3821377 w 12192000"/>
                <a:gd name="connsiteY66" fmla="*/ 141287 h 2868172"/>
                <a:gd name="connsiteX67" fmla="*/ 3867414 w 12192000"/>
                <a:gd name="connsiteY67" fmla="*/ 155575 h 2868172"/>
                <a:gd name="connsiteX68" fmla="*/ 3919802 w 12192000"/>
                <a:gd name="connsiteY68" fmla="*/ 166687 h 2868172"/>
                <a:gd name="connsiteX69" fmla="*/ 3980127 w 12192000"/>
                <a:gd name="connsiteY69" fmla="*/ 174625 h 2868172"/>
                <a:gd name="connsiteX70" fmla="*/ 4048389 w 12192000"/>
                <a:gd name="connsiteY70" fmla="*/ 176212 h 2868172"/>
                <a:gd name="connsiteX71" fmla="*/ 4116652 w 12192000"/>
                <a:gd name="connsiteY71" fmla="*/ 174625 h 2868172"/>
                <a:gd name="connsiteX72" fmla="*/ 4176977 w 12192000"/>
                <a:gd name="connsiteY72" fmla="*/ 166687 h 2868172"/>
                <a:gd name="connsiteX73" fmla="*/ 4229364 w 12192000"/>
                <a:gd name="connsiteY73" fmla="*/ 155575 h 2868172"/>
                <a:gd name="connsiteX74" fmla="*/ 4275402 w 12192000"/>
                <a:gd name="connsiteY74" fmla="*/ 141287 h 2868172"/>
                <a:gd name="connsiteX75" fmla="*/ 4316677 w 12192000"/>
                <a:gd name="connsiteY75" fmla="*/ 125412 h 2868172"/>
                <a:gd name="connsiteX76" fmla="*/ 4353189 w 12192000"/>
                <a:gd name="connsiteY76" fmla="*/ 106362 h 2868172"/>
                <a:gd name="connsiteX77" fmla="*/ 4429389 w 12192000"/>
                <a:gd name="connsiteY77" fmla="*/ 68262 h 2868172"/>
                <a:gd name="connsiteX78" fmla="*/ 4465902 w 12192000"/>
                <a:gd name="connsiteY78" fmla="*/ 52387 h 2868172"/>
                <a:gd name="connsiteX79" fmla="*/ 4507177 w 12192000"/>
                <a:gd name="connsiteY79" fmla="*/ 36512 h 2868172"/>
                <a:gd name="connsiteX80" fmla="*/ 4553215 w 12192000"/>
                <a:gd name="connsiteY80" fmla="*/ 20637 h 2868172"/>
                <a:gd name="connsiteX81" fmla="*/ 4605602 w 12192000"/>
                <a:gd name="connsiteY81" fmla="*/ 9525 h 2868172"/>
                <a:gd name="connsiteX82" fmla="*/ 4665928 w 12192000"/>
                <a:gd name="connsiteY82" fmla="*/ 3175 h 2868172"/>
                <a:gd name="connsiteX83" fmla="*/ 4734189 w 12192000"/>
                <a:gd name="connsiteY83" fmla="*/ 0 h 2868172"/>
                <a:gd name="connsiteX84" fmla="*/ 4802453 w 12192000"/>
                <a:gd name="connsiteY84" fmla="*/ 3175 h 2868172"/>
                <a:gd name="connsiteX85" fmla="*/ 4862777 w 12192000"/>
                <a:gd name="connsiteY85" fmla="*/ 9525 h 2868172"/>
                <a:gd name="connsiteX86" fmla="*/ 4915165 w 12192000"/>
                <a:gd name="connsiteY86" fmla="*/ 20637 h 2868172"/>
                <a:gd name="connsiteX87" fmla="*/ 4961201 w 12192000"/>
                <a:gd name="connsiteY87" fmla="*/ 36512 h 2868172"/>
                <a:gd name="connsiteX88" fmla="*/ 5002477 w 12192000"/>
                <a:gd name="connsiteY88" fmla="*/ 52387 h 2868172"/>
                <a:gd name="connsiteX89" fmla="*/ 5038989 w 12192000"/>
                <a:gd name="connsiteY89" fmla="*/ 68262 h 2868172"/>
                <a:gd name="connsiteX90" fmla="*/ 5077090 w 12192000"/>
                <a:gd name="connsiteY90" fmla="*/ 87312 h 2868172"/>
                <a:gd name="connsiteX91" fmla="*/ 5115189 w 12192000"/>
                <a:gd name="connsiteY91" fmla="*/ 106362 h 2868172"/>
                <a:gd name="connsiteX92" fmla="*/ 5151701 w 12192000"/>
                <a:gd name="connsiteY92" fmla="*/ 125412 h 2868172"/>
                <a:gd name="connsiteX93" fmla="*/ 5192977 w 12192000"/>
                <a:gd name="connsiteY93" fmla="*/ 141287 h 2868172"/>
                <a:gd name="connsiteX94" fmla="*/ 5239014 w 12192000"/>
                <a:gd name="connsiteY94" fmla="*/ 155575 h 2868172"/>
                <a:gd name="connsiteX95" fmla="*/ 5291401 w 12192000"/>
                <a:gd name="connsiteY95" fmla="*/ 166687 h 2868172"/>
                <a:gd name="connsiteX96" fmla="*/ 5351727 w 12192000"/>
                <a:gd name="connsiteY96" fmla="*/ 174625 h 2868172"/>
                <a:gd name="connsiteX97" fmla="*/ 5410199 w 12192000"/>
                <a:gd name="connsiteY97" fmla="*/ 175985 h 2868172"/>
                <a:gd name="connsiteX98" fmla="*/ 5468671 w 12192000"/>
                <a:gd name="connsiteY98" fmla="*/ 174625 h 2868172"/>
                <a:gd name="connsiteX99" fmla="*/ 5528996 w 12192000"/>
                <a:gd name="connsiteY99" fmla="*/ 166687 h 2868172"/>
                <a:gd name="connsiteX100" fmla="*/ 5581383 w 12192000"/>
                <a:gd name="connsiteY100" fmla="*/ 155575 h 2868172"/>
                <a:gd name="connsiteX101" fmla="*/ 5627421 w 12192000"/>
                <a:gd name="connsiteY101" fmla="*/ 141287 h 2868172"/>
                <a:gd name="connsiteX102" fmla="*/ 5668696 w 12192000"/>
                <a:gd name="connsiteY102" fmla="*/ 125412 h 2868172"/>
                <a:gd name="connsiteX103" fmla="*/ 5705209 w 12192000"/>
                <a:gd name="connsiteY103" fmla="*/ 106362 h 2868172"/>
                <a:gd name="connsiteX104" fmla="*/ 5743308 w 12192000"/>
                <a:gd name="connsiteY104" fmla="*/ 87312 h 2868172"/>
                <a:gd name="connsiteX105" fmla="*/ 5781408 w 12192000"/>
                <a:gd name="connsiteY105" fmla="*/ 68262 h 2868172"/>
                <a:gd name="connsiteX106" fmla="*/ 5817921 w 12192000"/>
                <a:gd name="connsiteY106" fmla="*/ 52387 h 2868172"/>
                <a:gd name="connsiteX107" fmla="*/ 5859196 w 12192000"/>
                <a:gd name="connsiteY107" fmla="*/ 36512 h 2868172"/>
                <a:gd name="connsiteX108" fmla="*/ 5905234 w 12192000"/>
                <a:gd name="connsiteY108" fmla="*/ 20637 h 2868172"/>
                <a:gd name="connsiteX109" fmla="*/ 5957621 w 12192000"/>
                <a:gd name="connsiteY109" fmla="*/ 9525 h 2868172"/>
                <a:gd name="connsiteX110" fmla="*/ 6017947 w 12192000"/>
                <a:gd name="connsiteY110" fmla="*/ 3175 h 2868172"/>
                <a:gd name="connsiteX111" fmla="*/ 6086209 w 12192000"/>
                <a:gd name="connsiteY111" fmla="*/ 0 h 2868172"/>
                <a:gd name="connsiteX112" fmla="*/ 6095999 w 12192000"/>
                <a:gd name="connsiteY112" fmla="*/ 455 h 2868172"/>
                <a:gd name="connsiteX113" fmla="*/ 6105789 w 12192000"/>
                <a:gd name="connsiteY113" fmla="*/ 0 h 2868172"/>
                <a:gd name="connsiteX114" fmla="*/ 6174052 w 12192000"/>
                <a:gd name="connsiteY114" fmla="*/ 3175 h 2868172"/>
                <a:gd name="connsiteX115" fmla="*/ 6234377 w 12192000"/>
                <a:gd name="connsiteY115" fmla="*/ 9525 h 2868172"/>
                <a:gd name="connsiteX116" fmla="*/ 6286764 w 12192000"/>
                <a:gd name="connsiteY116" fmla="*/ 20637 h 2868172"/>
                <a:gd name="connsiteX117" fmla="*/ 6332802 w 12192000"/>
                <a:gd name="connsiteY117" fmla="*/ 36512 h 2868172"/>
                <a:gd name="connsiteX118" fmla="*/ 6374077 w 12192000"/>
                <a:gd name="connsiteY118" fmla="*/ 52387 h 2868172"/>
                <a:gd name="connsiteX119" fmla="*/ 6410589 w 12192000"/>
                <a:gd name="connsiteY119" fmla="*/ 68262 h 2868172"/>
                <a:gd name="connsiteX120" fmla="*/ 6448689 w 12192000"/>
                <a:gd name="connsiteY120" fmla="*/ 87312 h 2868172"/>
                <a:gd name="connsiteX121" fmla="*/ 6486789 w 12192000"/>
                <a:gd name="connsiteY121" fmla="*/ 106362 h 2868172"/>
                <a:gd name="connsiteX122" fmla="*/ 6523302 w 12192000"/>
                <a:gd name="connsiteY122" fmla="*/ 125412 h 2868172"/>
                <a:gd name="connsiteX123" fmla="*/ 6564577 w 12192000"/>
                <a:gd name="connsiteY123" fmla="*/ 141287 h 2868172"/>
                <a:gd name="connsiteX124" fmla="*/ 6610614 w 12192000"/>
                <a:gd name="connsiteY124" fmla="*/ 155575 h 2868172"/>
                <a:gd name="connsiteX125" fmla="*/ 6663002 w 12192000"/>
                <a:gd name="connsiteY125" fmla="*/ 166687 h 2868172"/>
                <a:gd name="connsiteX126" fmla="*/ 6723327 w 12192000"/>
                <a:gd name="connsiteY126" fmla="*/ 174625 h 2868172"/>
                <a:gd name="connsiteX127" fmla="*/ 6781799 w 12192000"/>
                <a:gd name="connsiteY127" fmla="*/ 175985 h 2868172"/>
                <a:gd name="connsiteX128" fmla="*/ 6840271 w 12192000"/>
                <a:gd name="connsiteY128" fmla="*/ 174625 h 2868172"/>
                <a:gd name="connsiteX129" fmla="*/ 6900596 w 12192000"/>
                <a:gd name="connsiteY129" fmla="*/ 166687 h 2868172"/>
                <a:gd name="connsiteX130" fmla="*/ 6952983 w 12192000"/>
                <a:gd name="connsiteY130" fmla="*/ 155575 h 2868172"/>
                <a:gd name="connsiteX131" fmla="*/ 6999021 w 12192000"/>
                <a:gd name="connsiteY131" fmla="*/ 141287 h 2868172"/>
                <a:gd name="connsiteX132" fmla="*/ 7040296 w 12192000"/>
                <a:gd name="connsiteY132" fmla="*/ 125412 h 2868172"/>
                <a:gd name="connsiteX133" fmla="*/ 7076808 w 12192000"/>
                <a:gd name="connsiteY133" fmla="*/ 106362 h 2868172"/>
                <a:gd name="connsiteX134" fmla="*/ 7114908 w 12192000"/>
                <a:gd name="connsiteY134" fmla="*/ 87312 h 2868172"/>
                <a:gd name="connsiteX135" fmla="*/ 7153008 w 12192000"/>
                <a:gd name="connsiteY135" fmla="*/ 68262 h 2868172"/>
                <a:gd name="connsiteX136" fmla="*/ 7189521 w 12192000"/>
                <a:gd name="connsiteY136" fmla="*/ 52387 h 2868172"/>
                <a:gd name="connsiteX137" fmla="*/ 7230796 w 12192000"/>
                <a:gd name="connsiteY137" fmla="*/ 36512 h 2868172"/>
                <a:gd name="connsiteX138" fmla="*/ 7276833 w 12192000"/>
                <a:gd name="connsiteY138" fmla="*/ 20637 h 2868172"/>
                <a:gd name="connsiteX139" fmla="*/ 7329221 w 12192000"/>
                <a:gd name="connsiteY139" fmla="*/ 9525 h 2868172"/>
                <a:gd name="connsiteX140" fmla="*/ 7389546 w 12192000"/>
                <a:gd name="connsiteY140" fmla="*/ 3175 h 2868172"/>
                <a:gd name="connsiteX141" fmla="*/ 7457808 w 12192000"/>
                <a:gd name="connsiteY141" fmla="*/ 0 h 2868172"/>
                <a:gd name="connsiteX142" fmla="*/ 7526071 w 12192000"/>
                <a:gd name="connsiteY142" fmla="*/ 3175 h 2868172"/>
                <a:gd name="connsiteX143" fmla="*/ 7586396 w 12192000"/>
                <a:gd name="connsiteY143" fmla="*/ 9525 h 2868172"/>
                <a:gd name="connsiteX144" fmla="*/ 7638783 w 12192000"/>
                <a:gd name="connsiteY144" fmla="*/ 20637 h 2868172"/>
                <a:gd name="connsiteX145" fmla="*/ 7684821 w 12192000"/>
                <a:gd name="connsiteY145" fmla="*/ 36512 h 2868172"/>
                <a:gd name="connsiteX146" fmla="*/ 7726096 w 12192000"/>
                <a:gd name="connsiteY146" fmla="*/ 52387 h 2868172"/>
                <a:gd name="connsiteX147" fmla="*/ 7762608 w 12192000"/>
                <a:gd name="connsiteY147" fmla="*/ 68262 h 2868172"/>
                <a:gd name="connsiteX148" fmla="*/ 7800708 w 12192000"/>
                <a:gd name="connsiteY148" fmla="*/ 87312 h 2868172"/>
                <a:gd name="connsiteX149" fmla="*/ 7838808 w 12192000"/>
                <a:gd name="connsiteY149" fmla="*/ 106362 h 2868172"/>
                <a:gd name="connsiteX150" fmla="*/ 7875321 w 12192000"/>
                <a:gd name="connsiteY150" fmla="*/ 125412 h 2868172"/>
                <a:gd name="connsiteX151" fmla="*/ 7916596 w 12192000"/>
                <a:gd name="connsiteY151" fmla="*/ 141287 h 2868172"/>
                <a:gd name="connsiteX152" fmla="*/ 7962633 w 12192000"/>
                <a:gd name="connsiteY152" fmla="*/ 155575 h 2868172"/>
                <a:gd name="connsiteX153" fmla="*/ 8015021 w 12192000"/>
                <a:gd name="connsiteY153" fmla="*/ 166687 h 2868172"/>
                <a:gd name="connsiteX154" fmla="*/ 8075346 w 12192000"/>
                <a:gd name="connsiteY154" fmla="*/ 174625 h 2868172"/>
                <a:gd name="connsiteX155" fmla="*/ 8143608 w 12192000"/>
                <a:gd name="connsiteY155" fmla="*/ 176212 h 2868172"/>
                <a:gd name="connsiteX156" fmla="*/ 8211871 w 12192000"/>
                <a:gd name="connsiteY156" fmla="*/ 174625 h 2868172"/>
                <a:gd name="connsiteX157" fmla="*/ 8272196 w 12192000"/>
                <a:gd name="connsiteY157" fmla="*/ 166687 h 2868172"/>
                <a:gd name="connsiteX158" fmla="*/ 8324583 w 12192000"/>
                <a:gd name="connsiteY158" fmla="*/ 155575 h 2868172"/>
                <a:gd name="connsiteX159" fmla="*/ 8370621 w 12192000"/>
                <a:gd name="connsiteY159" fmla="*/ 141287 h 2868172"/>
                <a:gd name="connsiteX160" fmla="*/ 8411896 w 12192000"/>
                <a:gd name="connsiteY160" fmla="*/ 125412 h 2868172"/>
                <a:gd name="connsiteX161" fmla="*/ 8448408 w 12192000"/>
                <a:gd name="connsiteY161" fmla="*/ 106362 h 2868172"/>
                <a:gd name="connsiteX162" fmla="*/ 8486508 w 12192000"/>
                <a:gd name="connsiteY162" fmla="*/ 87312 h 2868172"/>
                <a:gd name="connsiteX163" fmla="*/ 8524608 w 12192000"/>
                <a:gd name="connsiteY163" fmla="*/ 68262 h 2868172"/>
                <a:gd name="connsiteX164" fmla="*/ 8561120 w 12192000"/>
                <a:gd name="connsiteY164" fmla="*/ 52387 h 2868172"/>
                <a:gd name="connsiteX165" fmla="*/ 8602396 w 12192000"/>
                <a:gd name="connsiteY165" fmla="*/ 36512 h 2868172"/>
                <a:gd name="connsiteX166" fmla="*/ 8648432 w 12192000"/>
                <a:gd name="connsiteY166" fmla="*/ 20637 h 2868172"/>
                <a:gd name="connsiteX167" fmla="*/ 8700820 w 12192000"/>
                <a:gd name="connsiteY167" fmla="*/ 9525 h 2868172"/>
                <a:gd name="connsiteX168" fmla="*/ 8761146 w 12192000"/>
                <a:gd name="connsiteY168" fmla="*/ 3175 h 2868172"/>
                <a:gd name="connsiteX169" fmla="*/ 8827820 w 12192000"/>
                <a:gd name="connsiteY169" fmla="*/ 0 h 2868172"/>
                <a:gd name="connsiteX170" fmla="*/ 8897670 w 12192000"/>
                <a:gd name="connsiteY170" fmla="*/ 3175 h 2868172"/>
                <a:gd name="connsiteX171" fmla="*/ 8957996 w 12192000"/>
                <a:gd name="connsiteY171" fmla="*/ 9525 h 2868172"/>
                <a:gd name="connsiteX172" fmla="*/ 9010382 w 12192000"/>
                <a:gd name="connsiteY172" fmla="*/ 20637 h 2868172"/>
                <a:gd name="connsiteX173" fmla="*/ 9056420 w 12192000"/>
                <a:gd name="connsiteY173" fmla="*/ 36512 h 2868172"/>
                <a:gd name="connsiteX174" fmla="*/ 9097696 w 12192000"/>
                <a:gd name="connsiteY174" fmla="*/ 52387 h 2868172"/>
                <a:gd name="connsiteX175" fmla="*/ 9134208 w 12192000"/>
                <a:gd name="connsiteY175" fmla="*/ 68262 h 2868172"/>
                <a:gd name="connsiteX176" fmla="*/ 9172308 w 12192000"/>
                <a:gd name="connsiteY176" fmla="*/ 87312 h 2868172"/>
                <a:gd name="connsiteX177" fmla="*/ 9210408 w 12192000"/>
                <a:gd name="connsiteY177" fmla="*/ 106362 h 2868172"/>
                <a:gd name="connsiteX178" fmla="*/ 9246920 w 12192000"/>
                <a:gd name="connsiteY178" fmla="*/ 125412 h 2868172"/>
                <a:gd name="connsiteX179" fmla="*/ 9288196 w 12192000"/>
                <a:gd name="connsiteY179" fmla="*/ 141287 h 2868172"/>
                <a:gd name="connsiteX180" fmla="*/ 9334232 w 12192000"/>
                <a:gd name="connsiteY180" fmla="*/ 155575 h 2868172"/>
                <a:gd name="connsiteX181" fmla="*/ 9386620 w 12192000"/>
                <a:gd name="connsiteY181" fmla="*/ 166687 h 2868172"/>
                <a:gd name="connsiteX182" fmla="*/ 9446946 w 12192000"/>
                <a:gd name="connsiteY182" fmla="*/ 174625 h 2868172"/>
                <a:gd name="connsiteX183" fmla="*/ 9515208 w 12192000"/>
                <a:gd name="connsiteY183" fmla="*/ 176212 h 2868172"/>
                <a:gd name="connsiteX184" fmla="*/ 9583470 w 12192000"/>
                <a:gd name="connsiteY184" fmla="*/ 174625 h 2868172"/>
                <a:gd name="connsiteX185" fmla="*/ 9643796 w 12192000"/>
                <a:gd name="connsiteY185" fmla="*/ 166687 h 2868172"/>
                <a:gd name="connsiteX186" fmla="*/ 9696182 w 12192000"/>
                <a:gd name="connsiteY186" fmla="*/ 155575 h 2868172"/>
                <a:gd name="connsiteX187" fmla="*/ 9742220 w 12192000"/>
                <a:gd name="connsiteY187" fmla="*/ 141287 h 2868172"/>
                <a:gd name="connsiteX188" fmla="*/ 9783496 w 12192000"/>
                <a:gd name="connsiteY188" fmla="*/ 125412 h 2868172"/>
                <a:gd name="connsiteX189" fmla="*/ 9820008 w 12192000"/>
                <a:gd name="connsiteY189" fmla="*/ 106362 h 2868172"/>
                <a:gd name="connsiteX190" fmla="*/ 9896208 w 12192000"/>
                <a:gd name="connsiteY190" fmla="*/ 68262 h 2868172"/>
                <a:gd name="connsiteX191" fmla="*/ 9932720 w 12192000"/>
                <a:gd name="connsiteY191" fmla="*/ 52387 h 2868172"/>
                <a:gd name="connsiteX192" fmla="*/ 9973996 w 12192000"/>
                <a:gd name="connsiteY192" fmla="*/ 36512 h 2868172"/>
                <a:gd name="connsiteX193" fmla="*/ 10020032 w 12192000"/>
                <a:gd name="connsiteY193" fmla="*/ 20637 h 2868172"/>
                <a:gd name="connsiteX194" fmla="*/ 10072420 w 12192000"/>
                <a:gd name="connsiteY194" fmla="*/ 9525 h 2868172"/>
                <a:gd name="connsiteX195" fmla="*/ 10132746 w 12192000"/>
                <a:gd name="connsiteY195" fmla="*/ 3175 h 2868172"/>
                <a:gd name="connsiteX196" fmla="*/ 10201008 w 12192000"/>
                <a:gd name="connsiteY196" fmla="*/ 0 h 2868172"/>
                <a:gd name="connsiteX197" fmla="*/ 10269270 w 12192000"/>
                <a:gd name="connsiteY197" fmla="*/ 3175 h 2868172"/>
                <a:gd name="connsiteX198" fmla="*/ 10329596 w 12192000"/>
                <a:gd name="connsiteY198" fmla="*/ 9525 h 2868172"/>
                <a:gd name="connsiteX199" fmla="*/ 10381982 w 12192000"/>
                <a:gd name="connsiteY199" fmla="*/ 20637 h 2868172"/>
                <a:gd name="connsiteX200" fmla="*/ 10428020 w 12192000"/>
                <a:gd name="connsiteY200" fmla="*/ 36512 h 2868172"/>
                <a:gd name="connsiteX201" fmla="*/ 10469296 w 12192000"/>
                <a:gd name="connsiteY201" fmla="*/ 52387 h 2868172"/>
                <a:gd name="connsiteX202" fmla="*/ 10505808 w 12192000"/>
                <a:gd name="connsiteY202" fmla="*/ 68262 h 2868172"/>
                <a:gd name="connsiteX203" fmla="*/ 10543908 w 12192000"/>
                <a:gd name="connsiteY203" fmla="*/ 87312 h 2868172"/>
                <a:gd name="connsiteX204" fmla="*/ 10582008 w 12192000"/>
                <a:gd name="connsiteY204" fmla="*/ 106362 h 2868172"/>
                <a:gd name="connsiteX205" fmla="*/ 10618520 w 12192000"/>
                <a:gd name="connsiteY205" fmla="*/ 125412 h 2868172"/>
                <a:gd name="connsiteX206" fmla="*/ 10659796 w 12192000"/>
                <a:gd name="connsiteY206" fmla="*/ 141287 h 2868172"/>
                <a:gd name="connsiteX207" fmla="*/ 10705832 w 12192000"/>
                <a:gd name="connsiteY207" fmla="*/ 155575 h 2868172"/>
                <a:gd name="connsiteX208" fmla="*/ 10758220 w 12192000"/>
                <a:gd name="connsiteY208" fmla="*/ 166687 h 2868172"/>
                <a:gd name="connsiteX209" fmla="*/ 10818546 w 12192000"/>
                <a:gd name="connsiteY209" fmla="*/ 174625 h 2868172"/>
                <a:gd name="connsiteX210" fmla="*/ 10886808 w 12192000"/>
                <a:gd name="connsiteY210" fmla="*/ 176212 h 2868172"/>
                <a:gd name="connsiteX211" fmla="*/ 10955070 w 12192000"/>
                <a:gd name="connsiteY211" fmla="*/ 174625 h 2868172"/>
                <a:gd name="connsiteX212" fmla="*/ 11015396 w 12192000"/>
                <a:gd name="connsiteY212" fmla="*/ 166687 h 2868172"/>
                <a:gd name="connsiteX213" fmla="*/ 11067782 w 12192000"/>
                <a:gd name="connsiteY213" fmla="*/ 155575 h 2868172"/>
                <a:gd name="connsiteX214" fmla="*/ 11113820 w 12192000"/>
                <a:gd name="connsiteY214" fmla="*/ 141287 h 2868172"/>
                <a:gd name="connsiteX215" fmla="*/ 11155096 w 12192000"/>
                <a:gd name="connsiteY215" fmla="*/ 125412 h 2868172"/>
                <a:gd name="connsiteX216" fmla="*/ 11191608 w 12192000"/>
                <a:gd name="connsiteY216" fmla="*/ 106362 h 2868172"/>
                <a:gd name="connsiteX217" fmla="*/ 11229708 w 12192000"/>
                <a:gd name="connsiteY217" fmla="*/ 87312 h 2868172"/>
                <a:gd name="connsiteX218" fmla="*/ 11267808 w 12192000"/>
                <a:gd name="connsiteY218" fmla="*/ 68262 h 2868172"/>
                <a:gd name="connsiteX219" fmla="*/ 11304320 w 12192000"/>
                <a:gd name="connsiteY219" fmla="*/ 52387 h 2868172"/>
                <a:gd name="connsiteX220" fmla="*/ 11345596 w 12192000"/>
                <a:gd name="connsiteY220" fmla="*/ 36512 h 2868172"/>
                <a:gd name="connsiteX221" fmla="*/ 11391632 w 12192000"/>
                <a:gd name="connsiteY221" fmla="*/ 20637 h 2868172"/>
                <a:gd name="connsiteX222" fmla="*/ 11444020 w 12192000"/>
                <a:gd name="connsiteY222" fmla="*/ 9525 h 2868172"/>
                <a:gd name="connsiteX223" fmla="*/ 11504346 w 12192000"/>
                <a:gd name="connsiteY223" fmla="*/ 3175 h 2868172"/>
                <a:gd name="connsiteX224" fmla="*/ 11572608 w 12192000"/>
                <a:gd name="connsiteY224" fmla="*/ 0 h 2868172"/>
                <a:gd name="connsiteX225" fmla="*/ 11640870 w 12192000"/>
                <a:gd name="connsiteY225" fmla="*/ 3175 h 2868172"/>
                <a:gd name="connsiteX226" fmla="*/ 11701196 w 12192000"/>
                <a:gd name="connsiteY226" fmla="*/ 9525 h 2868172"/>
                <a:gd name="connsiteX227" fmla="*/ 11753582 w 12192000"/>
                <a:gd name="connsiteY227" fmla="*/ 20637 h 2868172"/>
                <a:gd name="connsiteX228" fmla="*/ 11799620 w 12192000"/>
                <a:gd name="connsiteY228" fmla="*/ 36512 h 2868172"/>
                <a:gd name="connsiteX229" fmla="*/ 11840896 w 12192000"/>
                <a:gd name="connsiteY229" fmla="*/ 52387 h 2868172"/>
                <a:gd name="connsiteX230" fmla="*/ 11877408 w 12192000"/>
                <a:gd name="connsiteY230" fmla="*/ 68262 h 2868172"/>
                <a:gd name="connsiteX231" fmla="*/ 11915508 w 12192000"/>
                <a:gd name="connsiteY231" fmla="*/ 87312 h 2868172"/>
                <a:gd name="connsiteX232" fmla="*/ 11953608 w 12192000"/>
                <a:gd name="connsiteY232" fmla="*/ 106362 h 2868172"/>
                <a:gd name="connsiteX233" fmla="*/ 11990120 w 12192000"/>
                <a:gd name="connsiteY233" fmla="*/ 125412 h 2868172"/>
                <a:gd name="connsiteX234" fmla="*/ 12031396 w 12192000"/>
                <a:gd name="connsiteY234" fmla="*/ 141287 h 2868172"/>
                <a:gd name="connsiteX235" fmla="*/ 12077432 w 12192000"/>
                <a:gd name="connsiteY235" fmla="*/ 155575 h 2868172"/>
                <a:gd name="connsiteX236" fmla="*/ 12129820 w 12192000"/>
                <a:gd name="connsiteY236" fmla="*/ 166688 h 2868172"/>
                <a:gd name="connsiteX237" fmla="*/ 12190146 w 12192000"/>
                <a:gd name="connsiteY237" fmla="*/ 174625 h 2868172"/>
                <a:gd name="connsiteX238" fmla="*/ 12192000 w 12192000"/>
                <a:gd name="connsiteY238" fmla="*/ 174668 h 2868172"/>
                <a:gd name="connsiteX239" fmla="*/ 12192000 w 12192000"/>
                <a:gd name="connsiteY239" fmla="*/ 319047 h 2868172"/>
                <a:gd name="connsiteX240" fmla="*/ 12192000 w 12192000"/>
                <a:gd name="connsiteY240" fmla="*/ 885826 h 2868172"/>
                <a:gd name="connsiteX241" fmla="*/ 12192000 w 12192000"/>
                <a:gd name="connsiteY241" fmla="*/ 1030205 h 2868172"/>
                <a:gd name="connsiteX242" fmla="*/ 12192000 w 12192000"/>
                <a:gd name="connsiteY242" fmla="*/ 1553722 h 2868172"/>
                <a:gd name="connsiteX243" fmla="*/ 12192000 w 12192000"/>
                <a:gd name="connsiteY243" fmla="*/ 1787292 h 2868172"/>
                <a:gd name="connsiteX244" fmla="*/ 12192000 w 12192000"/>
                <a:gd name="connsiteY244" fmla="*/ 1931671 h 2868172"/>
                <a:gd name="connsiteX245" fmla="*/ 12192000 w 12192000"/>
                <a:gd name="connsiteY245" fmla="*/ 2868172 h 2868172"/>
                <a:gd name="connsiteX246" fmla="*/ 12191997 w 12192000"/>
                <a:gd name="connsiteY246" fmla="*/ 2868172 h 2868172"/>
                <a:gd name="connsiteX247" fmla="*/ 1 w 12192000"/>
                <a:gd name="connsiteY247" fmla="*/ 2868172 h 2868172"/>
                <a:gd name="connsiteX248" fmla="*/ 0 w 12192000"/>
                <a:gd name="connsiteY248" fmla="*/ 2868172 h 2868172"/>
                <a:gd name="connsiteX249" fmla="*/ 0 w 12192000"/>
                <a:gd name="connsiteY249" fmla="*/ 1931671 h 2868172"/>
                <a:gd name="connsiteX250" fmla="*/ 0 w 12192000"/>
                <a:gd name="connsiteY250" fmla="*/ 1787292 h 2868172"/>
                <a:gd name="connsiteX251" fmla="*/ 0 w 12192000"/>
                <a:gd name="connsiteY251" fmla="*/ 1553722 h 2868172"/>
                <a:gd name="connsiteX252" fmla="*/ 0 w 12192000"/>
                <a:gd name="connsiteY252" fmla="*/ 1030205 h 2868172"/>
                <a:gd name="connsiteX253" fmla="*/ 0 w 12192000"/>
                <a:gd name="connsiteY253" fmla="*/ 885826 h 2868172"/>
                <a:gd name="connsiteX254" fmla="*/ 0 w 12192000"/>
                <a:gd name="connsiteY254" fmla="*/ 319047 h 2868172"/>
                <a:gd name="connsiteX255" fmla="*/ 0 w 12192000"/>
                <a:gd name="connsiteY255" fmla="*/ 174668 h 2868172"/>
                <a:gd name="connsiteX256" fmla="*/ 1852 w 12192000"/>
                <a:gd name="connsiteY256" fmla="*/ 174625 h 2868172"/>
                <a:gd name="connsiteX257" fmla="*/ 62177 w 12192000"/>
                <a:gd name="connsiteY257" fmla="*/ 166687 h 2868172"/>
                <a:gd name="connsiteX258" fmla="*/ 114564 w 12192000"/>
                <a:gd name="connsiteY258" fmla="*/ 155575 h 2868172"/>
                <a:gd name="connsiteX259" fmla="*/ 160602 w 12192000"/>
                <a:gd name="connsiteY259" fmla="*/ 141287 h 2868172"/>
                <a:gd name="connsiteX260" fmla="*/ 201877 w 12192000"/>
                <a:gd name="connsiteY260" fmla="*/ 125412 h 2868172"/>
                <a:gd name="connsiteX261" fmla="*/ 238389 w 12192000"/>
                <a:gd name="connsiteY261" fmla="*/ 106362 h 2868172"/>
                <a:gd name="connsiteX262" fmla="*/ 276489 w 12192000"/>
                <a:gd name="connsiteY262" fmla="*/ 87312 h 2868172"/>
                <a:gd name="connsiteX263" fmla="*/ 314589 w 12192000"/>
                <a:gd name="connsiteY263" fmla="*/ 68262 h 2868172"/>
                <a:gd name="connsiteX264" fmla="*/ 351102 w 12192000"/>
                <a:gd name="connsiteY264" fmla="*/ 52387 h 2868172"/>
                <a:gd name="connsiteX265" fmla="*/ 392377 w 12192000"/>
                <a:gd name="connsiteY265" fmla="*/ 36512 h 2868172"/>
                <a:gd name="connsiteX266" fmla="*/ 438414 w 12192000"/>
                <a:gd name="connsiteY266" fmla="*/ 20637 h 2868172"/>
                <a:gd name="connsiteX267" fmla="*/ 490802 w 12192000"/>
                <a:gd name="connsiteY267" fmla="*/ 9525 h 2868172"/>
                <a:gd name="connsiteX268" fmla="*/ 551127 w 12192000"/>
                <a:gd name="connsiteY268" fmla="*/ 3175 h 286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</a:cxnLst>
              <a:rect l="l" t="t" r="r" b="b"/>
              <a:pathLst>
                <a:path w="12192000" h="2868172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7"/>
                  </a:lnTo>
                  <a:lnTo>
                    <a:pt x="12192000" y="885826"/>
                  </a:lnTo>
                  <a:lnTo>
                    <a:pt x="12192000" y="1030205"/>
                  </a:lnTo>
                  <a:lnTo>
                    <a:pt x="12192000" y="1553722"/>
                  </a:lnTo>
                  <a:lnTo>
                    <a:pt x="12192000" y="1787292"/>
                  </a:lnTo>
                  <a:lnTo>
                    <a:pt x="12192000" y="1931671"/>
                  </a:lnTo>
                  <a:lnTo>
                    <a:pt x="12192000" y="2868172"/>
                  </a:lnTo>
                  <a:lnTo>
                    <a:pt x="12191997" y="2868172"/>
                  </a:lnTo>
                  <a:lnTo>
                    <a:pt x="1" y="2868172"/>
                  </a:lnTo>
                  <a:lnTo>
                    <a:pt x="0" y="2868172"/>
                  </a:lnTo>
                  <a:lnTo>
                    <a:pt x="0" y="1931671"/>
                  </a:lnTo>
                  <a:lnTo>
                    <a:pt x="0" y="1787292"/>
                  </a:lnTo>
                  <a:lnTo>
                    <a:pt x="0" y="1553722"/>
                  </a:lnTo>
                  <a:lnTo>
                    <a:pt x="0" y="1030205"/>
                  </a:lnTo>
                  <a:lnTo>
                    <a:pt x="0" y="885826"/>
                  </a:lnTo>
                  <a:lnTo>
                    <a:pt x="0" y="319047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A502461-DBD9-4B84-92C9-8D95C948D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45450"/>
              <a:ext cx="12192000" cy="3012550"/>
            </a:xfrm>
            <a:custGeom>
              <a:avLst/>
              <a:gdLst>
                <a:gd name="connsiteX0" fmla="*/ 619389 w 12192000"/>
                <a:gd name="connsiteY0" fmla="*/ 0 h 3012550"/>
                <a:gd name="connsiteX1" fmla="*/ 687652 w 12192000"/>
                <a:gd name="connsiteY1" fmla="*/ 3175 h 3012550"/>
                <a:gd name="connsiteX2" fmla="*/ 747977 w 12192000"/>
                <a:gd name="connsiteY2" fmla="*/ 9525 h 3012550"/>
                <a:gd name="connsiteX3" fmla="*/ 800364 w 12192000"/>
                <a:gd name="connsiteY3" fmla="*/ 20637 h 3012550"/>
                <a:gd name="connsiteX4" fmla="*/ 846402 w 12192000"/>
                <a:gd name="connsiteY4" fmla="*/ 36512 h 3012550"/>
                <a:gd name="connsiteX5" fmla="*/ 887677 w 12192000"/>
                <a:gd name="connsiteY5" fmla="*/ 52387 h 3012550"/>
                <a:gd name="connsiteX6" fmla="*/ 924189 w 12192000"/>
                <a:gd name="connsiteY6" fmla="*/ 68262 h 3012550"/>
                <a:gd name="connsiteX7" fmla="*/ 962289 w 12192000"/>
                <a:gd name="connsiteY7" fmla="*/ 87312 h 3012550"/>
                <a:gd name="connsiteX8" fmla="*/ 1000389 w 12192000"/>
                <a:gd name="connsiteY8" fmla="*/ 106362 h 3012550"/>
                <a:gd name="connsiteX9" fmla="*/ 1036902 w 12192000"/>
                <a:gd name="connsiteY9" fmla="*/ 125412 h 3012550"/>
                <a:gd name="connsiteX10" fmla="*/ 1078177 w 12192000"/>
                <a:gd name="connsiteY10" fmla="*/ 141287 h 3012550"/>
                <a:gd name="connsiteX11" fmla="*/ 1124214 w 12192000"/>
                <a:gd name="connsiteY11" fmla="*/ 155575 h 3012550"/>
                <a:gd name="connsiteX12" fmla="*/ 1176602 w 12192000"/>
                <a:gd name="connsiteY12" fmla="*/ 166687 h 3012550"/>
                <a:gd name="connsiteX13" fmla="*/ 1236927 w 12192000"/>
                <a:gd name="connsiteY13" fmla="*/ 174625 h 3012550"/>
                <a:gd name="connsiteX14" fmla="*/ 1305189 w 12192000"/>
                <a:gd name="connsiteY14" fmla="*/ 176212 h 3012550"/>
                <a:gd name="connsiteX15" fmla="*/ 1373452 w 12192000"/>
                <a:gd name="connsiteY15" fmla="*/ 174625 h 3012550"/>
                <a:gd name="connsiteX16" fmla="*/ 1433777 w 12192000"/>
                <a:gd name="connsiteY16" fmla="*/ 166687 h 3012550"/>
                <a:gd name="connsiteX17" fmla="*/ 1486164 w 12192000"/>
                <a:gd name="connsiteY17" fmla="*/ 155575 h 3012550"/>
                <a:gd name="connsiteX18" fmla="*/ 1532202 w 12192000"/>
                <a:gd name="connsiteY18" fmla="*/ 141287 h 3012550"/>
                <a:gd name="connsiteX19" fmla="*/ 1573477 w 12192000"/>
                <a:gd name="connsiteY19" fmla="*/ 125412 h 3012550"/>
                <a:gd name="connsiteX20" fmla="*/ 1609989 w 12192000"/>
                <a:gd name="connsiteY20" fmla="*/ 106362 h 3012550"/>
                <a:gd name="connsiteX21" fmla="*/ 1648089 w 12192000"/>
                <a:gd name="connsiteY21" fmla="*/ 87312 h 3012550"/>
                <a:gd name="connsiteX22" fmla="*/ 1686189 w 12192000"/>
                <a:gd name="connsiteY22" fmla="*/ 68262 h 3012550"/>
                <a:gd name="connsiteX23" fmla="*/ 1722702 w 12192000"/>
                <a:gd name="connsiteY23" fmla="*/ 52387 h 3012550"/>
                <a:gd name="connsiteX24" fmla="*/ 1763977 w 12192000"/>
                <a:gd name="connsiteY24" fmla="*/ 36512 h 3012550"/>
                <a:gd name="connsiteX25" fmla="*/ 1810014 w 12192000"/>
                <a:gd name="connsiteY25" fmla="*/ 20637 h 3012550"/>
                <a:gd name="connsiteX26" fmla="*/ 1862402 w 12192000"/>
                <a:gd name="connsiteY26" fmla="*/ 9525 h 3012550"/>
                <a:gd name="connsiteX27" fmla="*/ 1922727 w 12192000"/>
                <a:gd name="connsiteY27" fmla="*/ 3175 h 3012550"/>
                <a:gd name="connsiteX28" fmla="*/ 1990989 w 12192000"/>
                <a:gd name="connsiteY28" fmla="*/ 0 h 3012550"/>
                <a:gd name="connsiteX29" fmla="*/ 2059252 w 12192000"/>
                <a:gd name="connsiteY29" fmla="*/ 3175 h 3012550"/>
                <a:gd name="connsiteX30" fmla="*/ 2119577 w 12192000"/>
                <a:gd name="connsiteY30" fmla="*/ 9525 h 3012550"/>
                <a:gd name="connsiteX31" fmla="*/ 2171964 w 12192000"/>
                <a:gd name="connsiteY31" fmla="*/ 20637 h 3012550"/>
                <a:gd name="connsiteX32" fmla="*/ 2218002 w 12192000"/>
                <a:gd name="connsiteY32" fmla="*/ 36512 h 3012550"/>
                <a:gd name="connsiteX33" fmla="*/ 2259277 w 12192000"/>
                <a:gd name="connsiteY33" fmla="*/ 52387 h 3012550"/>
                <a:gd name="connsiteX34" fmla="*/ 2295789 w 12192000"/>
                <a:gd name="connsiteY34" fmla="*/ 68262 h 3012550"/>
                <a:gd name="connsiteX35" fmla="*/ 2333889 w 12192000"/>
                <a:gd name="connsiteY35" fmla="*/ 87312 h 3012550"/>
                <a:gd name="connsiteX36" fmla="*/ 2371989 w 12192000"/>
                <a:gd name="connsiteY36" fmla="*/ 106362 h 3012550"/>
                <a:gd name="connsiteX37" fmla="*/ 2408502 w 12192000"/>
                <a:gd name="connsiteY37" fmla="*/ 125412 h 3012550"/>
                <a:gd name="connsiteX38" fmla="*/ 2449777 w 12192000"/>
                <a:gd name="connsiteY38" fmla="*/ 141287 h 3012550"/>
                <a:gd name="connsiteX39" fmla="*/ 2495814 w 12192000"/>
                <a:gd name="connsiteY39" fmla="*/ 155575 h 3012550"/>
                <a:gd name="connsiteX40" fmla="*/ 2548202 w 12192000"/>
                <a:gd name="connsiteY40" fmla="*/ 166687 h 3012550"/>
                <a:gd name="connsiteX41" fmla="*/ 2608527 w 12192000"/>
                <a:gd name="connsiteY41" fmla="*/ 174625 h 3012550"/>
                <a:gd name="connsiteX42" fmla="*/ 2676789 w 12192000"/>
                <a:gd name="connsiteY42" fmla="*/ 176212 h 3012550"/>
                <a:gd name="connsiteX43" fmla="*/ 2745052 w 12192000"/>
                <a:gd name="connsiteY43" fmla="*/ 174625 h 3012550"/>
                <a:gd name="connsiteX44" fmla="*/ 2805377 w 12192000"/>
                <a:gd name="connsiteY44" fmla="*/ 166687 h 3012550"/>
                <a:gd name="connsiteX45" fmla="*/ 2857764 w 12192000"/>
                <a:gd name="connsiteY45" fmla="*/ 155575 h 3012550"/>
                <a:gd name="connsiteX46" fmla="*/ 2903802 w 12192000"/>
                <a:gd name="connsiteY46" fmla="*/ 141287 h 3012550"/>
                <a:gd name="connsiteX47" fmla="*/ 2945077 w 12192000"/>
                <a:gd name="connsiteY47" fmla="*/ 125412 h 3012550"/>
                <a:gd name="connsiteX48" fmla="*/ 2981589 w 12192000"/>
                <a:gd name="connsiteY48" fmla="*/ 106362 h 3012550"/>
                <a:gd name="connsiteX49" fmla="*/ 3019689 w 12192000"/>
                <a:gd name="connsiteY49" fmla="*/ 87312 h 3012550"/>
                <a:gd name="connsiteX50" fmla="*/ 3057789 w 12192000"/>
                <a:gd name="connsiteY50" fmla="*/ 68262 h 3012550"/>
                <a:gd name="connsiteX51" fmla="*/ 3094302 w 12192000"/>
                <a:gd name="connsiteY51" fmla="*/ 52387 h 3012550"/>
                <a:gd name="connsiteX52" fmla="*/ 3135577 w 12192000"/>
                <a:gd name="connsiteY52" fmla="*/ 36512 h 3012550"/>
                <a:gd name="connsiteX53" fmla="*/ 3181614 w 12192000"/>
                <a:gd name="connsiteY53" fmla="*/ 20637 h 3012550"/>
                <a:gd name="connsiteX54" fmla="*/ 3234002 w 12192000"/>
                <a:gd name="connsiteY54" fmla="*/ 9525 h 3012550"/>
                <a:gd name="connsiteX55" fmla="*/ 3294327 w 12192000"/>
                <a:gd name="connsiteY55" fmla="*/ 3175 h 3012550"/>
                <a:gd name="connsiteX56" fmla="*/ 3361002 w 12192000"/>
                <a:gd name="connsiteY56" fmla="*/ 0 h 3012550"/>
                <a:gd name="connsiteX57" fmla="*/ 3430852 w 12192000"/>
                <a:gd name="connsiteY57" fmla="*/ 3175 h 3012550"/>
                <a:gd name="connsiteX58" fmla="*/ 3491177 w 12192000"/>
                <a:gd name="connsiteY58" fmla="*/ 9525 h 3012550"/>
                <a:gd name="connsiteX59" fmla="*/ 3543564 w 12192000"/>
                <a:gd name="connsiteY59" fmla="*/ 20637 h 3012550"/>
                <a:gd name="connsiteX60" fmla="*/ 3589602 w 12192000"/>
                <a:gd name="connsiteY60" fmla="*/ 36512 h 3012550"/>
                <a:gd name="connsiteX61" fmla="*/ 3630877 w 12192000"/>
                <a:gd name="connsiteY61" fmla="*/ 52387 h 3012550"/>
                <a:gd name="connsiteX62" fmla="*/ 3667389 w 12192000"/>
                <a:gd name="connsiteY62" fmla="*/ 68262 h 3012550"/>
                <a:gd name="connsiteX63" fmla="*/ 3705489 w 12192000"/>
                <a:gd name="connsiteY63" fmla="*/ 87312 h 3012550"/>
                <a:gd name="connsiteX64" fmla="*/ 3743589 w 12192000"/>
                <a:gd name="connsiteY64" fmla="*/ 106362 h 3012550"/>
                <a:gd name="connsiteX65" fmla="*/ 3780102 w 12192000"/>
                <a:gd name="connsiteY65" fmla="*/ 125412 h 3012550"/>
                <a:gd name="connsiteX66" fmla="*/ 3821377 w 12192000"/>
                <a:gd name="connsiteY66" fmla="*/ 141287 h 3012550"/>
                <a:gd name="connsiteX67" fmla="*/ 3867414 w 12192000"/>
                <a:gd name="connsiteY67" fmla="*/ 155575 h 3012550"/>
                <a:gd name="connsiteX68" fmla="*/ 3919802 w 12192000"/>
                <a:gd name="connsiteY68" fmla="*/ 166687 h 3012550"/>
                <a:gd name="connsiteX69" fmla="*/ 3980127 w 12192000"/>
                <a:gd name="connsiteY69" fmla="*/ 174625 h 3012550"/>
                <a:gd name="connsiteX70" fmla="*/ 4048389 w 12192000"/>
                <a:gd name="connsiteY70" fmla="*/ 176212 h 3012550"/>
                <a:gd name="connsiteX71" fmla="*/ 4116652 w 12192000"/>
                <a:gd name="connsiteY71" fmla="*/ 174625 h 3012550"/>
                <a:gd name="connsiteX72" fmla="*/ 4176977 w 12192000"/>
                <a:gd name="connsiteY72" fmla="*/ 166687 h 3012550"/>
                <a:gd name="connsiteX73" fmla="*/ 4229364 w 12192000"/>
                <a:gd name="connsiteY73" fmla="*/ 155575 h 3012550"/>
                <a:gd name="connsiteX74" fmla="*/ 4275402 w 12192000"/>
                <a:gd name="connsiteY74" fmla="*/ 141287 h 3012550"/>
                <a:gd name="connsiteX75" fmla="*/ 4316677 w 12192000"/>
                <a:gd name="connsiteY75" fmla="*/ 125412 h 3012550"/>
                <a:gd name="connsiteX76" fmla="*/ 4353189 w 12192000"/>
                <a:gd name="connsiteY76" fmla="*/ 106362 h 3012550"/>
                <a:gd name="connsiteX77" fmla="*/ 4429389 w 12192000"/>
                <a:gd name="connsiteY77" fmla="*/ 68262 h 3012550"/>
                <a:gd name="connsiteX78" fmla="*/ 4465902 w 12192000"/>
                <a:gd name="connsiteY78" fmla="*/ 52387 h 3012550"/>
                <a:gd name="connsiteX79" fmla="*/ 4507177 w 12192000"/>
                <a:gd name="connsiteY79" fmla="*/ 36512 h 3012550"/>
                <a:gd name="connsiteX80" fmla="*/ 4553215 w 12192000"/>
                <a:gd name="connsiteY80" fmla="*/ 20637 h 3012550"/>
                <a:gd name="connsiteX81" fmla="*/ 4605602 w 12192000"/>
                <a:gd name="connsiteY81" fmla="*/ 9525 h 3012550"/>
                <a:gd name="connsiteX82" fmla="*/ 4665928 w 12192000"/>
                <a:gd name="connsiteY82" fmla="*/ 3175 h 3012550"/>
                <a:gd name="connsiteX83" fmla="*/ 4734189 w 12192000"/>
                <a:gd name="connsiteY83" fmla="*/ 0 h 3012550"/>
                <a:gd name="connsiteX84" fmla="*/ 4802453 w 12192000"/>
                <a:gd name="connsiteY84" fmla="*/ 3175 h 3012550"/>
                <a:gd name="connsiteX85" fmla="*/ 4862777 w 12192000"/>
                <a:gd name="connsiteY85" fmla="*/ 9525 h 3012550"/>
                <a:gd name="connsiteX86" fmla="*/ 4915165 w 12192000"/>
                <a:gd name="connsiteY86" fmla="*/ 20637 h 3012550"/>
                <a:gd name="connsiteX87" fmla="*/ 4961201 w 12192000"/>
                <a:gd name="connsiteY87" fmla="*/ 36512 h 3012550"/>
                <a:gd name="connsiteX88" fmla="*/ 5002477 w 12192000"/>
                <a:gd name="connsiteY88" fmla="*/ 52387 h 3012550"/>
                <a:gd name="connsiteX89" fmla="*/ 5038989 w 12192000"/>
                <a:gd name="connsiteY89" fmla="*/ 68262 h 3012550"/>
                <a:gd name="connsiteX90" fmla="*/ 5077090 w 12192000"/>
                <a:gd name="connsiteY90" fmla="*/ 87312 h 3012550"/>
                <a:gd name="connsiteX91" fmla="*/ 5115189 w 12192000"/>
                <a:gd name="connsiteY91" fmla="*/ 106362 h 3012550"/>
                <a:gd name="connsiteX92" fmla="*/ 5151701 w 12192000"/>
                <a:gd name="connsiteY92" fmla="*/ 125412 h 3012550"/>
                <a:gd name="connsiteX93" fmla="*/ 5192977 w 12192000"/>
                <a:gd name="connsiteY93" fmla="*/ 141287 h 3012550"/>
                <a:gd name="connsiteX94" fmla="*/ 5239014 w 12192000"/>
                <a:gd name="connsiteY94" fmla="*/ 155575 h 3012550"/>
                <a:gd name="connsiteX95" fmla="*/ 5291401 w 12192000"/>
                <a:gd name="connsiteY95" fmla="*/ 166687 h 3012550"/>
                <a:gd name="connsiteX96" fmla="*/ 5351727 w 12192000"/>
                <a:gd name="connsiteY96" fmla="*/ 174625 h 3012550"/>
                <a:gd name="connsiteX97" fmla="*/ 5410199 w 12192000"/>
                <a:gd name="connsiteY97" fmla="*/ 175985 h 3012550"/>
                <a:gd name="connsiteX98" fmla="*/ 5468671 w 12192000"/>
                <a:gd name="connsiteY98" fmla="*/ 174625 h 3012550"/>
                <a:gd name="connsiteX99" fmla="*/ 5528996 w 12192000"/>
                <a:gd name="connsiteY99" fmla="*/ 166687 h 3012550"/>
                <a:gd name="connsiteX100" fmla="*/ 5581383 w 12192000"/>
                <a:gd name="connsiteY100" fmla="*/ 155575 h 3012550"/>
                <a:gd name="connsiteX101" fmla="*/ 5627421 w 12192000"/>
                <a:gd name="connsiteY101" fmla="*/ 141287 h 3012550"/>
                <a:gd name="connsiteX102" fmla="*/ 5668696 w 12192000"/>
                <a:gd name="connsiteY102" fmla="*/ 125412 h 3012550"/>
                <a:gd name="connsiteX103" fmla="*/ 5705209 w 12192000"/>
                <a:gd name="connsiteY103" fmla="*/ 106362 h 3012550"/>
                <a:gd name="connsiteX104" fmla="*/ 5743308 w 12192000"/>
                <a:gd name="connsiteY104" fmla="*/ 87312 h 3012550"/>
                <a:gd name="connsiteX105" fmla="*/ 5781408 w 12192000"/>
                <a:gd name="connsiteY105" fmla="*/ 68262 h 3012550"/>
                <a:gd name="connsiteX106" fmla="*/ 5817921 w 12192000"/>
                <a:gd name="connsiteY106" fmla="*/ 52387 h 3012550"/>
                <a:gd name="connsiteX107" fmla="*/ 5859196 w 12192000"/>
                <a:gd name="connsiteY107" fmla="*/ 36512 h 3012550"/>
                <a:gd name="connsiteX108" fmla="*/ 5905234 w 12192000"/>
                <a:gd name="connsiteY108" fmla="*/ 20637 h 3012550"/>
                <a:gd name="connsiteX109" fmla="*/ 5957621 w 12192000"/>
                <a:gd name="connsiteY109" fmla="*/ 9525 h 3012550"/>
                <a:gd name="connsiteX110" fmla="*/ 6017947 w 12192000"/>
                <a:gd name="connsiteY110" fmla="*/ 3175 h 3012550"/>
                <a:gd name="connsiteX111" fmla="*/ 6086209 w 12192000"/>
                <a:gd name="connsiteY111" fmla="*/ 0 h 3012550"/>
                <a:gd name="connsiteX112" fmla="*/ 6095999 w 12192000"/>
                <a:gd name="connsiteY112" fmla="*/ 455 h 3012550"/>
                <a:gd name="connsiteX113" fmla="*/ 6105789 w 12192000"/>
                <a:gd name="connsiteY113" fmla="*/ 0 h 3012550"/>
                <a:gd name="connsiteX114" fmla="*/ 6174052 w 12192000"/>
                <a:gd name="connsiteY114" fmla="*/ 3175 h 3012550"/>
                <a:gd name="connsiteX115" fmla="*/ 6234377 w 12192000"/>
                <a:gd name="connsiteY115" fmla="*/ 9525 h 3012550"/>
                <a:gd name="connsiteX116" fmla="*/ 6286764 w 12192000"/>
                <a:gd name="connsiteY116" fmla="*/ 20637 h 3012550"/>
                <a:gd name="connsiteX117" fmla="*/ 6332802 w 12192000"/>
                <a:gd name="connsiteY117" fmla="*/ 36512 h 3012550"/>
                <a:gd name="connsiteX118" fmla="*/ 6374077 w 12192000"/>
                <a:gd name="connsiteY118" fmla="*/ 52387 h 3012550"/>
                <a:gd name="connsiteX119" fmla="*/ 6410589 w 12192000"/>
                <a:gd name="connsiteY119" fmla="*/ 68262 h 3012550"/>
                <a:gd name="connsiteX120" fmla="*/ 6448689 w 12192000"/>
                <a:gd name="connsiteY120" fmla="*/ 87312 h 3012550"/>
                <a:gd name="connsiteX121" fmla="*/ 6486789 w 12192000"/>
                <a:gd name="connsiteY121" fmla="*/ 106362 h 3012550"/>
                <a:gd name="connsiteX122" fmla="*/ 6523302 w 12192000"/>
                <a:gd name="connsiteY122" fmla="*/ 125412 h 3012550"/>
                <a:gd name="connsiteX123" fmla="*/ 6564577 w 12192000"/>
                <a:gd name="connsiteY123" fmla="*/ 141287 h 3012550"/>
                <a:gd name="connsiteX124" fmla="*/ 6610614 w 12192000"/>
                <a:gd name="connsiteY124" fmla="*/ 155575 h 3012550"/>
                <a:gd name="connsiteX125" fmla="*/ 6663002 w 12192000"/>
                <a:gd name="connsiteY125" fmla="*/ 166687 h 3012550"/>
                <a:gd name="connsiteX126" fmla="*/ 6723327 w 12192000"/>
                <a:gd name="connsiteY126" fmla="*/ 174625 h 3012550"/>
                <a:gd name="connsiteX127" fmla="*/ 6781799 w 12192000"/>
                <a:gd name="connsiteY127" fmla="*/ 175985 h 3012550"/>
                <a:gd name="connsiteX128" fmla="*/ 6840271 w 12192000"/>
                <a:gd name="connsiteY128" fmla="*/ 174625 h 3012550"/>
                <a:gd name="connsiteX129" fmla="*/ 6900596 w 12192000"/>
                <a:gd name="connsiteY129" fmla="*/ 166687 h 3012550"/>
                <a:gd name="connsiteX130" fmla="*/ 6952983 w 12192000"/>
                <a:gd name="connsiteY130" fmla="*/ 155575 h 3012550"/>
                <a:gd name="connsiteX131" fmla="*/ 6999021 w 12192000"/>
                <a:gd name="connsiteY131" fmla="*/ 141287 h 3012550"/>
                <a:gd name="connsiteX132" fmla="*/ 7040296 w 12192000"/>
                <a:gd name="connsiteY132" fmla="*/ 125412 h 3012550"/>
                <a:gd name="connsiteX133" fmla="*/ 7076808 w 12192000"/>
                <a:gd name="connsiteY133" fmla="*/ 106362 h 3012550"/>
                <a:gd name="connsiteX134" fmla="*/ 7114908 w 12192000"/>
                <a:gd name="connsiteY134" fmla="*/ 87312 h 3012550"/>
                <a:gd name="connsiteX135" fmla="*/ 7153008 w 12192000"/>
                <a:gd name="connsiteY135" fmla="*/ 68262 h 3012550"/>
                <a:gd name="connsiteX136" fmla="*/ 7189521 w 12192000"/>
                <a:gd name="connsiteY136" fmla="*/ 52387 h 3012550"/>
                <a:gd name="connsiteX137" fmla="*/ 7230796 w 12192000"/>
                <a:gd name="connsiteY137" fmla="*/ 36512 h 3012550"/>
                <a:gd name="connsiteX138" fmla="*/ 7276833 w 12192000"/>
                <a:gd name="connsiteY138" fmla="*/ 20637 h 3012550"/>
                <a:gd name="connsiteX139" fmla="*/ 7329221 w 12192000"/>
                <a:gd name="connsiteY139" fmla="*/ 9525 h 3012550"/>
                <a:gd name="connsiteX140" fmla="*/ 7389546 w 12192000"/>
                <a:gd name="connsiteY140" fmla="*/ 3175 h 3012550"/>
                <a:gd name="connsiteX141" fmla="*/ 7457808 w 12192000"/>
                <a:gd name="connsiteY141" fmla="*/ 0 h 3012550"/>
                <a:gd name="connsiteX142" fmla="*/ 7526071 w 12192000"/>
                <a:gd name="connsiteY142" fmla="*/ 3175 h 3012550"/>
                <a:gd name="connsiteX143" fmla="*/ 7586396 w 12192000"/>
                <a:gd name="connsiteY143" fmla="*/ 9525 h 3012550"/>
                <a:gd name="connsiteX144" fmla="*/ 7638783 w 12192000"/>
                <a:gd name="connsiteY144" fmla="*/ 20637 h 3012550"/>
                <a:gd name="connsiteX145" fmla="*/ 7684821 w 12192000"/>
                <a:gd name="connsiteY145" fmla="*/ 36512 h 3012550"/>
                <a:gd name="connsiteX146" fmla="*/ 7726096 w 12192000"/>
                <a:gd name="connsiteY146" fmla="*/ 52387 h 3012550"/>
                <a:gd name="connsiteX147" fmla="*/ 7762608 w 12192000"/>
                <a:gd name="connsiteY147" fmla="*/ 68262 h 3012550"/>
                <a:gd name="connsiteX148" fmla="*/ 7800708 w 12192000"/>
                <a:gd name="connsiteY148" fmla="*/ 87312 h 3012550"/>
                <a:gd name="connsiteX149" fmla="*/ 7838808 w 12192000"/>
                <a:gd name="connsiteY149" fmla="*/ 106362 h 3012550"/>
                <a:gd name="connsiteX150" fmla="*/ 7875321 w 12192000"/>
                <a:gd name="connsiteY150" fmla="*/ 125412 h 3012550"/>
                <a:gd name="connsiteX151" fmla="*/ 7916596 w 12192000"/>
                <a:gd name="connsiteY151" fmla="*/ 141287 h 3012550"/>
                <a:gd name="connsiteX152" fmla="*/ 7962633 w 12192000"/>
                <a:gd name="connsiteY152" fmla="*/ 155575 h 3012550"/>
                <a:gd name="connsiteX153" fmla="*/ 8015021 w 12192000"/>
                <a:gd name="connsiteY153" fmla="*/ 166687 h 3012550"/>
                <a:gd name="connsiteX154" fmla="*/ 8075346 w 12192000"/>
                <a:gd name="connsiteY154" fmla="*/ 174625 h 3012550"/>
                <a:gd name="connsiteX155" fmla="*/ 8143608 w 12192000"/>
                <a:gd name="connsiteY155" fmla="*/ 176212 h 3012550"/>
                <a:gd name="connsiteX156" fmla="*/ 8211871 w 12192000"/>
                <a:gd name="connsiteY156" fmla="*/ 174625 h 3012550"/>
                <a:gd name="connsiteX157" fmla="*/ 8272196 w 12192000"/>
                <a:gd name="connsiteY157" fmla="*/ 166687 h 3012550"/>
                <a:gd name="connsiteX158" fmla="*/ 8324583 w 12192000"/>
                <a:gd name="connsiteY158" fmla="*/ 155575 h 3012550"/>
                <a:gd name="connsiteX159" fmla="*/ 8370621 w 12192000"/>
                <a:gd name="connsiteY159" fmla="*/ 141287 h 3012550"/>
                <a:gd name="connsiteX160" fmla="*/ 8411896 w 12192000"/>
                <a:gd name="connsiteY160" fmla="*/ 125412 h 3012550"/>
                <a:gd name="connsiteX161" fmla="*/ 8448408 w 12192000"/>
                <a:gd name="connsiteY161" fmla="*/ 106362 h 3012550"/>
                <a:gd name="connsiteX162" fmla="*/ 8486508 w 12192000"/>
                <a:gd name="connsiteY162" fmla="*/ 87312 h 3012550"/>
                <a:gd name="connsiteX163" fmla="*/ 8524608 w 12192000"/>
                <a:gd name="connsiteY163" fmla="*/ 68262 h 3012550"/>
                <a:gd name="connsiteX164" fmla="*/ 8561120 w 12192000"/>
                <a:gd name="connsiteY164" fmla="*/ 52387 h 3012550"/>
                <a:gd name="connsiteX165" fmla="*/ 8602396 w 12192000"/>
                <a:gd name="connsiteY165" fmla="*/ 36512 h 3012550"/>
                <a:gd name="connsiteX166" fmla="*/ 8648432 w 12192000"/>
                <a:gd name="connsiteY166" fmla="*/ 20637 h 3012550"/>
                <a:gd name="connsiteX167" fmla="*/ 8700820 w 12192000"/>
                <a:gd name="connsiteY167" fmla="*/ 9525 h 3012550"/>
                <a:gd name="connsiteX168" fmla="*/ 8761146 w 12192000"/>
                <a:gd name="connsiteY168" fmla="*/ 3175 h 3012550"/>
                <a:gd name="connsiteX169" fmla="*/ 8827820 w 12192000"/>
                <a:gd name="connsiteY169" fmla="*/ 0 h 3012550"/>
                <a:gd name="connsiteX170" fmla="*/ 8897670 w 12192000"/>
                <a:gd name="connsiteY170" fmla="*/ 3175 h 3012550"/>
                <a:gd name="connsiteX171" fmla="*/ 8957996 w 12192000"/>
                <a:gd name="connsiteY171" fmla="*/ 9525 h 3012550"/>
                <a:gd name="connsiteX172" fmla="*/ 9010382 w 12192000"/>
                <a:gd name="connsiteY172" fmla="*/ 20637 h 3012550"/>
                <a:gd name="connsiteX173" fmla="*/ 9056420 w 12192000"/>
                <a:gd name="connsiteY173" fmla="*/ 36512 h 3012550"/>
                <a:gd name="connsiteX174" fmla="*/ 9097696 w 12192000"/>
                <a:gd name="connsiteY174" fmla="*/ 52387 h 3012550"/>
                <a:gd name="connsiteX175" fmla="*/ 9134208 w 12192000"/>
                <a:gd name="connsiteY175" fmla="*/ 68262 h 3012550"/>
                <a:gd name="connsiteX176" fmla="*/ 9172308 w 12192000"/>
                <a:gd name="connsiteY176" fmla="*/ 87312 h 3012550"/>
                <a:gd name="connsiteX177" fmla="*/ 9210408 w 12192000"/>
                <a:gd name="connsiteY177" fmla="*/ 106362 h 3012550"/>
                <a:gd name="connsiteX178" fmla="*/ 9246920 w 12192000"/>
                <a:gd name="connsiteY178" fmla="*/ 125412 h 3012550"/>
                <a:gd name="connsiteX179" fmla="*/ 9288196 w 12192000"/>
                <a:gd name="connsiteY179" fmla="*/ 141287 h 3012550"/>
                <a:gd name="connsiteX180" fmla="*/ 9334232 w 12192000"/>
                <a:gd name="connsiteY180" fmla="*/ 155575 h 3012550"/>
                <a:gd name="connsiteX181" fmla="*/ 9386620 w 12192000"/>
                <a:gd name="connsiteY181" fmla="*/ 166687 h 3012550"/>
                <a:gd name="connsiteX182" fmla="*/ 9446946 w 12192000"/>
                <a:gd name="connsiteY182" fmla="*/ 174625 h 3012550"/>
                <a:gd name="connsiteX183" fmla="*/ 9515208 w 12192000"/>
                <a:gd name="connsiteY183" fmla="*/ 176212 h 3012550"/>
                <a:gd name="connsiteX184" fmla="*/ 9583470 w 12192000"/>
                <a:gd name="connsiteY184" fmla="*/ 174625 h 3012550"/>
                <a:gd name="connsiteX185" fmla="*/ 9643796 w 12192000"/>
                <a:gd name="connsiteY185" fmla="*/ 166687 h 3012550"/>
                <a:gd name="connsiteX186" fmla="*/ 9696182 w 12192000"/>
                <a:gd name="connsiteY186" fmla="*/ 155575 h 3012550"/>
                <a:gd name="connsiteX187" fmla="*/ 9742220 w 12192000"/>
                <a:gd name="connsiteY187" fmla="*/ 141287 h 3012550"/>
                <a:gd name="connsiteX188" fmla="*/ 9783496 w 12192000"/>
                <a:gd name="connsiteY188" fmla="*/ 125412 h 3012550"/>
                <a:gd name="connsiteX189" fmla="*/ 9820008 w 12192000"/>
                <a:gd name="connsiteY189" fmla="*/ 106362 h 3012550"/>
                <a:gd name="connsiteX190" fmla="*/ 9896208 w 12192000"/>
                <a:gd name="connsiteY190" fmla="*/ 68262 h 3012550"/>
                <a:gd name="connsiteX191" fmla="*/ 9932720 w 12192000"/>
                <a:gd name="connsiteY191" fmla="*/ 52387 h 3012550"/>
                <a:gd name="connsiteX192" fmla="*/ 9973996 w 12192000"/>
                <a:gd name="connsiteY192" fmla="*/ 36512 h 3012550"/>
                <a:gd name="connsiteX193" fmla="*/ 10020032 w 12192000"/>
                <a:gd name="connsiteY193" fmla="*/ 20637 h 3012550"/>
                <a:gd name="connsiteX194" fmla="*/ 10072420 w 12192000"/>
                <a:gd name="connsiteY194" fmla="*/ 9525 h 3012550"/>
                <a:gd name="connsiteX195" fmla="*/ 10132746 w 12192000"/>
                <a:gd name="connsiteY195" fmla="*/ 3175 h 3012550"/>
                <a:gd name="connsiteX196" fmla="*/ 10201008 w 12192000"/>
                <a:gd name="connsiteY196" fmla="*/ 0 h 3012550"/>
                <a:gd name="connsiteX197" fmla="*/ 10269270 w 12192000"/>
                <a:gd name="connsiteY197" fmla="*/ 3175 h 3012550"/>
                <a:gd name="connsiteX198" fmla="*/ 10329596 w 12192000"/>
                <a:gd name="connsiteY198" fmla="*/ 9525 h 3012550"/>
                <a:gd name="connsiteX199" fmla="*/ 10381982 w 12192000"/>
                <a:gd name="connsiteY199" fmla="*/ 20637 h 3012550"/>
                <a:gd name="connsiteX200" fmla="*/ 10428020 w 12192000"/>
                <a:gd name="connsiteY200" fmla="*/ 36512 h 3012550"/>
                <a:gd name="connsiteX201" fmla="*/ 10469296 w 12192000"/>
                <a:gd name="connsiteY201" fmla="*/ 52387 h 3012550"/>
                <a:gd name="connsiteX202" fmla="*/ 10505808 w 12192000"/>
                <a:gd name="connsiteY202" fmla="*/ 68262 h 3012550"/>
                <a:gd name="connsiteX203" fmla="*/ 10543908 w 12192000"/>
                <a:gd name="connsiteY203" fmla="*/ 87312 h 3012550"/>
                <a:gd name="connsiteX204" fmla="*/ 10582008 w 12192000"/>
                <a:gd name="connsiteY204" fmla="*/ 106362 h 3012550"/>
                <a:gd name="connsiteX205" fmla="*/ 10618520 w 12192000"/>
                <a:gd name="connsiteY205" fmla="*/ 125412 h 3012550"/>
                <a:gd name="connsiteX206" fmla="*/ 10659796 w 12192000"/>
                <a:gd name="connsiteY206" fmla="*/ 141287 h 3012550"/>
                <a:gd name="connsiteX207" fmla="*/ 10705832 w 12192000"/>
                <a:gd name="connsiteY207" fmla="*/ 155575 h 3012550"/>
                <a:gd name="connsiteX208" fmla="*/ 10758220 w 12192000"/>
                <a:gd name="connsiteY208" fmla="*/ 166687 h 3012550"/>
                <a:gd name="connsiteX209" fmla="*/ 10818546 w 12192000"/>
                <a:gd name="connsiteY209" fmla="*/ 174625 h 3012550"/>
                <a:gd name="connsiteX210" fmla="*/ 10886808 w 12192000"/>
                <a:gd name="connsiteY210" fmla="*/ 176212 h 3012550"/>
                <a:gd name="connsiteX211" fmla="*/ 10955070 w 12192000"/>
                <a:gd name="connsiteY211" fmla="*/ 174625 h 3012550"/>
                <a:gd name="connsiteX212" fmla="*/ 11015396 w 12192000"/>
                <a:gd name="connsiteY212" fmla="*/ 166687 h 3012550"/>
                <a:gd name="connsiteX213" fmla="*/ 11067782 w 12192000"/>
                <a:gd name="connsiteY213" fmla="*/ 155575 h 3012550"/>
                <a:gd name="connsiteX214" fmla="*/ 11113820 w 12192000"/>
                <a:gd name="connsiteY214" fmla="*/ 141287 h 3012550"/>
                <a:gd name="connsiteX215" fmla="*/ 11155096 w 12192000"/>
                <a:gd name="connsiteY215" fmla="*/ 125412 h 3012550"/>
                <a:gd name="connsiteX216" fmla="*/ 11191608 w 12192000"/>
                <a:gd name="connsiteY216" fmla="*/ 106362 h 3012550"/>
                <a:gd name="connsiteX217" fmla="*/ 11229708 w 12192000"/>
                <a:gd name="connsiteY217" fmla="*/ 87312 h 3012550"/>
                <a:gd name="connsiteX218" fmla="*/ 11267808 w 12192000"/>
                <a:gd name="connsiteY218" fmla="*/ 68262 h 3012550"/>
                <a:gd name="connsiteX219" fmla="*/ 11304320 w 12192000"/>
                <a:gd name="connsiteY219" fmla="*/ 52387 h 3012550"/>
                <a:gd name="connsiteX220" fmla="*/ 11345596 w 12192000"/>
                <a:gd name="connsiteY220" fmla="*/ 36512 h 3012550"/>
                <a:gd name="connsiteX221" fmla="*/ 11391632 w 12192000"/>
                <a:gd name="connsiteY221" fmla="*/ 20637 h 3012550"/>
                <a:gd name="connsiteX222" fmla="*/ 11444020 w 12192000"/>
                <a:gd name="connsiteY222" fmla="*/ 9525 h 3012550"/>
                <a:gd name="connsiteX223" fmla="*/ 11504346 w 12192000"/>
                <a:gd name="connsiteY223" fmla="*/ 3175 h 3012550"/>
                <a:gd name="connsiteX224" fmla="*/ 11572608 w 12192000"/>
                <a:gd name="connsiteY224" fmla="*/ 0 h 3012550"/>
                <a:gd name="connsiteX225" fmla="*/ 11640870 w 12192000"/>
                <a:gd name="connsiteY225" fmla="*/ 3175 h 3012550"/>
                <a:gd name="connsiteX226" fmla="*/ 11701196 w 12192000"/>
                <a:gd name="connsiteY226" fmla="*/ 9525 h 3012550"/>
                <a:gd name="connsiteX227" fmla="*/ 11753582 w 12192000"/>
                <a:gd name="connsiteY227" fmla="*/ 20637 h 3012550"/>
                <a:gd name="connsiteX228" fmla="*/ 11799620 w 12192000"/>
                <a:gd name="connsiteY228" fmla="*/ 36512 h 3012550"/>
                <a:gd name="connsiteX229" fmla="*/ 11840896 w 12192000"/>
                <a:gd name="connsiteY229" fmla="*/ 52387 h 3012550"/>
                <a:gd name="connsiteX230" fmla="*/ 11877408 w 12192000"/>
                <a:gd name="connsiteY230" fmla="*/ 68262 h 3012550"/>
                <a:gd name="connsiteX231" fmla="*/ 11915508 w 12192000"/>
                <a:gd name="connsiteY231" fmla="*/ 87312 h 3012550"/>
                <a:gd name="connsiteX232" fmla="*/ 11953608 w 12192000"/>
                <a:gd name="connsiteY232" fmla="*/ 106362 h 3012550"/>
                <a:gd name="connsiteX233" fmla="*/ 11990120 w 12192000"/>
                <a:gd name="connsiteY233" fmla="*/ 125412 h 3012550"/>
                <a:gd name="connsiteX234" fmla="*/ 12031396 w 12192000"/>
                <a:gd name="connsiteY234" fmla="*/ 141287 h 3012550"/>
                <a:gd name="connsiteX235" fmla="*/ 12077432 w 12192000"/>
                <a:gd name="connsiteY235" fmla="*/ 155575 h 3012550"/>
                <a:gd name="connsiteX236" fmla="*/ 12129820 w 12192000"/>
                <a:gd name="connsiteY236" fmla="*/ 166688 h 3012550"/>
                <a:gd name="connsiteX237" fmla="*/ 12190146 w 12192000"/>
                <a:gd name="connsiteY237" fmla="*/ 174625 h 3012550"/>
                <a:gd name="connsiteX238" fmla="*/ 12192000 w 12192000"/>
                <a:gd name="connsiteY238" fmla="*/ 174668 h 3012550"/>
                <a:gd name="connsiteX239" fmla="*/ 12192000 w 12192000"/>
                <a:gd name="connsiteY239" fmla="*/ 319046 h 3012550"/>
                <a:gd name="connsiteX240" fmla="*/ 12192000 w 12192000"/>
                <a:gd name="connsiteY240" fmla="*/ 319047 h 3012550"/>
                <a:gd name="connsiteX241" fmla="*/ 12192000 w 12192000"/>
                <a:gd name="connsiteY241" fmla="*/ 463425 h 3012550"/>
                <a:gd name="connsiteX242" fmla="*/ 12192000 w 12192000"/>
                <a:gd name="connsiteY242" fmla="*/ 885826 h 3012550"/>
                <a:gd name="connsiteX243" fmla="*/ 12192000 w 12192000"/>
                <a:gd name="connsiteY243" fmla="*/ 1030204 h 3012550"/>
                <a:gd name="connsiteX244" fmla="*/ 12192000 w 12192000"/>
                <a:gd name="connsiteY244" fmla="*/ 1030205 h 3012550"/>
                <a:gd name="connsiteX245" fmla="*/ 12192000 w 12192000"/>
                <a:gd name="connsiteY245" fmla="*/ 1174583 h 3012550"/>
                <a:gd name="connsiteX246" fmla="*/ 12192000 w 12192000"/>
                <a:gd name="connsiteY246" fmla="*/ 1698100 h 3012550"/>
                <a:gd name="connsiteX247" fmla="*/ 12192000 w 12192000"/>
                <a:gd name="connsiteY247" fmla="*/ 1787292 h 3012550"/>
                <a:gd name="connsiteX248" fmla="*/ 12192000 w 12192000"/>
                <a:gd name="connsiteY248" fmla="*/ 1931670 h 3012550"/>
                <a:gd name="connsiteX249" fmla="*/ 12192000 w 12192000"/>
                <a:gd name="connsiteY249" fmla="*/ 1931671 h 3012550"/>
                <a:gd name="connsiteX250" fmla="*/ 12192000 w 12192000"/>
                <a:gd name="connsiteY250" fmla="*/ 2076049 h 3012550"/>
                <a:gd name="connsiteX251" fmla="*/ 12192000 w 12192000"/>
                <a:gd name="connsiteY251" fmla="*/ 3012550 h 3012550"/>
                <a:gd name="connsiteX252" fmla="*/ 12191997 w 12192000"/>
                <a:gd name="connsiteY252" fmla="*/ 3012550 h 3012550"/>
                <a:gd name="connsiteX253" fmla="*/ 1 w 12192000"/>
                <a:gd name="connsiteY253" fmla="*/ 3012550 h 3012550"/>
                <a:gd name="connsiteX254" fmla="*/ 0 w 12192000"/>
                <a:gd name="connsiteY254" fmla="*/ 3012550 h 3012550"/>
                <a:gd name="connsiteX255" fmla="*/ 0 w 12192000"/>
                <a:gd name="connsiteY255" fmla="*/ 2076049 h 3012550"/>
                <a:gd name="connsiteX256" fmla="*/ 0 w 12192000"/>
                <a:gd name="connsiteY256" fmla="*/ 1931671 h 3012550"/>
                <a:gd name="connsiteX257" fmla="*/ 0 w 12192000"/>
                <a:gd name="connsiteY257" fmla="*/ 1931670 h 3012550"/>
                <a:gd name="connsiteX258" fmla="*/ 0 w 12192000"/>
                <a:gd name="connsiteY258" fmla="*/ 1787292 h 3012550"/>
                <a:gd name="connsiteX259" fmla="*/ 0 w 12192000"/>
                <a:gd name="connsiteY259" fmla="*/ 1698100 h 3012550"/>
                <a:gd name="connsiteX260" fmla="*/ 0 w 12192000"/>
                <a:gd name="connsiteY260" fmla="*/ 1174583 h 3012550"/>
                <a:gd name="connsiteX261" fmla="*/ 0 w 12192000"/>
                <a:gd name="connsiteY261" fmla="*/ 1030205 h 3012550"/>
                <a:gd name="connsiteX262" fmla="*/ 0 w 12192000"/>
                <a:gd name="connsiteY262" fmla="*/ 1030204 h 3012550"/>
                <a:gd name="connsiteX263" fmla="*/ 0 w 12192000"/>
                <a:gd name="connsiteY263" fmla="*/ 885826 h 3012550"/>
                <a:gd name="connsiteX264" fmla="*/ 0 w 12192000"/>
                <a:gd name="connsiteY264" fmla="*/ 463425 h 3012550"/>
                <a:gd name="connsiteX265" fmla="*/ 0 w 12192000"/>
                <a:gd name="connsiteY265" fmla="*/ 319047 h 3012550"/>
                <a:gd name="connsiteX266" fmla="*/ 0 w 12192000"/>
                <a:gd name="connsiteY266" fmla="*/ 319046 h 3012550"/>
                <a:gd name="connsiteX267" fmla="*/ 0 w 12192000"/>
                <a:gd name="connsiteY267" fmla="*/ 174668 h 3012550"/>
                <a:gd name="connsiteX268" fmla="*/ 1852 w 12192000"/>
                <a:gd name="connsiteY268" fmla="*/ 174625 h 3012550"/>
                <a:gd name="connsiteX269" fmla="*/ 62177 w 12192000"/>
                <a:gd name="connsiteY269" fmla="*/ 166687 h 3012550"/>
                <a:gd name="connsiteX270" fmla="*/ 114564 w 12192000"/>
                <a:gd name="connsiteY270" fmla="*/ 155575 h 3012550"/>
                <a:gd name="connsiteX271" fmla="*/ 160602 w 12192000"/>
                <a:gd name="connsiteY271" fmla="*/ 141287 h 3012550"/>
                <a:gd name="connsiteX272" fmla="*/ 201877 w 12192000"/>
                <a:gd name="connsiteY272" fmla="*/ 125412 h 3012550"/>
                <a:gd name="connsiteX273" fmla="*/ 238389 w 12192000"/>
                <a:gd name="connsiteY273" fmla="*/ 106362 h 3012550"/>
                <a:gd name="connsiteX274" fmla="*/ 276489 w 12192000"/>
                <a:gd name="connsiteY274" fmla="*/ 87312 h 3012550"/>
                <a:gd name="connsiteX275" fmla="*/ 314589 w 12192000"/>
                <a:gd name="connsiteY275" fmla="*/ 68262 h 3012550"/>
                <a:gd name="connsiteX276" fmla="*/ 351102 w 12192000"/>
                <a:gd name="connsiteY276" fmla="*/ 52387 h 3012550"/>
                <a:gd name="connsiteX277" fmla="*/ 392377 w 12192000"/>
                <a:gd name="connsiteY277" fmla="*/ 36512 h 3012550"/>
                <a:gd name="connsiteX278" fmla="*/ 438414 w 12192000"/>
                <a:gd name="connsiteY278" fmla="*/ 20637 h 3012550"/>
                <a:gd name="connsiteX279" fmla="*/ 490802 w 12192000"/>
                <a:gd name="connsiteY279" fmla="*/ 9525 h 3012550"/>
                <a:gd name="connsiteX280" fmla="*/ 551127 w 12192000"/>
                <a:gd name="connsiteY280" fmla="*/ 3175 h 301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92000" h="3012550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6"/>
                  </a:lnTo>
                  <a:lnTo>
                    <a:pt x="12192000" y="319047"/>
                  </a:lnTo>
                  <a:lnTo>
                    <a:pt x="12192000" y="463425"/>
                  </a:lnTo>
                  <a:lnTo>
                    <a:pt x="12192000" y="885826"/>
                  </a:lnTo>
                  <a:lnTo>
                    <a:pt x="12192000" y="1030204"/>
                  </a:lnTo>
                  <a:lnTo>
                    <a:pt x="12192000" y="1030205"/>
                  </a:lnTo>
                  <a:lnTo>
                    <a:pt x="12192000" y="1174583"/>
                  </a:lnTo>
                  <a:lnTo>
                    <a:pt x="12192000" y="1698100"/>
                  </a:lnTo>
                  <a:lnTo>
                    <a:pt x="12192000" y="1787292"/>
                  </a:lnTo>
                  <a:lnTo>
                    <a:pt x="12192000" y="1931670"/>
                  </a:lnTo>
                  <a:lnTo>
                    <a:pt x="12192000" y="1931671"/>
                  </a:lnTo>
                  <a:lnTo>
                    <a:pt x="12192000" y="2076049"/>
                  </a:lnTo>
                  <a:lnTo>
                    <a:pt x="12192000" y="3012550"/>
                  </a:lnTo>
                  <a:lnTo>
                    <a:pt x="12191997" y="3012550"/>
                  </a:lnTo>
                  <a:lnTo>
                    <a:pt x="1" y="3012550"/>
                  </a:lnTo>
                  <a:lnTo>
                    <a:pt x="0" y="3012550"/>
                  </a:lnTo>
                  <a:lnTo>
                    <a:pt x="0" y="2076049"/>
                  </a:lnTo>
                  <a:lnTo>
                    <a:pt x="0" y="1931671"/>
                  </a:lnTo>
                  <a:lnTo>
                    <a:pt x="0" y="1931670"/>
                  </a:lnTo>
                  <a:lnTo>
                    <a:pt x="0" y="1787292"/>
                  </a:lnTo>
                  <a:lnTo>
                    <a:pt x="0" y="1698100"/>
                  </a:lnTo>
                  <a:lnTo>
                    <a:pt x="0" y="1174583"/>
                  </a:lnTo>
                  <a:lnTo>
                    <a:pt x="0" y="1030205"/>
                  </a:lnTo>
                  <a:lnTo>
                    <a:pt x="0" y="1030204"/>
                  </a:lnTo>
                  <a:lnTo>
                    <a:pt x="0" y="885826"/>
                  </a:lnTo>
                  <a:lnTo>
                    <a:pt x="0" y="463425"/>
                  </a:lnTo>
                  <a:lnTo>
                    <a:pt x="0" y="319047"/>
                  </a:lnTo>
                  <a:lnTo>
                    <a:pt x="0" y="319046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57" y="4334175"/>
            <a:ext cx="9031484" cy="1159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314" y="5544747"/>
            <a:ext cx="8045373" cy="7422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It’s common to have a look at the top few rows of data at this stage using the method head.</a:t>
            </a: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07E6A71E-B285-4BAA-8996-6C09D712F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86" y="466881"/>
            <a:ext cx="11705286" cy="210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1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4FE70E86-779D-4922-A020-0B3E5C05A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1F55513-2668-477C-9962-1B9F5E31F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45450"/>
            <a:ext cx="12192000" cy="3012550"/>
            <a:chOff x="0" y="3845450"/>
            <a:chExt cx="12192000" cy="3012550"/>
          </a:xfrm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673CDF5-001D-42B7-BB27-B3C47240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89828"/>
              <a:ext cx="12192000" cy="2868172"/>
            </a:xfrm>
            <a:custGeom>
              <a:avLst/>
              <a:gdLst>
                <a:gd name="connsiteX0" fmla="*/ 619389 w 12192000"/>
                <a:gd name="connsiteY0" fmla="*/ 0 h 2868172"/>
                <a:gd name="connsiteX1" fmla="*/ 687652 w 12192000"/>
                <a:gd name="connsiteY1" fmla="*/ 3175 h 2868172"/>
                <a:gd name="connsiteX2" fmla="*/ 747977 w 12192000"/>
                <a:gd name="connsiteY2" fmla="*/ 9525 h 2868172"/>
                <a:gd name="connsiteX3" fmla="*/ 800364 w 12192000"/>
                <a:gd name="connsiteY3" fmla="*/ 20637 h 2868172"/>
                <a:gd name="connsiteX4" fmla="*/ 846402 w 12192000"/>
                <a:gd name="connsiteY4" fmla="*/ 36512 h 2868172"/>
                <a:gd name="connsiteX5" fmla="*/ 887677 w 12192000"/>
                <a:gd name="connsiteY5" fmla="*/ 52387 h 2868172"/>
                <a:gd name="connsiteX6" fmla="*/ 924189 w 12192000"/>
                <a:gd name="connsiteY6" fmla="*/ 68262 h 2868172"/>
                <a:gd name="connsiteX7" fmla="*/ 962289 w 12192000"/>
                <a:gd name="connsiteY7" fmla="*/ 87312 h 2868172"/>
                <a:gd name="connsiteX8" fmla="*/ 1000389 w 12192000"/>
                <a:gd name="connsiteY8" fmla="*/ 106362 h 2868172"/>
                <a:gd name="connsiteX9" fmla="*/ 1036902 w 12192000"/>
                <a:gd name="connsiteY9" fmla="*/ 125412 h 2868172"/>
                <a:gd name="connsiteX10" fmla="*/ 1078177 w 12192000"/>
                <a:gd name="connsiteY10" fmla="*/ 141287 h 2868172"/>
                <a:gd name="connsiteX11" fmla="*/ 1124214 w 12192000"/>
                <a:gd name="connsiteY11" fmla="*/ 155575 h 2868172"/>
                <a:gd name="connsiteX12" fmla="*/ 1176602 w 12192000"/>
                <a:gd name="connsiteY12" fmla="*/ 166687 h 2868172"/>
                <a:gd name="connsiteX13" fmla="*/ 1236927 w 12192000"/>
                <a:gd name="connsiteY13" fmla="*/ 174625 h 2868172"/>
                <a:gd name="connsiteX14" fmla="*/ 1305189 w 12192000"/>
                <a:gd name="connsiteY14" fmla="*/ 176212 h 2868172"/>
                <a:gd name="connsiteX15" fmla="*/ 1373452 w 12192000"/>
                <a:gd name="connsiteY15" fmla="*/ 174625 h 2868172"/>
                <a:gd name="connsiteX16" fmla="*/ 1433777 w 12192000"/>
                <a:gd name="connsiteY16" fmla="*/ 166687 h 2868172"/>
                <a:gd name="connsiteX17" fmla="*/ 1486164 w 12192000"/>
                <a:gd name="connsiteY17" fmla="*/ 155575 h 2868172"/>
                <a:gd name="connsiteX18" fmla="*/ 1532202 w 12192000"/>
                <a:gd name="connsiteY18" fmla="*/ 141287 h 2868172"/>
                <a:gd name="connsiteX19" fmla="*/ 1573477 w 12192000"/>
                <a:gd name="connsiteY19" fmla="*/ 125412 h 2868172"/>
                <a:gd name="connsiteX20" fmla="*/ 1609989 w 12192000"/>
                <a:gd name="connsiteY20" fmla="*/ 106362 h 2868172"/>
                <a:gd name="connsiteX21" fmla="*/ 1648089 w 12192000"/>
                <a:gd name="connsiteY21" fmla="*/ 87312 h 2868172"/>
                <a:gd name="connsiteX22" fmla="*/ 1686189 w 12192000"/>
                <a:gd name="connsiteY22" fmla="*/ 68262 h 2868172"/>
                <a:gd name="connsiteX23" fmla="*/ 1722702 w 12192000"/>
                <a:gd name="connsiteY23" fmla="*/ 52387 h 2868172"/>
                <a:gd name="connsiteX24" fmla="*/ 1763977 w 12192000"/>
                <a:gd name="connsiteY24" fmla="*/ 36512 h 2868172"/>
                <a:gd name="connsiteX25" fmla="*/ 1810014 w 12192000"/>
                <a:gd name="connsiteY25" fmla="*/ 20637 h 2868172"/>
                <a:gd name="connsiteX26" fmla="*/ 1862402 w 12192000"/>
                <a:gd name="connsiteY26" fmla="*/ 9525 h 2868172"/>
                <a:gd name="connsiteX27" fmla="*/ 1922727 w 12192000"/>
                <a:gd name="connsiteY27" fmla="*/ 3175 h 2868172"/>
                <a:gd name="connsiteX28" fmla="*/ 1990989 w 12192000"/>
                <a:gd name="connsiteY28" fmla="*/ 0 h 2868172"/>
                <a:gd name="connsiteX29" fmla="*/ 2059252 w 12192000"/>
                <a:gd name="connsiteY29" fmla="*/ 3175 h 2868172"/>
                <a:gd name="connsiteX30" fmla="*/ 2119577 w 12192000"/>
                <a:gd name="connsiteY30" fmla="*/ 9525 h 2868172"/>
                <a:gd name="connsiteX31" fmla="*/ 2171964 w 12192000"/>
                <a:gd name="connsiteY31" fmla="*/ 20637 h 2868172"/>
                <a:gd name="connsiteX32" fmla="*/ 2218002 w 12192000"/>
                <a:gd name="connsiteY32" fmla="*/ 36512 h 2868172"/>
                <a:gd name="connsiteX33" fmla="*/ 2259277 w 12192000"/>
                <a:gd name="connsiteY33" fmla="*/ 52387 h 2868172"/>
                <a:gd name="connsiteX34" fmla="*/ 2295789 w 12192000"/>
                <a:gd name="connsiteY34" fmla="*/ 68262 h 2868172"/>
                <a:gd name="connsiteX35" fmla="*/ 2333889 w 12192000"/>
                <a:gd name="connsiteY35" fmla="*/ 87312 h 2868172"/>
                <a:gd name="connsiteX36" fmla="*/ 2371989 w 12192000"/>
                <a:gd name="connsiteY36" fmla="*/ 106362 h 2868172"/>
                <a:gd name="connsiteX37" fmla="*/ 2408502 w 12192000"/>
                <a:gd name="connsiteY37" fmla="*/ 125412 h 2868172"/>
                <a:gd name="connsiteX38" fmla="*/ 2449777 w 12192000"/>
                <a:gd name="connsiteY38" fmla="*/ 141287 h 2868172"/>
                <a:gd name="connsiteX39" fmla="*/ 2495814 w 12192000"/>
                <a:gd name="connsiteY39" fmla="*/ 155575 h 2868172"/>
                <a:gd name="connsiteX40" fmla="*/ 2548202 w 12192000"/>
                <a:gd name="connsiteY40" fmla="*/ 166687 h 2868172"/>
                <a:gd name="connsiteX41" fmla="*/ 2608527 w 12192000"/>
                <a:gd name="connsiteY41" fmla="*/ 174625 h 2868172"/>
                <a:gd name="connsiteX42" fmla="*/ 2676789 w 12192000"/>
                <a:gd name="connsiteY42" fmla="*/ 176212 h 2868172"/>
                <a:gd name="connsiteX43" fmla="*/ 2745052 w 12192000"/>
                <a:gd name="connsiteY43" fmla="*/ 174625 h 2868172"/>
                <a:gd name="connsiteX44" fmla="*/ 2805377 w 12192000"/>
                <a:gd name="connsiteY44" fmla="*/ 166687 h 2868172"/>
                <a:gd name="connsiteX45" fmla="*/ 2857764 w 12192000"/>
                <a:gd name="connsiteY45" fmla="*/ 155575 h 2868172"/>
                <a:gd name="connsiteX46" fmla="*/ 2903802 w 12192000"/>
                <a:gd name="connsiteY46" fmla="*/ 141287 h 2868172"/>
                <a:gd name="connsiteX47" fmla="*/ 2945077 w 12192000"/>
                <a:gd name="connsiteY47" fmla="*/ 125412 h 2868172"/>
                <a:gd name="connsiteX48" fmla="*/ 2981589 w 12192000"/>
                <a:gd name="connsiteY48" fmla="*/ 106362 h 2868172"/>
                <a:gd name="connsiteX49" fmla="*/ 3019689 w 12192000"/>
                <a:gd name="connsiteY49" fmla="*/ 87312 h 2868172"/>
                <a:gd name="connsiteX50" fmla="*/ 3057789 w 12192000"/>
                <a:gd name="connsiteY50" fmla="*/ 68262 h 2868172"/>
                <a:gd name="connsiteX51" fmla="*/ 3094302 w 12192000"/>
                <a:gd name="connsiteY51" fmla="*/ 52387 h 2868172"/>
                <a:gd name="connsiteX52" fmla="*/ 3135577 w 12192000"/>
                <a:gd name="connsiteY52" fmla="*/ 36512 h 2868172"/>
                <a:gd name="connsiteX53" fmla="*/ 3181614 w 12192000"/>
                <a:gd name="connsiteY53" fmla="*/ 20637 h 2868172"/>
                <a:gd name="connsiteX54" fmla="*/ 3234002 w 12192000"/>
                <a:gd name="connsiteY54" fmla="*/ 9525 h 2868172"/>
                <a:gd name="connsiteX55" fmla="*/ 3294327 w 12192000"/>
                <a:gd name="connsiteY55" fmla="*/ 3175 h 2868172"/>
                <a:gd name="connsiteX56" fmla="*/ 3361002 w 12192000"/>
                <a:gd name="connsiteY56" fmla="*/ 0 h 2868172"/>
                <a:gd name="connsiteX57" fmla="*/ 3430852 w 12192000"/>
                <a:gd name="connsiteY57" fmla="*/ 3175 h 2868172"/>
                <a:gd name="connsiteX58" fmla="*/ 3491177 w 12192000"/>
                <a:gd name="connsiteY58" fmla="*/ 9525 h 2868172"/>
                <a:gd name="connsiteX59" fmla="*/ 3543564 w 12192000"/>
                <a:gd name="connsiteY59" fmla="*/ 20637 h 2868172"/>
                <a:gd name="connsiteX60" fmla="*/ 3589602 w 12192000"/>
                <a:gd name="connsiteY60" fmla="*/ 36512 h 2868172"/>
                <a:gd name="connsiteX61" fmla="*/ 3630877 w 12192000"/>
                <a:gd name="connsiteY61" fmla="*/ 52387 h 2868172"/>
                <a:gd name="connsiteX62" fmla="*/ 3667389 w 12192000"/>
                <a:gd name="connsiteY62" fmla="*/ 68262 h 2868172"/>
                <a:gd name="connsiteX63" fmla="*/ 3705489 w 12192000"/>
                <a:gd name="connsiteY63" fmla="*/ 87312 h 2868172"/>
                <a:gd name="connsiteX64" fmla="*/ 3743589 w 12192000"/>
                <a:gd name="connsiteY64" fmla="*/ 106362 h 2868172"/>
                <a:gd name="connsiteX65" fmla="*/ 3780102 w 12192000"/>
                <a:gd name="connsiteY65" fmla="*/ 125412 h 2868172"/>
                <a:gd name="connsiteX66" fmla="*/ 3821377 w 12192000"/>
                <a:gd name="connsiteY66" fmla="*/ 141287 h 2868172"/>
                <a:gd name="connsiteX67" fmla="*/ 3867414 w 12192000"/>
                <a:gd name="connsiteY67" fmla="*/ 155575 h 2868172"/>
                <a:gd name="connsiteX68" fmla="*/ 3919802 w 12192000"/>
                <a:gd name="connsiteY68" fmla="*/ 166687 h 2868172"/>
                <a:gd name="connsiteX69" fmla="*/ 3980127 w 12192000"/>
                <a:gd name="connsiteY69" fmla="*/ 174625 h 2868172"/>
                <a:gd name="connsiteX70" fmla="*/ 4048389 w 12192000"/>
                <a:gd name="connsiteY70" fmla="*/ 176212 h 2868172"/>
                <a:gd name="connsiteX71" fmla="*/ 4116652 w 12192000"/>
                <a:gd name="connsiteY71" fmla="*/ 174625 h 2868172"/>
                <a:gd name="connsiteX72" fmla="*/ 4176977 w 12192000"/>
                <a:gd name="connsiteY72" fmla="*/ 166687 h 2868172"/>
                <a:gd name="connsiteX73" fmla="*/ 4229364 w 12192000"/>
                <a:gd name="connsiteY73" fmla="*/ 155575 h 2868172"/>
                <a:gd name="connsiteX74" fmla="*/ 4275402 w 12192000"/>
                <a:gd name="connsiteY74" fmla="*/ 141287 h 2868172"/>
                <a:gd name="connsiteX75" fmla="*/ 4316677 w 12192000"/>
                <a:gd name="connsiteY75" fmla="*/ 125412 h 2868172"/>
                <a:gd name="connsiteX76" fmla="*/ 4353189 w 12192000"/>
                <a:gd name="connsiteY76" fmla="*/ 106362 h 2868172"/>
                <a:gd name="connsiteX77" fmla="*/ 4429389 w 12192000"/>
                <a:gd name="connsiteY77" fmla="*/ 68262 h 2868172"/>
                <a:gd name="connsiteX78" fmla="*/ 4465902 w 12192000"/>
                <a:gd name="connsiteY78" fmla="*/ 52387 h 2868172"/>
                <a:gd name="connsiteX79" fmla="*/ 4507177 w 12192000"/>
                <a:gd name="connsiteY79" fmla="*/ 36512 h 2868172"/>
                <a:gd name="connsiteX80" fmla="*/ 4553215 w 12192000"/>
                <a:gd name="connsiteY80" fmla="*/ 20637 h 2868172"/>
                <a:gd name="connsiteX81" fmla="*/ 4605602 w 12192000"/>
                <a:gd name="connsiteY81" fmla="*/ 9525 h 2868172"/>
                <a:gd name="connsiteX82" fmla="*/ 4665928 w 12192000"/>
                <a:gd name="connsiteY82" fmla="*/ 3175 h 2868172"/>
                <a:gd name="connsiteX83" fmla="*/ 4734189 w 12192000"/>
                <a:gd name="connsiteY83" fmla="*/ 0 h 2868172"/>
                <a:gd name="connsiteX84" fmla="*/ 4802453 w 12192000"/>
                <a:gd name="connsiteY84" fmla="*/ 3175 h 2868172"/>
                <a:gd name="connsiteX85" fmla="*/ 4862777 w 12192000"/>
                <a:gd name="connsiteY85" fmla="*/ 9525 h 2868172"/>
                <a:gd name="connsiteX86" fmla="*/ 4915165 w 12192000"/>
                <a:gd name="connsiteY86" fmla="*/ 20637 h 2868172"/>
                <a:gd name="connsiteX87" fmla="*/ 4961201 w 12192000"/>
                <a:gd name="connsiteY87" fmla="*/ 36512 h 2868172"/>
                <a:gd name="connsiteX88" fmla="*/ 5002477 w 12192000"/>
                <a:gd name="connsiteY88" fmla="*/ 52387 h 2868172"/>
                <a:gd name="connsiteX89" fmla="*/ 5038989 w 12192000"/>
                <a:gd name="connsiteY89" fmla="*/ 68262 h 2868172"/>
                <a:gd name="connsiteX90" fmla="*/ 5077090 w 12192000"/>
                <a:gd name="connsiteY90" fmla="*/ 87312 h 2868172"/>
                <a:gd name="connsiteX91" fmla="*/ 5115189 w 12192000"/>
                <a:gd name="connsiteY91" fmla="*/ 106362 h 2868172"/>
                <a:gd name="connsiteX92" fmla="*/ 5151701 w 12192000"/>
                <a:gd name="connsiteY92" fmla="*/ 125412 h 2868172"/>
                <a:gd name="connsiteX93" fmla="*/ 5192977 w 12192000"/>
                <a:gd name="connsiteY93" fmla="*/ 141287 h 2868172"/>
                <a:gd name="connsiteX94" fmla="*/ 5239014 w 12192000"/>
                <a:gd name="connsiteY94" fmla="*/ 155575 h 2868172"/>
                <a:gd name="connsiteX95" fmla="*/ 5291401 w 12192000"/>
                <a:gd name="connsiteY95" fmla="*/ 166687 h 2868172"/>
                <a:gd name="connsiteX96" fmla="*/ 5351727 w 12192000"/>
                <a:gd name="connsiteY96" fmla="*/ 174625 h 2868172"/>
                <a:gd name="connsiteX97" fmla="*/ 5410199 w 12192000"/>
                <a:gd name="connsiteY97" fmla="*/ 175985 h 2868172"/>
                <a:gd name="connsiteX98" fmla="*/ 5468671 w 12192000"/>
                <a:gd name="connsiteY98" fmla="*/ 174625 h 2868172"/>
                <a:gd name="connsiteX99" fmla="*/ 5528996 w 12192000"/>
                <a:gd name="connsiteY99" fmla="*/ 166687 h 2868172"/>
                <a:gd name="connsiteX100" fmla="*/ 5581383 w 12192000"/>
                <a:gd name="connsiteY100" fmla="*/ 155575 h 2868172"/>
                <a:gd name="connsiteX101" fmla="*/ 5627421 w 12192000"/>
                <a:gd name="connsiteY101" fmla="*/ 141287 h 2868172"/>
                <a:gd name="connsiteX102" fmla="*/ 5668696 w 12192000"/>
                <a:gd name="connsiteY102" fmla="*/ 125412 h 2868172"/>
                <a:gd name="connsiteX103" fmla="*/ 5705209 w 12192000"/>
                <a:gd name="connsiteY103" fmla="*/ 106362 h 2868172"/>
                <a:gd name="connsiteX104" fmla="*/ 5743308 w 12192000"/>
                <a:gd name="connsiteY104" fmla="*/ 87312 h 2868172"/>
                <a:gd name="connsiteX105" fmla="*/ 5781408 w 12192000"/>
                <a:gd name="connsiteY105" fmla="*/ 68262 h 2868172"/>
                <a:gd name="connsiteX106" fmla="*/ 5817921 w 12192000"/>
                <a:gd name="connsiteY106" fmla="*/ 52387 h 2868172"/>
                <a:gd name="connsiteX107" fmla="*/ 5859196 w 12192000"/>
                <a:gd name="connsiteY107" fmla="*/ 36512 h 2868172"/>
                <a:gd name="connsiteX108" fmla="*/ 5905234 w 12192000"/>
                <a:gd name="connsiteY108" fmla="*/ 20637 h 2868172"/>
                <a:gd name="connsiteX109" fmla="*/ 5957621 w 12192000"/>
                <a:gd name="connsiteY109" fmla="*/ 9525 h 2868172"/>
                <a:gd name="connsiteX110" fmla="*/ 6017947 w 12192000"/>
                <a:gd name="connsiteY110" fmla="*/ 3175 h 2868172"/>
                <a:gd name="connsiteX111" fmla="*/ 6086209 w 12192000"/>
                <a:gd name="connsiteY111" fmla="*/ 0 h 2868172"/>
                <a:gd name="connsiteX112" fmla="*/ 6095999 w 12192000"/>
                <a:gd name="connsiteY112" fmla="*/ 455 h 2868172"/>
                <a:gd name="connsiteX113" fmla="*/ 6105789 w 12192000"/>
                <a:gd name="connsiteY113" fmla="*/ 0 h 2868172"/>
                <a:gd name="connsiteX114" fmla="*/ 6174052 w 12192000"/>
                <a:gd name="connsiteY114" fmla="*/ 3175 h 2868172"/>
                <a:gd name="connsiteX115" fmla="*/ 6234377 w 12192000"/>
                <a:gd name="connsiteY115" fmla="*/ 9525 h 2868172"/>
                <a:gd name="connsiteX116" fmla="*/ 6286764 w 12192000"/>
                <a:gd name="connsiteY116" fmla="*/ 20637 h 2868172"/>
                <a:gd name="connsiteX117" fmla="*/ 6332802 w 12192000"/>
                <a:gd name="connsiteY117" fmla="*/ 36512 h 2868172"/>
                <a:gd name="connsiteX118" fmla="*/ 6374077 w 12192000"/>
                <a:gd name="connsiteY118" fmla="*/ 52387 h 2868172"/>
                <a:gd name="connsiteX119" fmla="*/ 6410589 w 12192000"/>
                <a:gd name="connsiteY119" fmla="*/ 68262 h 2868172"/>
                <a:gd name="connsiteX120" fmla="*/ 6448689 w 12192000"/>
                <a:gd name="connsiteY120" fmla="*/ 87312 h 2868172"/>
                <a:gd name="connsiteX121" fmla="*/ 6486789 w 12192000"/>
                <a:gd name="connsiteY121" fmla="*/ 106362 h 2868172"/>
                <a:gd name="connsiteX122" fmla="*/ 6523302 w 12192000"/>
                <a:gd name="connsiteY122" fmla="*/ 125412 h 2868172"/>
                <a:gd name="connsiteX123" fmla="*/ 6564577 w 12192000"/>
                <a:gd name="connsiteY123" fmla="*/ 141287 h 2868172"/>
                <a:gd name="connsiteX124" fmla="*/ 6610614 w 12192000"/>
                <a:gd name="connsiteY124" fmla="*/ 155575 h 2868172"/>
                <a:gd name="connsiteX125" fmla="*/ 6663002 w 12192000"/>
                <a:gd name="connsiteY125" fmla="*/ 166687 h 2868172"/>
                <a:gd name="connsiteX126" fmla="*/ 6723327 w 12192000"/>
                <a:gd name="connsiteY126" fmla="*/ 174625 h 2868172"/>
                <a:gd name="connsiteX127" fmla="*/ 6781799 w 12192000"/>
                <a:gd name="connsiteY127" fmla="*/ 175985 h 2868172"/>
                <a:gd name="connsiteX128" fmla="*/ 6840271 w 12192000"/>
                <a:gd name="connsiteY128" fmla="*/ 174625 h 2868172"/>
                <a:gd name="connsiteX129" fmla="*/ 6900596 w 12192000"/>
                <a:gd name="connsiteY129" fmla="*/ 166687 h 2868172"/>
                <a:gd name="connsiteX130" fmla="*/ 6952983 w 12192000"/>
                <a:gd name="connsiteY130" fmla="*/ 155575 h 2868172"/>
                <a:gd name="connsiteX131" fmla="*/ 6999021 w 12192000"/>
                <a:gd name="connsiteY131" fmla="*/ 141287 h 2868172"/>
                <a:gd name="connsiteX132" fmla="*/ 7040296 w 12192000"/>
                <a:gd name="connsiteY132" fmla="*/ 125412 h 2868172"/>
                <a:gd name="connsiteX133" fmla="*/ 7076808 w 12192000"/>
                <a:gd name="connsiteY133" fmla="*/ 106362 h 2868172"/>
                <a:gd name="connsiteX134" fmla="*/ 7114908 w 12192000"/>
                <a:gd name="connsiteY134" fmla="*/ 87312 h 2868172"/>
                <a:gd name="connsiteX135" fmla="*/ 7153008 w 12192000"/>
                <a:gd name="connsiteY135" fmla="*/ 68262 h 2868172"/>
                <a:gd name="connsiteX136" fmla="*/ 7189521 w 12192000"/>
                <a:gd name="connsiteY136" fmla="*/ 52387 h 2868172"/>
                <a:gd name="connsiteX137" fmla="*/ 7230796 w 12192000"/>
                <a:gd name="connsiteY137" fmla="*/ 36512 h 2868172"/>
                <a:gd name="connsiteX138" fmla="*/ 7276833 w 12192000"/>
                <a:gd name="connsiteY138" fmla="*/ 20637 h 2868172"/>
                <a:gd name="connsiteX139" fmla="*/ 7329221 w 12192000"/>
                <a:gd name="connsiteY139" fmla="*/ 9525 h 2868172"/>
                <a:gd name="connsiteX140" fmla="*/ 7389546 w 12192000"/>
                <a:gd name="connsiteY140" fmla="*/ 3175 h 2868172"/>
                <a:gd name="connsiteX141" fmla="*/ 7457808 w 12192000"/>
                <a:gd name="connsiteY141" fmla="*/ 0 h 2868172"/>
                <a:gd name="connsiteX142" fmla="*/ 7526071 w 12192000"/>
                <a:gd name="connsiteY142" fmla="*/ 3175 h 2868172"/>
                <a:gd name="connsiteX143" fmla="*/ 7586396 w 12192000"/>
                <a:gd name="connsiteY143" fmla="*/ 9525 h 2868172"/>
                <a:gd name="connsiteX144" fmla="*/ 7638783 w 12192000"/>
                <a:gd name="connsiteY144" fmla="*/ 20637 h 2868172"/>
                <a:gd name="connsiteX145" fmla="*/ 7684821 w 12192000"/>
                <a:gd name="connsiteY145" fmla="*/ 36512 h 2868172"/>
                <a:gd name="connsiteX146" fmla="*/ 7726096 w 12192000"/>
                <a:gd name="connsiteY146" fmla="*/ 52387 h 2868172"/>
                <a:gd name="connsiteX147" fmla="*/ 7762608 w 12192000"/>
                <a:gd name="connsiteY147" fmla="*/ 68262 h 2868172"/>
                <a:gd name="connsiteX148" fmla="*/ 7800708 w 12192000"/>
                <a:gd name="connsiteY148" fmla="*/ 87312 h 2868172"/>
                <a:gd name="connsiteX149" fmla="*/ 7838808 w 12192000"/>
                <a:gd name="connsiteY149" fmla="*/ 106362 h 2868172"/>
                <a:gd name="connsiteX150" fmla="*/ 7875321 w 12192000"/>
                <a:gd name="connsiteY150" fmla="*/ 125412 h 2868172"/>
                <a:gd name="connsiteX151" fmla="*/ 7916596 w 12192000"/>
                <a:gd name="connsiteY151" fmla="*/ 141287 h 2868172"/>
                <a:gd name="connsiteX152" fmla="*/ 7962633 w 12192000"/>
                <a:gd name="connsiteY152" fmla="*/ 155575 h 2868172"/>
                <a:gd name="connsiteX153" fmla="*/ 8015021 w 12192000"/>
                <a:gd name="connsiteY153" fmla="*/ 166687 h 2868172"/>
                <a:gd name="connsiteX154" fmla="*/ 8075346 w 12192000"/>
                <a:gd name="connsiteY154" fmla="*/ 174625 h 2868172"/>
                <a:gd name="connsiteX155" fmla="*/ 8143608 w 12192000"/>
                <a:gd name="connsiteY155" fmla="*/ 176212 h 2868172"/>
                <a:gd name="connsiteX156" fmla="*/ 8211871 w 12192000"/>
                <a:gd name="connsiteY156" fmla="*/ 174625 h 2868172"/>
                <a:gd name="connsiteX157" fmla="*/ 8272196 w 12192000"/>
                <a:gd name="connsiteY157" fmla="*/ 166687 h 2868172"/>
                <a:gd name="connsiteX158" fmla="*/ 8324583 w 12192000"/>
                <a:gd name="connsiteY158" fmla="*/ 155575 h 2868172"/>
                <a:gd name="connsiteX159" fmla="*/ 8370621 w 12192000"/>
                <a:gd name="connsiteY159" fmla="*/ 141287 h 2868172"/>
                <a:gd name="connsiteX160" fmla="*/ 8411896 w 12192000"/>
                <a:gd name="connsiteY160" fmla="*/ 125412 h 2868172"/>
                <a:gd name="connsiteX161" fmla="*/ 8448408 w 12192000"/>
                <a:gd name="connsiteY161" fmla="*/ 106362 h 2868172"/>
                <a:gd name="connsiteX162" fmla="*/ 8486508 w 12192000"/>
                <a:gd name="connsiteY162" fmla="*/ 87312 h 2868172"/>
                <a:gd name="connsiteX163" fmla="*/ 8524608 w 12192000"/>
                <a:gd name="connsiteY163" fmla="*/ 68262 h 2868172"/>
                <a:gd name="connsiteX164" fmla="*/ 8561120 w 12192000"/>
                <a:gd name="connsiteY164" fmla="*/ 52387 h 2868172"/>
                <a:gd name="connsiteX165" fmla="*/ 8602396 w 12192000"/>
                <a:gd name="connsiteY165" fmla="*/ 36512 h 2868172"/>
                <a:gd name="connsiteX166" fmla="*/ 8648432 w 12192000"/>
                <a:gd name="connsiteY166" fmla="*/ 20637 h 2868172"/>
                <a:gd name="connsiteX167" fmla="*/ 8700820 w 12192000"/>
                <a:gd name="connsiteY167" fmla="*/ 9525 h 2868172"/>
                <a:gd name="connsiteX168" fmla="*/ 8761146 w 12192000"/>
                <a:gd name="connsiteY168" fmla="*/ 3175 h 2868172"/>
                <a:gd name="connsiteX169" fmla="*/ 8827820 w 12192000"/>
                <a:gd name="connsiteY169" fmla="*/ 0 h 2868172"/>
                <a:gd name="connsiteX170" fmla="*/ 8897670 w 12192000"/>
                <a:gd name="connsiteY170" fmla="*/ 3175 h 2868172"/>
                <a:gd name="connsiteX171" fmla="*/ 8957996 w 12192000"/>
                <a:gd name="connsiteY171" fmla="*/ 9525 h 2868172"/>
                <a:gd name="connsiteX172" fmla="*/ 9010382 w 12192000"/>
                <a:gd name="connsiteY172" fmla="*/ 20637 h 2868172"/>
                <a:gd name="connsiteX173" fmla="*/ 9056420 w 12192000"/>
                <a:gd name="connsiteY173" fmla="*/ 36512 h 2868172"/>
                <a:gd name="connsiteX174" fmla="*/ 9097696 w 12192000"/>
                <a:gd name="connsiteY174" fmla="*/ 52387 h 2868172"/>
                <a:gd name="connsiteX175" fmla="*/ 9134208 w 12192000"/>
                <a:gd name="connsiteY175" fmla="*/ 68262 h 2868172"/>
                <a:gd name="connsiteX176" fmla="*/ 9172308 w 12192000"/>
                <a:gd name="connsiteY176" fmla="*/ 87312 h 2868172"/>
                <a:gd name="connsiteX177" fmla="*/ 9210408 w 12192000"/>
                <a:gd name="connsiteY177" fmla="*/ 106362 h 2868172"/>
                <a:gd name="connsiteX178" fmla="*/ 9246920 w 12192000"/>
                <a:gd name="connsiteY178" fmla="*/ 125412 h 2868172"/>
                <a:gd name="connsiteX179" fmla="*/ 9288196 w 12192000"/>
                <a:gd name="connsiteY179" fmla="*/ 141287 h 2868172"/>
                <a:gd name="connsiteX180" fmla="*/ 9334232 w 12192000"/>
                <a:gd name="connsiteY180" fmla="*/ 155575 h 2868172"/>
                <a:gd name="connsiteX181" fmla="*/ 9386620 w 12192000"/>
                <a:gd name="connsiteY181" fmla="*/ 166687 h 2868172"/>
                <a:gd name="connsiteX182" fmla="*/ 9446946 w 12192000"/>
                <a:gd name="connsiteY182" fmla="*/ 174625 h 2868172"/>
                <a:gd name="connsiteX183" fmla="*/ 9515208 w 12192000"/>
                <a:gd name="connsiteY183" fmla="*/ 176212 h 2868172"/>
                <a:gd name="connsiteX184" fmla="*/ 9583470 w 12192000"/>
                <a:gd name="connsiteY184" fmla="*/ 174625 h 2868172"/>
                <a:gd name="connsiteX185" fmla="*/ 9643796 w 12192000"/>
                <a:gd name="connsiteY185" fmla="*/ 166687 h 2868172"/>
                <a:gd name="connsiteX186" fmla="*/ 9696182 w 12192000"/>
                <a:gd name="connsiteY186" fmla="*/ 155575 h 2868172"/>
                <a:gd name="connsiteX187" fmla="*/ 9742220 w 12192000"/>
                <a:gd name="connsiteY187" fmla="*/ 141287 h 2868172"/>
                <a:gd name="connsiteX188" fmla="*/ 9783496 w 12192000"/>
                <a:gd name="connsiteY188" fmla="*/ 125412 h 2868172"/>
                <a:gd name="connsiteX189" fmla="*/ 9820008 w 12192000"/>
                <a:gd name="connsiteY189" fmla="*/ 106362 h 2868172"/>
                <a:gd name="connsiteX190" fmla="*/ 9896208 w 12192000"/>
                <a:gd name="connsiteY190" fmla="*/ 68262 h 2868172"/>
                <a:gd name="connsiteX191" fmla="*/ 9932720 w 12192000"/>
                <a:gd name="connsiteY191" fmla="*/ 52387 h 2868172"/>
                <a:gd name="connsiteX192" fmla="*/ 9973996 w 12192000"/>
                <a:gd name="connsiteY192" fmla="*/ 36512 h 2868172"/>
                <a:gd name="connsiteX193" fmla="*/ 10020032 w 12192000"/>
                <a:gd name="connsiteY193" fmla="*/ 20637 h 2868172"/>
                <a:gd name="connsiteX194" fmla="*/ 10072420 w 12192000"/>
                <a:gd name="connsiteY194" fmla="*/ 9525 h 2868172"/>
                <a:gd name="connsiteX195" fmla="*/ 10132746 w 12192000"/>
                <a:gd name="connsiteY195" fmla="*/ 3175 h 2868172"/>
                <a:gd name="connsiteX196" fmla="*/ 10201008 w 12192000"/>
                <a:gd name="connsiteY196" fmla="*/ 0 h 2868172"/>
                <a:gd name="connsiteX197" fmla="*/ 10269270 w 12192000"/>
                <a:gd name="connsiteY197" fmla="*/ 3175 h 2868172"/>
                <a:gd name="connsiteX198" fmla="*/ 10329596 w 12192000"/>
                <a:gd name="connsiteY198" fmla="*/ 9525 h 2868172"/>
                <a:gd name="connsiteX199" fmla="*/ 10381982 w 12192000"/>
                <a:gd name="connsiteY199" fmla="*/ 20637 h 2868172"/>
                <a:gd name="connsiteX200" fmla="*/ 10428020 w 12192000"/>
                <a:gd name="connsiteY200" fmla="*/ 36512 h 2868172"/>
                <a:gd name="connsiteX201" fmla="*/ 10469296 w 12192000"/>
                <a:gd name="connsiteY201" fmla="*/ 52387 h 2868172"/>
                <a:gd name="connsiteX202" fmla="*/ 10505808 w 12192000"/>
                <a:gd name="connsiteY202" fmla="*/ 68262 h 2868172"/>
                <a:gd name="connsiteX203" fmla="*/ 10543908 w 12192000"/>
                <a:gd name="connsiteY203" fmla="*/ 87312 h 2868172"/>
                <a:gd name="connsiteX204" fmla="*/ 10582008 w 12192000"/>
                <a:gd name="connsiteY204" fmla="*/ 106362 h 2868172"/>
                <a:gd name="connsiteX205" fmla="*/ 10618520 w 12192000"/>
                <a:gd name="connsiteY205" fmla="*/ 125412 h 2868172"/>
                <a:gd name="connsiteX206" fmla="*/ 10659796 w 12192000"/>
                <a:gd name="connsiteY206" fmla="*/ 141287 h 2868172"/>
                <a:gd name="connsiteX207" fmla="*/ 10705832 w 12192000"/>
                <a:gd name="connsiteY207" fmla="*/ 155575 h 2868172"/>
                <a:gd name="connsiteX208" fmla="*/ 10758220 w 12192000"/>
                <a:gd name="connsiteY208" fmla="*/ 166687 h 2868172"/>
                <a:gd name="connsiteX209" fmla="*/ 10818546 w 12192000"/>
                <a:gd name="connsiteY209" fmla="*/ 174625 h 2868172"/>
                <a:gd name="connsiteX210" fmla="*/ 10886808 w 12192000"/>
                <a:gd name="connsiteY210" fmla="*/ 176212 h 2868172"/>
                <a:gd name="connsiteX211" fmla="*/ 10955070 w 12192000"/>
                <a:gd name="connsiteY211" fmla="*/ 174625 h 2868172"/>
                <a:gd name="connsiteX212" fmla="*/ 11015396 w 12192000"/>
                <a:gd name="connsiteY212" fmla="*/ 166687 h 2868172"/>
                <a:gd name="connsiteX213" fmla="*/ 11067782 w 12192000"/>
                <a:gd name="connsiteY213" fmla="*/ 155575 h 2868172"/>
                <a:gd name="connsiteX214" fmla="*/ 11113820 w 12192000"/>
                <a:gd name="connsiteY214" fmla="*/ 141287 h 2868172"/>
                <a:gd name="connsiteX215" fmla="*/ 11155096 w 12192000"/>
                <a:gd name="connsiteY215" fmla="*/ 125412 h 2868172"/>
                <a:gd name="connsiteX216" fmla="*/ 11191608 w 12192000"/>
                <a:gd name="connsiteY216" fmla="*/ 106362 h 2868172"/>
                <a:gd name="connsiteX217" fmla="*/ 11229708 w 12192000"/>
                <a:gd name="connsiteY217" fmla="*/ 87312 h 2868172"/>
                <a:gd name="connsiteX218" fmla="*/ 11267808 w 12192000"/>
                <a:gd name="connsiteY218" fmla="*/ 68262 h 2868172"/>
                <a:gd name="connsiteX219" fmla="*/ 11304320 w 12192000"/>
                <a:gd name="connsiteY219" fmla="*/ 52387 h 2868172"/>
                <a:gd name="connsiteX220" fmla="*/ 11345596 w 12192000"/>
                <a:gd name="connsiteY220" fmla="*/ 36512 h 2868172"/>
                <a:gd name="connsiteX221" fmla="*/ 11391632 w 12192000"/>
                <a:gd name="connsiteY221" fmla="*/ 20637 h 2868172"/>
                <a:gd name="connsiteX222" fmla="*/ 11444020 w 12192000"/>
                <a:gd name="connsiteY222" fmla="*/ 9525 h 2868172"/>
                <a:gd name="connsiteX223" fmla="*/ 11504346 w 12192000"/>
                <a:gd name="connsiteY223" fmla="*/ 3175 h 2868172"/>
                <a:gd name="connsiteX224" fmla="*/ 11572608 w 12192000"/>
                <a:gd name="connsiteY224" fmla="*/ 0 h 2868172"/>
                <a:gd name="connsiteX225" fmla="*/ 11640870 w 12192000"/>
                <a:gd name="connsiteY225" fmla="*/ 3175 h 2868172"/>
                <a:gd name="connsiteX226" fmla="*/ 11701196 w 12192000"/>
                <a:gd name="connsiteY226" fmla="*/ 9525 h 2868172"/>
                <a:gd name="connsiteX227" fmla="*/ 11753582 w 12192000"/>
                <a:gd name="connsiteY227" fmla="*/ 20637 h 2868172"/>
                <a:gd name="connsiteX228" fmla="*/ 11799620 w 12192000"/>
                <a:gd name="connsiteY228" fmla="*/ 36512 h 2868172"/>
                <a:gd name="connsiteX229" fmla="*/ 11840896 w 12192000"/>
                <a:gd name="connsiteY229" fmla="*/ 52387 h 2868172"/>
                <a:gd name="connsiteX230" fmla="*/ 11877408 w 12192000"/>
                <a:gd name="connsiteY230" fmla="*/ 68262 h 2868172"/>
                <a:gd name="connsiteX231" fmla="*/ 11915508 w 12192000"/>
                <a:gd name="connsiteY231" fmla="*/ 87312 h 2868172"/>
                <a:gd name="connsiteX232" fmla="*/ 11953608 w 12192000"/>
                <a:gd name="connsiteY232" fmla="*/ 106362 h 2868172"/>
                <a:gd name="connsiteX233" fmla="*/ 11990120 w 12192000"/>
                <a:gd name="connsiteY233" fmla="*/ 125412 h 2868172"/>
                <a:gd name="connsiteX234" fmla="*/ 12031396 w 12192000"/>
                <a:gd name="connsiteY234" fmla="*/ 141287 h 2868172"/>
                <a:gd name="connsiteX235" fmla="*/ 12077432 w 12192000"/>
                <a:gd name="connsiteY235" fmla="*/ 155575 h 2868172"/>
                <a:gd name="connsiteX236" fmla="*/ 12129820 w 12192000"/>
                <a:gd name="connsiteY236" fmla="*/ 166688 h 2868172"/>
                <a:gd name="connsiteX237" fmla="*/ 12190146 w 12192000"/>
                <a:gd name="connsiteY237" fmla="*/ 174625 h 2868172"/>
                <a:gd name="connsiteX238" fmla="*/ 12192000 w 12192000"/>
                <a:gd name="connsiteY238" fmla="*/ 174668 h 2868172"/>
                <a:gd name="connsiteX239" fmla="*/ 12192000 w 12192000"/>
                <a:gd name="connsiteY239" fmla="*/ 319047 h 2868172"/>
                <a:gd name="connsiteX240" fmla="*/ 12192000 w 12192000"/>
                <a:gd name="connsiteY240" fmla="*/ 885826 h 2868172"/>
                <a:gd name="connsiteX241" fmla="*/ 12192000 w 12192000"/>
                <a:gd name="connsiteY241" fmla="*/ 1030205 h 2868172"/>
                <a:gd name="connsiteX242" fmla="*/ 12192000 w 12192000"/>
                <a:gd name="connsiteY242" fmla="*/ 1553722 h 2868172"/>
                <a:gd name="connsiteX243" fmla="*/ 12192000 w 12192000"/>
                <a:gd name="connsiteY243" fmla="*/ 1787292 h 2868172"/>
                <a:gd name="connsiteX244" fmla="*/ 12192000 w 12192000"/>
                <a:gd name="connsiteY244" fmla="*/ 1931671 h 2868172"/>
                <a:gd name="connsiteX245" fmla="*/ 12192000 w 12192000"/>
                <a:gd name="connsiteY245" fmla="*/ 2868172 h 2868172"/>
                <a:gd name="connsiteX246" fmla="*/ 12191997 w 12192000"/>
                <a:gd name="connsiteY246" fmla="*/ 2868172 h 2868172"/>
                <a:gd name="connsiteX247" fmla="*/ 1 w 12192000"/>
                <a:gd name="connsiteY247" fmla="*/ 2868172 h 2868172"/>
                <a:gd name="connsiteX248" fmla="*/ 0 w 12192000"/>
                <a:gd name="connsiteY248" fmla="*/ 2868172 h 2868172"/>
                <a:gd name="connsiteX249" fmla="*/ 0 w 12192000"/>
                <a:gd name="connsiteY249" fmla="*/ 1931671 h 2868172"/>
                <a:gd name="connsiteX250" fmla="*/ 0 w 12192000"/>
                <a:gd name="connsiteY250" fmla="*/ 1787292 h 2868172"/>
                <a:gd name="connsiteX251" fmla="*/ 0 w 12192000"/>
                <a:gd name="connsiteY251" fmla="*/ 1553722 h 2868172"/>
                <a:gd name="connsiteX252" fmla="*/ 0 w 12192000"/>
                <a:gd name="connsiteY252" fmla="*/ 1030205 h 2868172"/>
                <a:gd name="connsiteX253" fmla="*/ 0 w 12192000"/>
                <a:gd name="connsiteY253" fmla="*/ 885826 h 2868172"/>
                <a:gd name="connsiteX254" fmla="*/ 0 w 12192000"/>
                <a:gd name="connsiteY254" fmla="*/ 319047 h 2868172"/>
                <a:gd name="connsiteX255" fmla="*/ 0 w 12192000"/>
                <a:gd name="connsiteY255" fmla="*/ 174668 h 2868172"/>
                <a:gd name="connsiteX256" fmla="*/ 1852 w 12192000"/>
                <a:gd name="connsiteY256" fmla="*/ 174625 h 2868172"/>
                <a:gd name="connsiteX257" fmla="*/ 62177 w 12192000"/>
                <a:gd name="connsiteY257" fmla="*/ 166687 h 2868172"/>
                <a:gd name="connsiteX258" fmla="*/ 114564 w 12192000"/>
                <a:gd name="connsiteY258" fmla="*/ 155575 h 2868172"/>
                <a:gd name="connsiteX259" fmla="*/ 160602 w 12192000"/>
                <a:gd name="connsiteY259" fmla="*/ 141287 h 2868172"/>
                <a:gd name="connsiteX260" fmla="*/ 201877 w 12192000"/>
                <a:gd name="connsiteY260" fmla="*/ 125412 h 2868172"/>
                <a:gd name="connsiteX261" fmla="*/ 238389 w 12192000"/>
                <a:gd name="connsiteY261" fmla="*/ 106362 h 2868172"/>
                <a:gd name="connsiteX262" fmla="*/ 276489 w 12192000"/>
                <a:gd name="connsiteY262" fmla="*/ 87312 h 2868172"/>
                <a:gd name="connsiteX263" fmla="*/ 314589 w 12192000"/>
                <a:gd name="connsiteY263" fmla="*/ 68262 h 2868172"/>
                <a:gd name="connsiteX264" fmla="*/ 351102 w 12192000"/>
                <a:gd name="connsiteY264" fmla="*/ 52387 h 2868172"/>
                <a:gd name="connsiteX265" fmla="*/ 392377 w 12192000"/>
                <a:gd name="connsiteY265" fmla="*/ 36512 h 2868172"/>
                <a:gd name="connsiteX266" fmla="*/ 438414 w 12192000"/>
                <a:gd name="connsiteY266" fmla="*/ 20637 h 2868172"/>
                <a:gd name="connsiteX267" fmla="*/ 490802 w 12192000"/>
                <a:gd name="connsiteY267" fmla="*/ 9525 h 2868172"/>
                <a:gd name="connsiteX268" fmla="*/ 551127 w 12192000"/>
                <a:gd name="connsiteY268" fmla="*/ 3175 h 286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</a:cxnLst>
              <a:rect l="l" t="t" r="r" b="b"/>
              <a:pathLst>
                <a:path w="12192000" h="2868172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7"/>
                  </a:lnTo>
                  <a:lnTo>
                    <a:pt x="12192000" y="885826"/>
                  </a:lnTo>
                  <a:lnTo>
                    <a:pt x="12192000" y="1030205"/>
                  </a:lnTo>
                  <a:lnTo>
                    <a:pt x="12192000" y="1553722"/>
                  </a:lnTo>
                  <a:lnTo>
                    <a:pt x="12192000" y="1787292"/>
                  </a:lnTo>
                  <a:lnTo>
                    <a:pt x="12192000" y="1931671"/>
                  </a:lnTo>
                  <a:lnTo>
                    <a:pt x="12192000" y="2868172"/>
                  </a:lnTo>
                  <a:lnTo>
                    <a:pt x="12191997" y="2868172"/>
                  </a:lnTo>
                  <a:lnTo>
                    <a:pt x="1" y="2868172"/>
                  </a:lnTo>
                  <a:lnTo>
                    <a:pt x="0" y="2868172"/>
                  </a:lnTo>
                  <a:lnTo>
                    <a:pt x="0" y="1931671"/>
                  </a:lnTo>
                  <a:lnTo>
                    <a:pt x="0" y="1787292"/>
                  </a:lnTo>
                  <a:lnTo>
                    <a:pt x="0" y="1553722"/>
                  </a:lnTo>
                  <a:lnTo>
                    <a:pt x="0" y="1030205"/>
                  </a:lnTo>
                  <a:lnTo>
                    <a:pt x="0" y="885826"/>
                  </a:lnTo>
                  <a:lnTo>
                    <a:pt x="0" y="319047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A502461-DBD9-4B84-92C9-8D95C948D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45450"/>
              <a:ext cx="12192000" cy="3012550"/>
            </a:xfrm>
            <a:custGeom>
              <a:avLst/>
              <a:gdLst>
                <a:gd name="connsiteX0" fmla="*/ 619389 w 12192000"/>
                <a:gd name="connsiteY0" fmla="*/ 0 h 3012550"/>
                <a:gd name="connsiteX1" fmla="*/ 687652 w 12192000"/>
                <a:gd name="connsiteY1" fmla="*/ 3175 h 3012550"/>
                <a:gd name="connsiteX2" fmla="*/ 747977 w 12192000"/>
                <a:gd name="connsiteY2" fmla="*/ 9525 h 3012550"/>
                <a:gd name="connsiteX3" fmla="*/ 800364 w 12192000"/>
                <a:gd name="connsiteY3" fmla="*/ 20637 h 3012550"/>
                <a:gd name="connsiteX4" fmla="*/ 846402 w 12192000"/>
                <a:gd name="connsiteY4" fmla="*/ 36512 h 3012550"/>
                <a:gd name="connsiteX5" fmla="*/ 887677 w 12192000"/>
                <a:gd name="connsiteY5" fmla="*/ 52387 h 3012550"/>
                <a:gd name="connsiteX6" fmla="*/ 924189 w 12192000"/>
                <a:gd name="connsiteY6" fmla="*/ 68262 h 3012550"/>
                <a:gd name="connsiteX7" fmla="*/ 962289 w 12192000"/>
                <a:gd name="connsiteY7" fmla="*/ 87312 h 3012550"/>
                <a:gd name="connsiteX8" fmla="*/ 1000389 w 12192000"/>
                <a:gd name="connsiteY8" fmla="*/ 106362 h 3012550"/>
                <a:gd name="connsiteX9" fmla="*/ 1036902 w 12192000"/>
                <a:gd name="connsiteY9" fmla="*/ 125412 h 3012550"/>
                <a:gd name="connsiteX10" fmla="*/ 1078177 w 12192000"/>
                <a:gd name="connsiteY10" fmla="*/ 141287 h 3012550"/>
                <a:gd name="connsiteX11" fmla="*/ 1124214 w 12192000"/>
                <a:gd name="connsiteY11" fmla="*/ 155575 h 3012550"/>
                <a:gd name="connsiteX12" fmla="*/ 1176602 w 12192000"/>
                <a:gd name="connsiteY12" fmla="*/ 166687 h 3012550"/>
                <a:gd name="connsiteX13" fmla="*/ 1236927 w 12192000"/>
                <a:gd name="connsiteY13" fmla="*/ 174625 h 3012550"/>
                <a:gd name="connsiteX14" fmla="*/ 1305189 w 12192000"/>
                <a:gd name="connsiteY14" fmla="*/ 176212 h 3012550"/>
                <a:gd name="connsiteX15" fmla="*/ 1373452 w 12192000"/>
                <a:gd name="connsiteY15" fmla="*/ 174625 h 3012550"/>
                <a:gd name="connsiteX16" fmla="*/ 1433777 w 12192000"/>
                <a:gd name="connsiteY16" fmla="*/ 166687 h 3012550"/>
                <a:gd name="connsiteX17" fmla="*/ 1486164 w 12192000"/>
                <a:gd name="connsiteY17" fmla="*/ 155575 h 3012550"/>
                <a:gd name="connsiteX18" fmla="*/ 1532202 w 12192000"/>
                <a:gd name="connsiteY18" fmla="*/ 141287 h 3012550"/>
                <a:gd name="connsiteX19" fmla="*/ 1573477 w 12192000"/>
                <a:gd name="connsiteY19" fmla="*/ 125412 h 3012550"/>
                <a:gd name="connsiteX20" fmla="*/ 1609989 w 12192000"/>
                <a:gd name="connsiteY20" fmla="*/ 106362 h 3012550"/>
                <a:gd name="connsiteX21" fmla="*/ 1648089 w 12192000"/>
                <a:gd name="connsiteY21" fmla="*/ 87312 h 3012550"/>
                <a:gd name="connsiteX22" fmla="*/ 1686189 w 12192000"/>
                <a:gd name="connsiteY22" fmla="*/ 68262 h 3012550"/>
                <a:gd name="connsiteX23" fmla="*/ 1722702 w 12192000"/>
                <a:gd name="connsiteY23" fmla="*/ 52387 h 3012550"/>
                <a:gd name="connsiteX24" fmla="*/ 1763977 w 12192000"/>
                <a:gd name="connsiteY24" fmla="*/ 36512 h 3012550"/>
                <a:gd name="connsiteX25" fmla="*/ 1810014 w 12192000"/>
                <a:gd name="connsiteY25" fmla="*/ 20637 h 3012550"/>
                <a:gd name="connsiteX26" fmla="*/ 1862402 w 12192000"/>
                <a:gd name="connsiteY26" fmla="*/ 9525 h 3012550"/>
                <a:gd name="connsiteX27" fmla="*/ 1922727 w 12192000"/>
                <a:gd name="connsiteY27" fmla="*/ 3175 h 3012550"/>
                <a:gd name="connsiteX28" fmla="*/ 1990989 w 12192000"/>
                <a:gd name="connsiteY28" fmla="*/ 0 h 3012550"/>
                <a:gd name="connsiteX29" fmla="*/ 2059252 w 12192000"/>
                <a:gd name="connsiteY29" fmla="*/ 3175 h 3012550"/>
                <a:gd name="connsiteX30" fmla="*/ 2119577 w 12192000"/>
                <a:gd name="connsiteY30" fmla="*/ 9525 h 3012550"/>
                <a:gd name="connsiteX31" fmla="*/ 2171964 w 12192000"/>
                <a:gd name="connsiteY31" fmla="*/ 20637 h 3012550"/>
                <a:gd name="connsiteX32" fmla="*/ 2218002 w 12192000"/>
                <a:gd name="connsiteY32" fmla="*/ 36512 h 3012550"/>
                <a:gd name="connsiteX33" fmla="*/ 2259277 w 12192000"/>
                <a:gd name="connsiteY33" fmla="*/ 52387 h 3012550"/>
                <a:gd name="connsiteX34" fmla="*/ 2295789 w 12192000"/>
                <a:gd name="connsiteY34" fmla="*/ 68262 h 3012550"/>
                <a:gd name="connsiteX35" fmla="*/ 2333889 w 12192000"/>
                <a:gd name="connsiteY35" fmla="*/ 87312 h 3012550"/>
                <a:gd name="connsiteX36" fmla="*/ 2371989 w 12192000"/>
                <a:gd name="connsiteY36" fmla="*/ 106362 h 3012550"/>
                <a:gd name="connsiteX37" fmla="*/ 2408502 w 12192000"/>
                <a:gd name="connsiteY37" fmla="*/ 125412 h 3012550"/>
                <a:gd name="connsiteX38" fmla="*/ 2449777 w 12192000"/>
                <a:gd name="connsiteY38" fmla="*/ 141287 h 3012550"/>
                <a:gd name="connsiteX39" fmla="*/ 2495814 w 12192000"/>
                <a:gd name="connsiteY39" fmla="*/ 155575 h 3012550"/>
                <a:gd name="connsiteX40" fmla="*/ 2548202 w 12192000"/>
                <a:gd name="connsiteY40" fmla="*/ 166687 h 3012550"/>
                <a:gd name="connsiteX41" fmla="*/ 2608527 w 12192000"/>
                <a:gd name="connsiteY41" fmla="*/ 174625 h 3012550"/>
                <a:gd name="connsiteX42" fmla="*/ 2676789 w 12192000"/>
                <a:gd name="connsiteY42" fmla="*/ 176212 h 3012550"/>
                <a:gd name="connsiteX43" fmla="*/ 2745052 w 12192000"/>
                <a:gd name="connsiteY43" fmla="*/ 174625 h 3012550"/>
                <a:gd name="connsiteX44" fmla="*/ 2805377 w 12192000"/>
                <a:gd name="connsiteY44" fmla="*/ 166687 h 3012550"/>
                <a:gd name="connsiteX45" fmla="*/ 2857764 w 12192000"/>
                <a:gd name="connsiteY45" fmla="*/ 155575 h 3012550"/>
                <a:gd name="connsiteX46" fmla="*/ 2903802 w 12192000"/>
                <a:gd name="connsiteY46" fmla="*/ 141287 h 3012550"/>
                <a:gd name="connsiteX47" fmla="*/ 2945077 w 12192000"/>
                <a:gd name="connsiteY47" fmla="*/ 125412 h 3012550"/>
                <a:gd name="connsiteX48" fmla="*/ 2981589 w 12192000"/>
                <a:gd name="connsiteY48" fmla="*/ 106362 h 3012550"/>
                <a:gd name="connsiteX49" fmla="*/ 3019689 w 12192000"/>
                <a:gd name="connsiteY49" fmla="*/ 87312 h 3012550"/>
                <a:gd name="connsiteX50" fmla="*/ 3057789 w 12192000"/>
                <a:gd name="connsiteY50" fmla="*/ 68262 h 3012550"/>
                <a:gd name="connsiteX51" fmla="*/ 3094302 w 12192000"/>
                <a:gd name="connsiteY51" fmla="*/ 52387 h 3012550"/>
                <a:gd name="connsiteX52" fmla="*/ 3135577 w 12192000"/>
                <a:gd name="connsiteY52" fmla="*/ 36512 h 3012550"/>
                <a:gd name="connsiteX53" fmla="*/ 3181614 w 12192000"/>
                <a:gd name="connsiteY53" fmla="*/ 20637 h 3012550"/>
                <a:gd name="connsiteX54" fmla="*/ 3234002 w 12192000"/>
                <a:gd name="connsiteY54" fmla="*/ 9525 h 3012550"/>
                <a:gd name="connsiteX55" fmla="*/ 3294327 w 12192000"/>
                <a:gd name="connsiteY55" fmla="*/ 3175 h 3012550"/>
                <a:gd name="connsiteX56" fmla="*/ 3361002 w 12192000"/>
                <a:gd name="connsiteY56" fmla="*/ 0 h 3012550"/>
                <a:gd name="connsiteX57" fmla="*/ 3430852 w 12192000"/>
                <a:gd name="connsiteY57" fmla="*/ 3175 h 3012550"/>
                <a:gd name="connsiteX58" fmla="*/ 3491177 w 12192000"/>
                <a:gd name="connsiteY58" fmla="*/ 9525 h 3012550"/>
                <a:gd name="connsiteX59" fmla="*/ 3543564 w 12192000"/>
                <a:gd name="connsiteY59" fmla="*/ 20637 h 3012550"/>
                <a:gd name="connsiteX60" fmla="*/ 3589602 w 12192000"/>
                <a:gd name="connsiteY60" fmla="*/ 36512 h 3012550"/>
                <a:gd name="connsiteX61" fmla="*/ 3630877 w 12192000"/>
                <a:gd name="connsiteY61" fmla="*/ 52387 h 3012550"/>
                <a:gd name="connsiteX62" fmla="*/ 3667389 w 12192000"/>
                <a:gd name="connsiteY62" fmla="*/ 68262 h 3012550"/>
                <a:gd name="connsiteX63" fmla="*/ 3705489 w 12192000"/>
                <a:gd name="connsiteY63" fmla="*/ 87312 h 3012550"/>
                <a:gd name="connsiteX64" fmla="*/ 3743589 w 12192000"/>
                <a:gd name="connsiteY64" fmla="*/ 106362 h 3012550"/>
                <a:gd name="connsiteX65" fmla="*/ 3780102 w 12192000"/>
                <a:gd name="connsiteY65" fmla="*/ 125412 h 3012550"/>
                <a:gd name="connsiteX66" fmla="*/ 3821377 w 12192000"/>
                <a:gd name="connsiteY66" fmla="*/ 141287 h 3012550"/>
                <a:gd name="connsiteX67" fmla="*/ 3867414 w 12192000"/>
                <a:gd name="connsiteY67" fmla="*/ 155575 h 3012550"/>
                <a:gd name="connsiteX68" fmla="*/ 3919802 w 12192000"/>
                <a:gd name="connsiteY68" fmla="*/ 166687 h 3012550"/>
                <a:gd name="connsiteX69" fmla="*/ 3980127 w 12192000"/>
                <a:gd name="connsiteY69" fmla="*/ 174625 h 3012550"/>
                <a:gd name="connsiteX70" fmla="*/ 4048389 w 12192000"/>
                <a:gd name="connsiteY70" fmla="*/ 176212 h 3012550"/>
                <a:gd name="connsiteX71" fmla="*/ 4116652 w 12192000"/>
                <a:gd name="connsiteY71" fmla="*/ 174625 h 3012550"/>
                <a:gd name="connsiteX72" fmla="*/ 4176977 w 12192000"/>
                <a:gd name="connsiteY72" fmla="*/ 166687 h 3012550"/>
                <a:gd name="connsiteX73" fmla="*/ 4229364 w 12192000"/>
                <a:gd name="connsiteY73" fmla="*/ 155575 h 3012550"/>
                <a:gd name="connsiteX74" fmla="*/ 4275402 w 12192000"/>
                <a:gd name="connsiteY74" fmla="*/ 141287 h 3012550"/>
                <a:gd name="connsiteX75" fmla="*/ 4316677 w 12192000"/>
                <a:gd name="connsiteY75" fmla="*/ 125412 h 3012550"/>
                <a:gd name="connsiteX76" fmla="*/ 4353189 w 12192000"/>
                <a:gd name="connsiteY76" fmla="*/ 106362 h 3012550"/>
                <a:gd name="connsiteX77" fmla="*/ 4429389 w 12192000"/>
                <a:gd name="connsiteY77" fmla="*/ 68262 h 3012550"/>
                <a:gd name="connsiteX78" fmla="*/ 4465902 w 12192000"/>
                <a:gd name="connsiteY78" fmla="*/ 52387 h 3012550"/>
                <a:gd name="connsiteX79" fmla="*/ 4507177 w 12192000"/>
                <a:gd name="connsiteY79" fmla="*/ 36512 h 3012550"/>
                <a:gd name="connsiteX80" fmla="*/ 4553215 w 12192000"/>
                <a:gd name="connsiteY80" fmla="*/ 20637 h 3012550"/>
                <a:gd name="connsiteX81" fmla="*/ 4605602 w 12192000"/>
                <a:gd name="connsiteY81" fmla="*/ 9525 h 3012550"/>
                <a:gd name="connsiteX82" fmla="*/ 4665928 w 12192000"/>
                <a:gd name="connsiteY82" fmla="*/ 3175 h 3012550"/>
                <a:gd name="connsiteX83" fmla="*/ 4734189 w 12192000"/>
                <a:gd name="connsiteY83" fmla="*/ 0 h 3012550"/>
                <a:gd name="connsiteX84" fmla="*/ 4802453 w 12192000"/>
                <a:gd name="connsiteY84" fmla="*/ 3175 h 3012550"/>
                <a:gd name="connsiteX85" fmla="*/ 4862777 w 12192000"/>
                <a:gd name="connsiteY85" fmla="*/ 9525 h 3012550"/>
                <a:gd name="connsiteX86" fmla="*/ 4915165 w 12192000"/>
                <a:gd name="connsiteY86" fmla="*/ 20637 h 3012550"/>
                <a:gd name="connsiteX87" fmla="*/ 4961201 w 12192000"/>
                <a:gd name="connsiteY87" fmla="*/ 36512 h 3012550"/>
                <a:gd name="connsiteX88" fmla="*/ 5002477 w 12192000"/>
                <a:gd name="connsiteY88" fmla="*/ 52387 h 3012550"/>
                <a:gd name="connsiteX89" fmla="*/ 5038989 w 12192000"/>
                <a:gd name="connsiteY89" fmla="*/ 68262 h 3012550"/>
                <a:gd name="connsiteX90" fmla="*/ 5077090 w 12192000"/>
                <a:gd name="connsiteY90" fmla="*/ 87312 h 3012550"/>
                <a:gd name="connsiteX91" fmla="*/ 5115189 w 12192000"/>
                <a:gd name="connsiteY91" fmla="*/ 106362 h 3012550"/>
                <a:gd name="connsiteX92" fmla="*/ 5151701 w 12192000"/>
                <a:gd name="connsiteY92" fmla="*/ 125412 h 3012550"/>
                <a:gd name="connsiteX93" fmla="*/ 5192977 w 12192000"/>
                <a:gd name="connsiteY93" fmla="*/ 141287 h 3012550"/>
                <a:gd name="connsiteX94" fmla="*/ 5239014 w 12192000"/>
                <a:gd name="connsiteY94" fmla="*/ 155575 h 3012550"/>
                <a:gd name="connsiteX95" fmla="*/ 5291401 w 12192000"/>
                <a:gd name="connsiteY95" fmla="*/ 166687 h 3012550"/>
                <a:gd name="connsiteX96" fmla="*/ 5351727 w 12192000"/>
                <a:gd name="connsiteY96" fmla="*/ 174625 h 3012550"/>
                <a:gd name="connsiteX97" fmla="*/ 5410199 w 12192000"/>
                <a:gd name="connsiteY97" fmla="*/ 175985 h 3012550"/>
                <a:gd name="connsiteX98" fmla="*/ 5468671 w 12192000"/>
                <a:gd name="connsiteY98" fmla="*/ 174625 h 3012550"/>
                <a:gd name="connsiteX99" fmla="*/ 5528996 w 12192000"/>
                <a:gd name="connsiteY99" fmla="*/ 166687 h 3012550"/>
                <a:gd name="connsiteX100" fmla="*/ 5581383 w 12192000"/>
                <a:gd name="connsiteY100" fmla="*/ 155575 h 3012550"/>
                <a:gd name="connsiteX101" fmla="*/ 5627421 w 12192000"/>
                <a:gd name="connsiteY101" fmla="*/ 141287 h 3012550"/>
                <a:gd name="connsiteX102" fmla="*/ 5668696 w 12192000"/>
                <a:gd name="connsiteY102" fmla="*/ 125412 h 3012550"/>
                <a:gd name="connsiteX103" fmla="*/ 5705209 w 12192000"/>
                <a:gd name="connsiteY103" fmla="*/ 106362 h 3012550"/>
                <a:gd name="connsiteX104" fmla="*/ 5743308 w 12192000"/>
                <a:gd name="connsiteY104" fmla="*/ 87312 h 3012550"/>
                <a:gd name="connsiteX105" fmla="*/ 5781408 w 12192000"/>
                <a:gd name="connsiteY105" fmla="*/ 68262 h 3012550"/>
                <a:gd name="connsiteX106" fmla="*/ 5817921 w 12192000"/>
                <a:gd name="connsiteY106" fmla="*/ 52387 h 3012550"/>
                <a:gd name="connsiteX107" fmla="*/ 5859196 w 12192000"/>
                <a:gd name="connsiteY107" fmla="*/ 36512 h 3012550"/>
                <a:gd name="connsiteX108" fmla="*/ 5905234 w 12192000"/>
                <a:gd name="connsiteY108" fmla="*/ 20637 h 3012550"/>
                <a:gd name="connsiteX109" fmla="*/ 5957621 w 12192000"/>
                <a:gd name="connsiteY109" fmla="*/ 9525 h 3012550"/>
                <a:gd name="connsiteX110" fmla="*/ 6017947 w 12192000"/>
                <a:gd name="connsiteY110" fmla="*/ 3175 h 3012550"/>
                <a:gd name="connsiteX111" fmla="*/ 6086209 w 12192000"/>
                <a:gd name="connsiteY111" fmla="*/ 0 h 3012550"/>
                <a:gd name="connsiteX112" fmla="*/ 6095999 w 12192000"/>
                <a:gd name="connsiteY112" fmla="*/ 455 h 3012550"/>
                <a:gd name="connsiteX113" fmla="*/ 6105789 w 12192000"/>
                <a:gd name="connsiteY113" fmla="*/ 0 h 3012550"/>
                <a:gd name="connsiteX114" fmla="*/ 6174052 w 12192000"/>
                <a:gd name="connsiteY114" fmla="*/ 3175 h 3012550"/>
                <a:gd name="connsiteX115" fmla="*/ 6234377 w 12192000"/>
                <a:gd name="connsiteY115" fmla="*/ 9525 h 3012550"/>
                <a:gd name="connsiteX116" fmla="*/ 6286764 w 12192000"/>
                <a:gd name="connsiteY116" fmla="*/ 20637 h 3012550"/>
                <a:gd name="connsiteX117" fmla="*/ 6332802 w 12192000"/>
                <a:gd name="connsiteY117" fmla="*/ 36512 h 3012550"/>
                <a:gd name="connsiteX118" fmla="*/ 6374077 w 12192000"/>
                <a:gd name="connsiteY118" fmla="*/ 52387 h 3012550"/>
                <a:gd name="connsiteX119" fmla="*/ 6410589 w 12192000"/>
                <a:gd name="connsiteY119" fmla="*/ 68262 h 3012550"/>
                <a:gd name="connsiteX120" fmla="*/ 6448689 w 12192000"/>
                <a:gd name="connsiteY120" fmla="*/ 87312 h 3012550"/>
                <a:gd name="connsiteX121" fmla="*/ 6486789 w 12192000"/>
                <a:gd name="connsiteY121" fmla="*/ 106362 h 3012550"/>
                <a:gd name="connsiteX122" fmla="*/ 6523302 w 12192000"/>
                <a:gd name="connsiteY122" fmla="*/ 125412 h 3012550"/>
                <a:gd name="connsiteX123" fmla="*/ 6564577 w 12192000"/>
                <a:gd name="connsiteY123" fmla="*/ 141287 h 3012550"/>
                <a:gd name="connsiteX124" fmla="*/ 6610614 w 12192000"/>
                <a:gd name="connsiteY124" fmla="*/ 155575 h 3012550"/>
                <a:gd name="connsiteX125" fmla="*/ 6663002 w 12192000"/>
                <a:gd name="connsiteY125" fmla="*/ 166687 h 3012550"/>
                <a:gd name="connsiteX126" fmla="*/ 6723327 w 12192000"/>
                <a:gd name="connsiteY126" fmla="*/ 174625 h 3012550"/>
                <a:gd name="connsiteX127" fmla="*/ 6781799 w 12192000"/>
                <a:gd name="connsiteY127" fmla="*/ 175985 h 3012550"/>
                <a:gd name="connsiteX128" fmla="*/ 6840271 w 12192000"/>
                <a:gd name="connsiteY128" fmla="*/ 174625 h 3012550"/>
                <a:gd name="connsiteX129" fmla="*/ 6900596 w 12192000"/>
                <a:gd name="connsiteY129" fmla="*/ 166687 h 3012550"/>
                <a:gd name="connsiteX130" fmla="*/ 6952983 w 12192000"/>
                <a:gd name="connsiteY130" fmla="*/ 155575 h 3012550"/>
                <a:gd name="connsiteX131" fmla="*/ 6999021 w 12192000"/>
                <a:gd name="connsiteY131" fmla="*/ 141287 h 3012550"/>
                <a:gd name="connsiteX132" fmla="*/ 7040296 w 12192000"/>
                <a:gd name="connsiteY132" fmla="*/ 125412 h 3012550"/>
                <a:gd name="connsiteX133" fmla="*/ 7076808 w 12192000"/>
                <a:gd name="connsiteY133" fmla="*/ 106362 h 3012550"/>
                <a:gd name="connsiteX134" fmla="*/ 7114908 w 12192000"/>
                <a:gd name="connsiteY134" fmla="*/ 87312 h 3012550"/>
                <a:gd name="connsiteX135" fmla="*/ 7153008 w 12192000"/>
                <a:gd name="connsiteY135" fmla="*/ 68262 h 3012550"/>
                <a:gd name="connsiteX136" fmla="*/ 7189521 w 12192000"/>
                <a:gd name="connsiteY136" fmla="*/ 52387 h 3012550"/>
                <a:gd name="connsiteX137" fmla="*/ 7230796 w 12192000"/>
                <a:gd name="connsiteY137" fmla="*/ 36512 h 3012550"/>
                <a:gd name="connsiteX138" fmla="*/ 7276833 w 12192000"/>
                <a:gd name="connsiteY138" fmla="*/ 20637 h 3012550"/>
                <a:gd name="connsiteX139" fmla="*/ 7329221 w 12192000"/>
                <a:gd name="connsiteY139" fmla="*/ 9525 h 3012550"/>
                <a:gd name="connsiteX140" fmla="*/ 7389546 w 12192000"/>
                <a:gd name="connsiteY140" fmla="*/ 3175 h 3012550"/>
                <a:gd name="connsiteX141" fmla="*/ 7457808 w 12192000"/>
                <a:gd name="connsiteY141" fmla="*/ 0 h 3012550"/>
                <a:gd name="connsiteX142" fmla="*/ 7526071 w 12192000"/>
                <a:gd name="connsiteY142" fmla="*/ 3175 h 3012550"/>
                <a:gd name="connsiteX143" fmla="*/ 7586396 w 12192000"/>
                <a:gd name="connsiteY143" fmla="*/ 9525 h 3012550"/>
                <a:gd name="connsiteX144" fmla="*/ 7638783 w 12192000"/>
                <a:gd name="connsiteY144" fmla="*/ 20637 h 3012550"/>
                <a:gd name="connsiteX145" fmla="*/ 7684821 w 12192000"/>
                <a:gd name="connsiteY145" fmla="*/ 36512 h 3012550"/>
                <a:gd name="connsiteX146" fmla="*/ 7726096 w 12192000"/>
                <a:gd name="connsiteY146" fmla="*/ 52387 h 3012550"/>
                <a:gd name="connsiteX147" fmla="*/ 7762608 w 12192000"/>
                <a:gd name="connsiteY147" fmla="*/ 68262 h 3012550"/>
                <a:gd name="connsiteX148" fmla="*/ 7800708 w 12192000"/>
                <a:gd name="connsiteY148" fmla="*/ 87312 h 3012550"/>
                <a:gd name="connsiteX149" fmla="*/ 7838808 w 12192000"/>
                <a:gd name="connsiteY149" fmla="*/ 106362 h 3012550"/>
                <a:gd name="connsiteX150" fmla="*/ 7875321 w 12192000"/>
                <a:gd name="connsiteY150" fmla="*/ 125412 h 3012550"/>
                <a:gd name="connsiteX151" fmla="*/ 7916596 w 12192000"/>
                <a:gd name="connsiteY151" fmla="*/ 141287 h 3012550"/>
                <a:gd name="connsiteX152" fmla="*/ 7962633 w 12192000"/>
                <a:gd name="connsiteY152" fmla="*/ 155575 h 3012550"/>
                <a:gd name="connsiteX153" fmla="*/ 8015021 w 12192000"/>
                <a:gd name="connsiteY153" fmla="*/ 166687 h 3012550"/>
                <a:gd name="connsiteX154" fmla="*/ 8075346 w 12192000"/>
                <a:gd name="connsiteY154" fmla="*/ 174625 h 3012550"/>
                <a:gd name="connsiteX155" fmla="*/ 8143608 w 12192000"/>
                <a:gd name="connsiteY155" fmla="*/ 176212 h 3012550"/>
                <a:gd name="connsiteX156" fmla="*/ 8211871 w 12192000"/>
                <a:gd name="connsiteY156" fmla="*/ 174625 h 3012550"/>
                <a:gd name="connsiteX157" fmla="*/ 8272196 w 12192000"/>
                <a:gd name="connsiteY157" fmla="*/ 166687 h 3012550"/>
                <a:gd name="connsiteX158" fmla="*/ 8324583 w 12192000"/>
                <a:gd name="connsiteY158" fmla="*/ 155575 h 3012550"/>
                <a:gd name="connsiteX159" fmla="*/ 8370621 w 12192000"/>
                <a:gd name="connsiteY159" fmla="*/ 141287 h 3012550"/>
                <a:gd name="connsiteX160" fmla="*/ 8411896 w 12192000"/>
                <a:gd name="connsiteY160" fmla="*/ 125412 h 3012550"/>
                <a:gd name="connsiteX161" fmla="*/ 8448408 w 12192000"/>
                <a:gd name="connsiteY161" fmla="*/ 106362 h 3012550"/>
                <a:gd name="connsiteX162" fmla="*/ 8486508 w 12192000"/>
                <a:gd name="connsiteY162" fmla="*/ 87312 h 3012550"/>
                <a:gd name="connsiteX163" fmla="*/ 8524608 w 12192000"/>
                <a:gd name="connsiteY163" fmla="*/ 68262 h 3012550"/>
                <a:gd name="connsiteX164" fmla="*/ 8561120 w 12192000"/>
                <a:gd name="connsiteY164" fmla="*/ 52387 h 3012550"/>
                <a:gd name="connsiteX165" fmla="*/ 8602396 w 12192000"/>
                <a:gd name="connsiteY165" fmla="*/ 36512 h 3012550"/>
                <a:gd name="connsiteX166" fmla="*/ 8648432 w 12192000"/>
                <a:gd name="connsiteY166" fmla="*/ 20637 h 3012550"/>
                <a:gd name="connsiteX167" fmla="*/ 8700820 w 12192000"/>
                <a:gd name="connsiteY167" fmla="*/ 9525 h 3012550"/>
                <a:gd name="connsiteX168" fmla="*/ 8761146 w 12192000"/>
                <a:gd name="connsiteY168" fmla="*/ 3175 h 3012550"/>
                <a:gd name="connsiteX169" fmla="*/ 8827820 w 12192000"/>
                <a:gd name="connsiteY169" fmla="*/ 0 h 3012550"/>
                <a:gd name="connsiteX170" fmla="*/ 8897670 w 12192000"/>
                <a:gd name="connsiteY170" fmla="*/ 3175 h 3012550"/>
                <a:gd name="connsiteX171" fmla="*/ 8957996 w 12192000"/>
                <a:gd name="connsiteY171" fmla="*/ 9525 h 3012550"/>
                <a:gd name="connsiteX172" fmla="*/ 9010382 w 12192000"/>
                <a:gd name="connsiteY172" fmla="*/ 20637 h 3012550"/>
                <a:gd name="connsiteX173" fmla="*/ 9056420 w 12192000"/>
                <a:gd name="connsiteY173" fmla="*/ 36512 h 3012550"/>
                <a:gd name="connsiteX174" fmla="*/ 9097696 w 12192000"/>
                <a:gd name="connsiteY174" fmla="*/ 52387 h 3012550"/>
                <a:gd name="connsiteX175" fmla="*/ 9134208 w 12192000"/>
                <a:gd name="connsiteY175" fmla="*/ 68262 h 3012550"/>
                <a:gd name="connsiteX176" fmla="*/ 9172308 w 12192000"/>
                <a:gd name="connsiteY176" fmla="*/ 87312 h 3012550"/>
                <a:gd name="connsiteX177" fmla="*/ 9210408 w 12192000"/>
                <a:gd name="connsiteY177" fmla="*/ 106362 h 3012550"/>
                <a:gd name="connsiteX178" fmla="*/ 9246920 w 12192000"/>
                <a:gd name="connsiteY178" fmla="*/ 125412 h 3012550"/>
                <a:gd name="connsiteX179" fmla="*/ 9288196 w 12192000"/>
                <a:gd name="connsiteY179" fmla="*/ 141287 h 3012550"/>
                <a:gd name="connsiteX180" fmla="*/ 9334232 w 12192000"/>
                <a:gd name="connsiteY180" fmla="*/ 155575 h 3012550"/>
                <a:gd name="connsiteX181" fmla="*/ 9386620 w 12192000"/>
                <a:gd name="connsiteY181" fmla="*/ 166687 h 3012550"/>
                <a:gd name="connsiteX182" fmla="*/ 9446946 w 12192000"/>
                <a:gd name="connsiteY182" fmla="*/ 174625 h 3012550"/>
                <a:gd name="connsiteX183" fmla="*/ 9515208 w 12192000"/>
                <a:gd name="connsiteY183" fmla="*/ 176212 h 3012550"/>
                <a:gd name="connsiteX184" fmla="*/ 9583470 w 12192000"/>
                <a:gd name="connsiteY184" fmla="*/ 174625 h 3012550"/>
                <a:gd name="connsiteX185" fmla="*/ 9643796 w 12192000"/>
                <a:gd name="connsiteY185" fmla="*/ 166687 h 3012550"/>
                <a:gd name="connsiteX186" fmla="*/ 9696182 w 12192000"/>
                <a:gd name="connsiteY186" fmla="*/ 155575 h 3012550"/>
                <a:gd name="connsiteX187" fmla="*/ 9742220 w 12192000"/>
                <a:gd name="connsiteY187" fmla="*/ 141287 h 3012550"/>
                <a:gd name="connsiteX188" fmla="*/ 9783496 w 12192000"/>
                <a:gd name="connsiteY188" fmla="*/ 125412 h 3012550"/>
                <a:gd name="connsiteX189" fmla="*/ 9820008 w 12192000"/>
                <a:gd name="connsiteY189" fmla="*/ 106362 h 3012550"/>
                <a:gd name="connsiteX190" fmla="*/ 9896208 w 12192000"/>
                <a:gd name="connsiteY190" fmla="*/ 68262 h 3012550"/>
                <a:gd name="connsiteX191" fmla="*/ 9932720 w 12192000"/>
                <a:gd name="connsiteY191" fmla="*/ 52387 h 3012550"/>
                <a:gd name="connsiteX192" fmla="*/ 9973996 w 12192000"/>
                <a:gd name="connsiteY192" fmla="*/ 36512 h 3012550"/>
                <a:gd name="connsiteX193" fmla="*/ 10020032 w 12192000"/>
                <a:gd name="connsiteY193" fmla="*/ 20637 h 3012550"/>
                <a:gd name="connsiteX194" fmla="*/ 10072420 w 12192000"/>
                <a:gd name="connsiteY194" fmla="*/ 9525 h 3012550"/>
                <a:gd name="connsiteX195" fmla="*/ 10132746 w 12192000"/>
                <a:gd name="connsiteY195" fmla="*/ 3175 h 3012550"/>
                <a:gd name="connsiteX196" fmla="*/ 10201008 w 12192000"/>
                <a:gd name="connsiteY196" fmla="*/ 0 h 3012550"/>
                <a:gd name="connsiteX197" fmla="*/ 10269270 w 12192000"/>
                <a:gd name="connsiteY197" fmla="*/ 3175 h 3012550"/>
                <a:gd name="connsiteX198" fmla="*/ 10329596 w 12192000"/>
                <a:gd name="connsiteY198" fmla="*/ 9525 h 3012550"/>
                <a:gd name="connsiteX199" fmla="*/ 10381982 w 12192000"/>
                <a:gd name="connsiteY199" fmla="*/ 20637 h 3012550"/>
                <a:gd name="connsiteX200" fmla="*/ 10428020 w 12192000"/>
                <a:gd name="connsiteY200" fmla="*/ 36512 h 3012550"/>
                <a:gd name="connsiteX201" fmla="*/ 10469296 w 12192000"/>
                <a:gd name="connsiteY201" fmla="*/ 52387 h 3012550"/>
                <a:gd name="connsiteX202" fmla="*/ 10505808 w 12192000"/>
                <a:gd name="connsiteY202" fmla="*/ 68262 h 3012550"/>
                <a:gd name="connsiteX203" fmla="*/ 10543908 w 12192000"/>
                <a:gd name="connsiteY203" fmla="*/ 87312 h 3012550"/>
                <a:gd name="connsiteX204" fmla="*/ 10582008 w 12192000"/>
                <a:gd name="connsiteY204" fmla="*/ 106362 h 3012550"/>
                <a:gd name="connsiteX205" fmla="*/ 10618520 w 12192000"/>
                <a:gd name="connsiteY205" fmla="*/ 125412 h 3012550"/>
                <a:gd name="connsiteX206" fmla="*/ 10659796 w 12192000"/>
                <a:gd name="connsiteY206" fmla="*/ 141287 h 3012550"/>
                <a:gd name="connsiteX207" fmla="*/ 10705832 w 12192000"/>
                <a:gd name="connsiteY207" fmla="*/ 155575 h 3012550"/>
                <a:gd name="connsiteX208" fmla="*/ 10758220 w 12192000"/>
                <a:gd name="connsiteY208" fmla="*/ 166687 h 3012550"/>
                <a:gd name="connsiteX209" fmla="*/ 10818546 w 12192000"/>
                <a:gd name="connsiteY209" fmla="*/ 174625 h 3012550"/>
                <a:gd name="connsiteX210" fmla="*/ 10886808 w 12192000"/>
                <a:gd name="connsiteY210" fmla="*/ 176212 h 3012550"/>
                <a:gd name="connsiteX211" fmla="*/ 10955070 w 12192000"/>
                <a:gd name="connsiteY211" fmla="*/ 174625 h 3012550"/>
                <a:gd name="connsiteX212" fmla="*/ 11015396 w 12192000"/>
                <a:gd name="connsiteY212" fmla="*/ 166687 h 3012550"/>
                <a:gd name="connsiteX213" fmla="*/ 11067782 w 12192000"/>
                <a:gd name="connsiteY213" fmla="*/ 155575 h 3012550"/>
                <a:gd name="connsiteX214" fmla="*/ 11113820 w 12192000"/>
                <a:gd name="connsiteY214" fmla="*/ 141287 h 3012550"/>
                <a:gd name="connsiteX215" fmla="*/ 11155096 w 12192000"/>
                <a:gd name="connsiteY215" fmla="*/ 125412 h 3012550"/>
                <a:gd name="connsiteX216" fmla="*/ 11191608 w 12192000"/>
                <a:gd name="connsiteY216" fmla="*/ 106362 h 3012550"/>
                <a:gd name="connsiteX217" fmla="*/ 11229708 w 12192000"/>
                <a:gd name="connsiteY217" fmla="*/ 87312 h 3012550"/>
                <a:gd name="connsiteX218" fmla="*/ 11267808 w 12192000"/>
                <a:gd name="connsiteY218" fmla="*/ 68262 h 3012550"/>
                <a:gd name="connsiteX219" fmla="*/ 11304320 w 12192000"/>
                <a:gd name="connsiteY219" fmla="*/ 52387 h 3012550"/>
                <a:gd name="connsiteX220" fmla="*/ 11345596 w 12192000"/>
                <a:gd name="connsiteY220" fmla="*/ 36512 h 3012550"/>
                <a:gd name="connsiteX221" fmla="*/ 11391632 w 12192000"/>
                <a:gd name="connsiteY221" fmla="*/ 20637 h 3012550"/>
                <a:gd name="connsiteX222" fmla="*/ 11444020 w 12192000"/>
                <a:gd name="connsiteY222" fmla="*/ 9525 h 3012550"/>
                <a:gd name="connsiteX223" fmla="*/ 11504346 w 12192000"/>
                <a:gd name="connsiteY223" fmla="*/ 3175 h 3012550"/>
                <a:gd name="connsiteX224" fmla="*/ 11572608 w 12192000"/>
                <a:gd name="connsiteY224" fmla="*/ 0 h 3012550"/>
                <a:gd name="connsiteX225" fmla="*/ 11640870 w 12192000"/>
                <a:gd name="connsiteY225" fmla="*/ 3175 h 3012550"/>
                <a:gd name="connsiteX226" fmla="*/ 11701196 w 12192000"/>
                <a:gd name="connsiteY226" fmla="*/ 9525 h 3012550"/>
                <a:gd name="connsiteX227" fmla="*/ 11753582 w 12192000"/>
                <a:gd name="connsiteY227" fmla="*/ 20637 h 3012550"/>
                <a:gd name="connsiteX228" fmla="*/ 11799620 w 12192000"/>
                <a:gd name="connsiteY228" fmla="*/ 36512 h 3012550"/>
                <a:gd name="connsiteX229" fmla="*/ 11840896 w 12192000"/>
                <a:gd name="connsiteY229" fmla="*/ 52387 h 3012550"/>
                <a:gd name="connsiteX230" fmla="*/ 11877408 w 12192000"/>
                <a:gd name="connsiteY230" fmla="*/ 68262 h 3012550"/>
                <a:gd name="connsiteX231" fmla="*/ 11915508 w 12192000"/>
                <a:gd name="connsiteY231" fmla="*/ 87312 h 3012550"/>
                <a:gd name="connsiteX232" fmla="*/ 11953608 w 12192000"/>
                <a:gd name="connsiteY232" fmla="*/ 106362 h 3012550"/>
                <a:gd name="connsiteX233" fmla="*/ 11990120 w 12192000"/>
                <a:gd name="connsiteY233" fmla="*/ 125412 h 3012550"/>
                <a:gd name="connsiteX234" fmla="*/ 12031396 w 12192000"/>
                <a:gd name="connsiteY234" fmla="*/ 141287 h 3012550"/>
                <a:gd name="connsiteX235" fmla="*/ 12077432 w 12192000"/>
                <a:gd name="connsiteY235" fmla="*/ 155575 h 3012550"/>
                <a:gd name="connsiteX236" fmla="*/ 12129820 w 12192000"/>
                <a:gd name="connsiteY236" fmla="*/ 166688 h 3012550"/>
                <a:gd name="connsiteX237" fmla="*/ 12190146 w 12192000"/>
                <a:gd name="connsiteY237" fmla="*/ 174625 h 3012550"/>
                <a:gd name="connsiteX238" fmla="*/ 12192000 w 12192000"/>
                <a:gd name="connsiteY238" fmla="*/ 174668 h 3012550"/>
                <a:gd name="connsiteX239" fmla="*/ 12192000 w 12192000"/>
                <a:gd name="connsiteY239" fmla="*/ 319046 h 3012550"/>
                <a:gd name="connsiteX240" fmla="*/ 12192000 w 12192000"/>
                <a:gd name="connsiteY240" fmla="*/ 319047 h 3012550"/>
                <a:gd name="connsiteX241" fmla="*/ 12192000 w 12192000"/>
                <a:gd name="connsiteY241" fmla="*/ 463425 h 3012550"/>
                <a:gd name="connsiteX242" fmla="*/ 12192000 w 12192000"/>
                <a:gd name="connsiteY242" fmla="*/ 885826 h 3012550"/>
                <a:gd name="connsiteX243" fmla="*/ 12192000 w 12192000"/>
                <a:gd name="connsiteY243" fmla="*/ 1030204 h 3012550"/>
                <a:gd name="connsiteX244" fmla="*/ 12192000 w 12192000"/>
                <a:gd name="connsiteY244" fmla="*/ 1030205 h 3012550"/>
                <a:gd name="connsiteX245" fmla="*/ 12192000 w 12192000"/>
                <a:gd name="connsiteY245" fmla="*/ 1174583 h 3012550"/>
                <a:gd name="connsiteX246" fmla="*/ 12192000 w 12192000"/>
                <a:gd name="connsiteY246" fmla="*/ 1698100 h 3012550"/>
                <a:gd name="connsiteX247" fmla="*/ 12192000 w 12192000"/>
                <a:gd name="connsiteY247" fmla="*/ 1787292 h 3012550"/>
                <a:gd name="connsiteX248" fmla="*/ 12192000 w 12192000"/>
                <a:gd name="connsiteY248" fmla="*/ 1931670 h 3012550"/>
                <a:gd name="connsiteX249" fmla="*/ 12192000 w 12192000"/>
                <a:gd name="connsiteY249" fmla="*/ 1931671 h 3012550"/>
                <a:gd name="connsiteX250" fmla="*/ 12192000 w 12192000"/>
                <a:gd name="connsiteY250" fmla="*/ 2076049 h 3012550"/>
                <a:gd name="connsiteX251" fmla="*/ 12192000 w 12192000"/>
                <a:gd name="connsiteY251" fmla="*/ 3012550 h 3012550"/>
                <a:gd name="connsiteX252" fmla="*/ 12191997 w 12192000"/>
                <a:gd name="connsiteY252" fmla="*/ 3012550 h 3012550"/>
                <a:gd name="connsiteX253" fmla="*/ 1 w 12192000"/>
                <a:gd name="connsiteY253" fmla="*/ 3012550 h 3012550"/>
                <a:gd name="connsiteX254" fmla="*/ 0 w 12192000"/>
                <a:gd name="connsiteY254" fmla="*/ 3012550 h 3012550"/>
                <a:gd name="connsiteX255" fmla="*/ 0 w 12192000"/>
                <a:gd name="connsiteY255" fmla="*/ 2076049 h 3012550"/>
                <a:gd name="connsiteX256" fmla="*/ 0 w 12192000"/>
                <a:gd name="connsiteY256" fmla="*/ 1931671 h 3012550"/>
                <a:gd name="connsiteX257" fmla="*/ 0 w 12192000"/>
                <a:gd name="connsiteY257" fmla="*/ 1931670 h 3012550"/>
                <a:gd name="connsiteX258" fmla="*/ 0 w 12192000"/>
                <a:gd name="connsiteY258" fmla="*/ 1787292 h 3012550"/>
                <a:gd name="connsiteX259" fmla="*/ 0 w 12192000"/>
                <a:gd name="connsiteY259" fmla="*/ 1698100 h 3012550"/>
                <a:gd name="connsiteX260" fmla="*/ 0 w 12192000"/>
                <a:gd name="connsiteY260" fmla="*/ 1174583 h 3012550"/>
                <a:gd name="connsiteX261" fmla="*/ 0 w 12192000"/>
                <a:gd name="connsiteY261" fmla="*/ 1030205 h 3012550"/>
                <a:gd name="connsiteX262" fmla="*/ 0 w 12192000"/>
                <a:gd name="connsiteY262" fmla="*/ 1030204 h 3012550"/>
                <a:gd name="connsiteX263" fmla="*/ 0 w 12192000"/>
                <a:gd name="connsiteY263" fmla="*/ 885826 h 3012550"/>
                <a:gd name="connsiteX264" fmla="*/ 0 w 12192000"/>
                <a:gd name="connsiteY264" fmla="*/ 463425 h 3012550"/>
                <a:gd name="connsiteX265" fmla="*/ 0 w 12192000"/>
                <a:gd name="connsiteY265" fmla="*/ 319047 h 3012550"/>
                <a:gd name="connsiteX266" fmla="*/ 0 w 12192000"/>
                <a:gd name="connsiteY266" fmla="*/ 319046 h 3012550"/>
                <a:gd name="connsiteX267" fmla="*/ 0 w 12192000"/>
                <a:gd name="connsiteY267" fmla="*/ 174668 h 3012550"/>
                <a:gd name="connsiteX268" fmla="*/ 1852 w 12192000"/>
                <a:gd name="connsiteY268" fmla="*/ 174625 h 3012550"/>
                <a:gd name="connsiteX269" fmla="*/ 62177 w 12192000"/>
                <a:gd name="connsiteY269" fmla="*/ 166687 h 3012550"/>
                <a:gd name="connsiteX270" fmla="*/ 114564 w 12192000"/>
                <a:gd name="connsiteY270" fmla="*/ 155575 h 3012550"/>
                <a:gd name="connsiteX271" fmla="*/ 160602 w 12192000"/>
                <a:gd name="connsiteY271" fmla="*/ 141287 h 3012550"/>
                <a:gd name="connsiteX272" fmla="*/ 201877 w 12192000"/>
                <a:gd name="connsiteY272" fmla="*/ 125412 h 3012550"/>
                <a:gd name="connsiteX273" fmla="*/ 238389 w 12192000"/>
                <a:gd name="connsiteY273" fmla="*/ 106362 h 3012550"/>
                <a:gd name="connsiteX274" fmla="*/ 276489 w 12192000"/>
                <a:gd name="connsiteY274" fmla="*/ 87312 h 3012550"/>
                <a:gd name="connsiteX275" fmla="*/ 314589 w 12192000"/>
                <a:gd name="connsiteY275" fmla="*/ 68262 h 3012550"/>
                <a:gd name="connsiteX276" fmla="*/ 351102 w 12192000"/>
                <a:gd name="connsiteY276" fmla="*/ 52387 h 3012550"/>
                <a:gd name="connsiteX277" fmla="*/ 392377 w 12192000"/>
                <a:gd name="connsiteY277" fmla="*/ 36512 h 3012550"/>
                <a:gd name="connsiteX278" fmla="*/ 438414 w 12192000"/>
                <a:gd name="connsiteY278" fmla="*/ 20637 h 3012550"/>
                <a:gd name="connsiteX279" fmla="*/ 490802 w 12192000"/>
                <a:gd name="connsiteY279" fmla="*/ 9525 h 3012550"/>
                <a:gd name="connsiteX280" fmla="*/ 551127 w 12192000"/>
                <a:gd name="connsiteY280" fmla="*/ 3175 h 301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92000" h="3012550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6"/>
                  </a:lnTo>
                  <a:lnTo>
                    <a:pt x="12192000" y="319047"/>
                  </a:lnTo>
                  <a:lnTo>
                    <a:pt x="12192000" y="463425"/>
                  </a:lnTo>
                  <a:lnTo>
                    <a:pt x="12192000" y="885826"/>
                  </a:lnTo>
                  <a:lnTo>
                    <a:pt x="12192000" y="1030204"/>
                  </a:lnTo>
                  <a:lnTo>
                    <a:pt x="12192000" y="1030205"/>
                  </a:lnTo>
                  <a:lnTo>
                    <a:pt x="12192000" y="1174583"/>
                  </a:lnTo>
                  <a:lnTo>
                    <a:pt x="12192000" y="1698100"/>
                  </a:lnTo>
                  <a:lnTo>
                    <a:pt x="12192000" y="1787292"/>
                  </a:lnTo>
                  <a:lnTo>
                    <a:pt x="12192000" y="1931670"/>
                  </a:lnTo>
                  <a:lnTo>
                    <a:pt x="12192000" y="1931671"/>
                  </a:lnTo>
                  <a:lnTo>
                    <a:pt x="12192000" y="2076049"/>
                  </a:lnTo>
                  <a:lnTo>
                    <a:pt x="12192000" y="3012550"/>
                  </a:lnTo>
                  <a:lnTo>
                    <a:pt x="12191997" y="3012550"/>
                  </a:lnTo>
                  <a:lnTo>
                    <a:pt x="1" y="3012550"/>
                  </a:lnTo>
                  <a:lnTo>
                    <a:pt x="0" y="3012550"/>
                  </a:lnTo>
                  <a:lnTo>
                    <a:pt x="0" y="2076049"/>
                  </a:lnTo>
                  <a:lnTo>
                    <a:pt x="0" y="1931671"/>
                  </a:lnTo>
                  <a:lnTo>
                    <a:pt x="0" y="1931670"/>
                  </a:lnTo>
                  <a:lnTo>
                    <a:pt x="0" y="1787292"/>
                  </a:lnTo>
                  <a:lnTo>
                    <a:pt x="0" y="1698100"/>
                  </a:lnTo>
                  <a:lnTo>
                    <a:pt x="0" y="1174583"/>
                  </a:lnTo>
                  <a:lnTo>
                    <a:pt x="0" y="1030205"/>
                  </a:lnTo>
                  <a:lnTo>
                    <a:pt x="0" y="1030204"/>
                  </a:lnTo>
                  <a:lnTo>
                    <a:pt x="0" y="885826"/>
                  </a:lnTo>
                  <a:lnTo>
                    <a:pt x="0" y="463425"/>
                  </a:lnTo>
                  <a:lnTo>
                    <a:pt x="0" y="319047"/>
                  </a:lnTo>
                  <a:lnTo>
                    <a:pt x="0" y="319046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57" y="4334175"/>
            <a:ext cx="9031484" cy="1159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314" y="5493376"/>
            <a:ext cx="8045373" cy="7422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We also view some information about our data using the method info.</a:t>
            </a:r>
          </a:p>
        </p:txBody>
      </p:sp>
      <p:pic>
        <p:nvPicPr>
          <p:cNvPr id="5" name="Picture 4" descr="Text, table&#10;&#10;Description automatically generated with medium confidence">
            <a:extLst>
              <a:ext uri="{FF2B5EF4-FFF2-40B4-BE49-F238E27FC236}">
                <a16:creationId xmlns:a16="http://schemas.microsoft.com/office/drawing/2014/main" id="{1AEEA358-F83F-4B63-8867-E88BE04A0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226" y="643469"/>
            <a:ext cx="5679548" cy="286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02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4FE70E86-779D-4922-A020-0B3E5C05A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1F55513-2668-477C-9962-1B9F5E31F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45450"/>
            <a:ext cx="12192000" cy="3012550"/>
            <a:chOff x="0" y="3845450"/>
            <a:chExt cx="12192000" cy="3012550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673CDF5-001D-42B7-BB27-B3C47240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89828"/>
              <a:ext cx="12192000" cy="2868172"/>
            </a:xfrm>
            <a:custGeom>
              <a:avLst/>
              <a:gdLst>
                <a:gd name="connsiteX0" fmla="*/ 619389 w 12192000"/>
                <a:gd name="connsiteY0" fmla="*/ 0 h 2868172"/>
                <a:gd name="connsiteX1" fmla="*/ 687652 w 12192000"/>
                <a:gd name="connsiteY1" fmla="*/ 3175 h 2868172"/>
                <a:gd name="connsiteX2" fmla="*/ 747977 w 12192000"/>
                <a:gd name="connsiteY2" fmla="*/ 9525 h 2868172"/>
                <a:gd name="connsiteX3" fmla="*/ 800364 w 12192000"/>
                <a:gd name="connsiteY3" fmla="*/ 20637 h 2868172"/>
                <a:gd name="connsiteX4" fmla="*/ 846402 w 12192000"/>
                <a:gd name="connsiteY4" fmla="*/ 36512 h 2868172"/>
                <a:gd name="connsiteX5" fmla="*/ 887677 w 12192000"/>
                <a:gd name="connsiteY5" fmla="*/ 52387 h 2868172"/>
                <a:gd name="connsiteX6" fmla="*/ 924189 w 12192000"/>
                <a:gd name="connsiteY6" fmla="*/ 68262 h 2868172"/>
                <a:gd name="connsiteX7" fmla="*/ 962289 w 12192000"/>
                <a:gd name="connsiteY7" fmla="*/ 87312 h 2868172"/>
                <a:gd name="connsiteX8" fmla="*/ 1000389 w 12192000"/>
                <a:gd name="connsiteY8" fmla="*/ 106362 h 2868172"/>
                <a:gd name="connsiteX9" fmla="*/ 1036902 w 12192000"/>
                <a:gd name="connsiteY9" fmla="*/ 125412 h 2868172"/>
                <a:gd name="connsiteX10" fmla="*/ 1078177 w 12192000"/>
                <a:gd name="connsiteY10" fmla="*/ 141287 h 2868172"/>
                <a:gd name="connsiteX11" fmla="*/ 1124214 w 12192000"/>
                <a:gd name="connsiteY11" fmla="*/ 155575 h 2868172"/>
                <a:gd name="connsiteX12" fmla="*/ 1176602 w 12192000"/>
                <a:gd name="connsiteY12" fmla="*/ 166687 h 2868172"/>
                <a:gd name="connsiteX13" fmla="*/ 1236927 w 12192000"/>
                <a:gd name="connsiteY13" fmla="*/ 174625 h 2868172"/>
                <a:gd name="connsiteX14" fmla="*/ 1305189 w 12192000"/>
                <a:gd name="connsiteY14" fmla="*/ 176212 h 2868172"/>
                <a:gd name="connsiteX15" fmla="*/ 1373452 w 12192000"/>
                <a:gd name="connsiteY15" fmla="*/ 174625 h 2868172"/>
                <a:gd name="connsiteX16" fmla="*/ 1433777 w 12192000"/>
                <a:gd name="connsiteY16" fmla="*/ 166687 h 2868172"/>
                <a:gd name="connsiteX17" fmla="*/ 1486164 w 12192000"/>
                <a:gd name="connsiteY17" fmla="*/ 155575 h 2868172"/>
                <a:gd name="connsiteX18" fmla="*/ 1532202 w 12192000"/>
                <a:gd name="connsiteY18" fmla="*/ 141287 h 2868172"/>
                <a:gd name="connsiteX19" fmla="*/ 1573477 w 12192000"/>
                <a:gd name="connsiteY19" fmla="*/ 125412 h 2868172"/>
                <a:gd name="connsiteX20" fmla="*/ 1609989 w 12192000"/>
                <a:gd name="connsiteY20" fmla="*/ 106362 h 2868172"/>
                <a:gd name="connsiteX21" fmla="*/ 1648089 w 12192000"/>
                <a:gd name="connsiteY21" fmla="*/ 87312 h 2868172"/>
                <a:gd name="connsiteX22" fmla="*/ 1686189 w 12192000"/>
                <a:gd name="connsiteY22" fmla="*/ 68262 h 2868172"/>
                <a:gd name="connsiteX23" fmla="*/ 1722702 w 12192000"/>
                <a:gd name="connsiteY23" fmla="*/ 52387 h 2868172"/>
                <a:gd name="connsiteX24" fmla="*/ 1763977 w 12192000"/>
                <a:gd name="connsiteY24" fmla="*/ 36512 h 2868172"/>
                <a:gd name="connsiteX25" fmla="*/ 1810014 w 12192000"/>
                <a:gd name="connsiteY25" fmla="*/ 20637 h 2868172"/>
                <a:gd name="connsiteX26" fmla="*/ 1862402 w 12192000"/>
                <a:gd name="connsiteY26" fmla="*/ 9525 h 2868172"/>
                <a:gd name="connsiteX27" fmla="*/ 1922727 w 12192000"/>
                <a:gd name="connsiteY27" fmla="*/ 3175 h 2868172"/>
                <a:gd name="connsiteX28" fmla="*/ 1990989 w 12192000"/>
                <a:gd name="connsiteY28" fmla="*/ 0 h 2868172"/>
                <a:gd name="connsiteX29" fmla="*/ 2059252 w 12192000"/>
                <a:gd name="connsiteY29" fmla="*/ 3175 h 2868172"/>
                <a:gd name="connsiteX30" fmla="*/ 2119577 w 12192000"/>
                <a:gd name="connsiteY30" fmla="*/ 9525 h 2868172"/>
                <a:gd name="connsiteX31" fmla="*/ 2171964 w 12192000"/>
                <a:gd name="connsiteY31" fmla="*/ 20637 h 2868172"/>
                <a:gd name="connsiteX32" fmla="*/ 2218002 w 12192000"/>
                <a:gd name="connsiteY32" fmla="*/ 36512 h 2868172"/>
                <a:gd name="connsiteX33" fmla="*/ 2259277 w 12192000"/>
                <a:gd name="connsiteY33" fmla="*/ 52387 h 2868172"/>
                <a:gd name="connsiteX34" fmla="*/ 2295789 w 12192000"/>
                <a:gd name="connsiteY34" fmla="*/ 68262 h 2868172"/>
                <a:gd name="connsiteX35" fmla="*/ 2333889 w 12192000"/>
                <a:gd name="connsiteY35" fmla="*/ 87312 h 2868172"/>
                <a:gd name="connsiteX36" fmla="*/ 2371989 w 12192000"/>
                <a:gd name="connsiteY36" fmla="*/ 106362 h 2868172"/>
                <a:gd name="connsiteX37" fmla="*/ 2408502 w 12192000"/>
                <a:gd name="connsiteY37" fmla="*/ 125412 h 2868172"/>
                <a:gd name="connsiteX38" fmla="*/ 2449777 w 12192000"/>
                <a:gd name="connsiteY38" fmla="*/ 141287 h 2868172"/>
                <a:gd name="connsiteX39" fmla="*/ 2495814 w 12192000"/>
                <a:gd name="connsiteY39" fmla="*/ 155575 h 2868172"/>
                <a:gd name="connsiteX40" fmla="*/ 2548202 w 12192000"/>
                <a:gd name="connsiteY40" fmla="*/ 166687 h 2868172"/>
                <a:gd name="connsiteX41" fmla="*/ 2608527 w 12192000"/>
                <a:gd name="connsiteY41" fmla="*/ 174625 h 2868172"/>
                <a:gd name="connsiteX42" fmla="*/ 2676789 w 12192000"/>
                <a:gd name="connsiteY42" fmla="*/ 176212 h 2868172"/>
                <a:gd name="connsiteX43" fmla="*/ 2745052 w 12192000"/>
                <a:gd name="connsiteY43" fmla="*/ 174625 h 2868172"/>
                <a:gd name="connsiteX44" fmla="*/ 2805377 w 12192000"/>
                <a:gd name="connsiteY44" fmla="*/ 166687 h 2868172"/>
                <a:gd name="connsiteX45" fmla="*/ 2857764 w 12192000"/>
                <a:gd name="connsiteY45" fmla="*/ 155575 h 2868172"/>
                <a:gd name="connsiteX46" fmla="*/ 2903802 w 12192000"/>
                <a:gd name="connsiteY46" fmla="*/ 141287 h 2868172"/>
                <a:gd name="connsiteX47" fmla="*/ 2945077 w 12192000"/>
                <a:gd name="connsiteY47" fmla="*/ 125412 h 2868172"/>
                <a:gd name="connsiteX48" fmla="*/ 2981589 w 12192000"/>
                <a:gd name="connsiteY48" fmla="*/ 106362 h 2868172"/>
                <a:gd name="connsiteX49" fmla="*/ 3019689 w 12192000"/>
                <a:gd name="connsiteY49" fmla="*/ 87312 h 2868172"/>
                <a:gd name="connsiteX50" fmla="*/ 3057789 w 12192000"/>
                <a:gd name="connsiteY50" fmla="*/ 68262 h 2868172"/>
                <a:gd name="connsiteX51" fmla="*/ 3094302 w 12192000"/>
                <a:gd name="connsiteY51" fmla="*/ 52387 h 2868172"/>
                <a:gd name="connsiteX52" fmla="*/ 3135577 w 12192000"/>
                <a:gd name="connsiteY52" fmla="*/ 36512 h 2868172"/>
                <a:gd name="connsiteX53" fmla="*/ 3181614 w 12192000"/>
                <a:gd name="connsiteY53" fmla="*/ 20637 h 2868172"/>
                <a:gd name="connsiteX54" fmla="*/ 3234002 w 12192000"/>
                <a:gd name="connsiteY54" fmla="*/ 9525 h 2868172"/>
                <a:gd name="connsiteX55" fmla="*/ 3294327 w 12192000"/>
                <a:gd name="connsiteY55" fmla="*/ 3175 h 2868172"/>
                <a:gd name="connsiteX56" fmla="*/ 3361002 w 12192000"/>
                <a:gd name="connsiteY56" fmla="*/ 0 h 2868172"/>
                <a:gd name="connsiteX57" fmla="*/ 3430852 w 12192000"/>
                <a:gd name="connsiteY57" fmla="*/ 3175 h 2868172"/>
                <a:gd name="connsiteX58" fmla="*/ 3491177 w 12192000"/>
                <a:gd name="connsiteY58" fmla="*/ 9525 h 2868172"/>
                <a:gd name="connsiteX59" fmla="*/ 3543564 w 12192000"/>
                <a:gd name="connsiteY59" fmla="*/ 20637 h 2868172"/>
                <a:gd name="connsiteX60" fmla="*/ 3589602 w 12192000"/>
                <a:gd name="connsiteY60" fmla="*/ 36512 h 2868172"/>
                <a:gd name="connsiteX61" fmla="*/ 3630877 w 12192000"/>
                <a:gd name="connsiteY61" fmla="*/ 52387 h 2868172"/>
                <a:gd name="connsiteX62" fmla="*/ 3667389 w 12192000"/>
                <a:gd name="connsiteY62" fmla="*/ 68262 h 2868172"/>
                <a:gd name="connsiteX63" fmla="*/ 3705489 w 12192000"/>
                <a:gd name="connsiteY63" fmla="*/ 87312 h 2868172"/>
                <a:gd name="connsiteX64" fmla="*/ 3743589 w 12192000"/>
                <a:gd name="connsiteY64" fmla="*/ 106362 h 2868172"/>
                <a:gd name="connsiteX65" fmla="*/ 3780102 w 12192000"/>
                <a:gd name="connsiteY65" fmla="*/ 125412 h 2868172"/>
                <a:gd name="connsiteX66" fmla="*/ 3821377 w 12192000"/>
                <a:gd name="connsiteY66" fmla="*/ 141287 h 2868172"/>
                <a:gd name="connsiteX67" fmla="*/ 3867414 w 12192000"/>
                <a:gd name="connsiteY67" fmla="*/ 155575 h 2868172"/>
                <a:gd name="connsiteX68" fmla="*/ 3919802 w 12192000"/>
                <a:gd name="connsiteY68" fmla="*/ 166687 h 2868172"/>
                <a:gd name="connsiteX69" fmla="*/ 3980127 w 12192000"/>
                <a:gd name="connsiteY69" fmla="*/ 174625 h 2868172"/>
                <a:gd name="connsiteX70" fmla="*/ 4048389 w 12192000"/>
                <a:gd name="connsiteY70" fmla="*/ 176212 h 2868172"/>
                <a:gd name="connsiteX71" fmla="*/ 4116652 w 12192000"/>
                <a:gd name="connsiteY71" fmla="*/ 174625 h 2868172"/>
                <a:gd name="connsiteX72" fmla="*/ 4176977 w 12192000"/>
                <a:gd name="connsiteY72" fmla="*/ 166687 h 2868172"/>
                <a:gd name="connsiteX73" fmla="*/ 4229364 w 12192000"/>
                <a:gd name="connsiteY73" fmla="*/ 155575 h 2868172"/>
                <a:gd name="connsiteX74" fmla="*/ 4275402 w 12192000"/>
                <a:gd name="connsiteY74" fmla="*/ 141287 h 2868172"/>
                <a:gd name="connsiteX75" fmla="*/ 4316677 w 12192000"/>
                <a:gd name="connsiteY75" fmla="*/ 125412 h 2868172"/>
                <a:gd name="connsiteX76" fmla="*/ 4353189 w 12192000"/>
                <a:gd name="connsiteY76" fmla="*/ 106362 h 2868172"/>
                <a:gd name="connsiteX77" fmla="*/ 4429389 w 12192000"/>
                <a:gd name="connsiteY77" fmla="*/ 68262 h 2868172"/>
                <a:gd name="connsiteX78" fmla="*/ 4465902 w 12192000"/>
                <a:gd name="connsiteY78" fmla="*/ 52387 h 2868172"/>
                <a:gd name="connsiteX79" fmla="*/ 4507177 w 12192000"/>
                <a:gd name="connsiteY79" fmla="*/ 36512 h 2868172"/>
                <a:gd name="connsiteX80" fmla="*/ 4553215 w 12192000"/>
                <a:gd name="connsiteY80" fmla="*/ 20637 h 2868172"/>
                <a:gd name="connsiteX81" fmla="*/ 4605602 w 12192000"/>
                <a:gd name="connsiteY81" fmla="*/ 9525 h 2868172"/>
                <a:gd name="connsiteX82" fmla="*/ 4665928 w 12192000"/>
                <a:gd name="connsiteY82" fmla="*/ 3175 h 2868172"/>
                <a:gd name="connsiteX83" fmla="*/ 4734189 w 12192000"/>
                <a:gd name="connsiteY83" fmla="*/ 0 h 2868172"/>
                <a:gd name="connsiteX84" fmla="*/ 4802453 w 12192000"/>
                <a:gd name="connsiteY84" fmla="*/ 3175 h 2868172"/>
                <a:gd name="connsiteX85" fmla="*/ 4862777 w 12192000"/>
                <a:gd name="connsiteY85" fmla="*/ 9525 h 2868172"/>
                <a:gd name="connsiteX86" fmla="*/ 4915165 w 12192000"/>
                <a:gd name="connsiteY86" fmla="*/ 20637 h 2868172"/>
                <a:gd name="connsiteX87" fmla="*/ 4961201 w 12192000"/>
                <a:gd name="connsiteY87" fmla="*/ 36512 h 2868172"/>
                <a:gd name="connsiteX88" fmla="*/ 5002477 w 12192000"/>
                <a:gd name="connsiteY88" fmla="*/ 52387 h 2868172"/>
                <a:gd name="connsiteX89" fmla="*/ 5038989 w 12192000"/>
                <a:gd name="connsiteY89" fmla="*/ 68262 h 2868172"/>
                <a:gd name="connsiteX90" fmla="*/ 5077090 w 12192000"/>
                <a:gd name="connsiteY90" fmla="*/ 87312 h 2868172"/>
                <a:gd name="connsiteX91" fmla="*/ 5115189 w 12192000"/>
                <a:gd name="connsiteY91" fmla="*/ 106362 h 2868172"/>
                <a:gd name="connsiteX92" fmla="*/ 5151701 w 12192000"/>
                <a:gd name="connsiteY92" fmla="*/ 125412 h 2868172"/>
                <a:gd name="connsiteX93" fmla="*/ 5192977 w 12192000"/>
                <a:gd name="connsiteY93" fmla="*/ 141287 h 2868172"/>
                <a:gd name="connsiteX94" fmla="*/ 5239014 w 12192000"/>
                <a:gd name="connsiteY94" fmla="*/ 155575 h 2868172"/>
                <a:gd name="connsiteX95" fmla="*/ 5291401 w 12192000"/>
                <a:gd name="connsiteY95" fmla="*/ 166687 h 2868172"/>
                <a:gd name="connsiteX96" fmla="*/ 5351727 w 12192000"/>
                <a:gd name="connsiteY96" fmla="*/ 174625 h 2868172"/>
                <a:gd name="connsiteX97" fmla="*/ 5410199 w 12192000"/>
                <a:gd name="connsiteY97" fmla="*/ 175985 h 2868172"/>
                <a:gd name="connsiteX98" fmla="*/ 5468671 w 12192000"/>
                <a:gd name="connsiteY98" fmla="*/ 174625 h 2868172"/>
                <a:gd name="connsiteX99" fmla="*/ 5528996 w 12192000"/>
                <a:gd name="connsiteY99" fmla="*/ 166687 h 2868172"/>
                <a:gd name="connsiteX100" fmla="*/ 5581383 w 12192000"/>
                <a:gd name="connsiteY100" fmla="*/ 155575 h 2868172"/>
                <a:gd name="connsiteX101" fmla="*/ 5627421 w 12192000"/>
                <a:gd name="connsiteY101" fmla="*/ 141287 h 2868172"/>
                <a:gd name="connsiteX102" fmla="*/ 5668696 w 12192000"/>
                <a:gd name="connsiteY102" fmla="*/ 125412 h 2868172"/>
                <a:gd name="connsiteX103" fmla="*/ 5705209 w 12192000"/>
                <a:gd name="connsiteY103" fmla="*/ 106362 h 2868172"/>
                <a:gd name="connsiteX104" fmla="*/ 5743308 w 12192000"/>
                <a:gd name="connsiteY104" fmla="*/ 87312 h 2868172"/>
                <a:gd name="connsiteX105" fmla="*/ 5781408 w 12192000"/>
                <a:gd name="connsiteY105" fmla="*/ 68262 h 2868172"/>
                <a:gd name="connsiteX106" fmla="*/ 5817921 w 12192000"/>
                <a:gd name="connsiteY106" fmla="*/ 52387 h 2868172"/>
                <a:gd name="connsiteX107" fmla="*/ 5859196 w 12192000"/>
                <a:gd name="connsiteY107" fmla="*/ 36512 h 2868172"/>
                <a:gd name="connsiteX108" fmla="*/ 5905234 w 12192000"/>
                <a:gd name="connsiteY108" fmla="*/ 20637 h 2868172"/>
                <a:gd name="connsiteX109" fmla="*/ 5957621 w 12192000"/>
                <a:gd name="connsiteY109" fmla="*/ 9525 h 2868172"/>
                <a:gd name="connsiteX110" fmla="*/ 6017947 w 12192000"/>
                <a:gd name="connsiteY110" fmla="*/ 3175 h 2868172"/>
                <a:gd name="connsiteX111" fmla="*/ 6086209 w 12192000"/>
                <a:gd name="connsiteY111" fmla="*/ 0 h 2868172"/>
                <a:gd name="connsiteX112" fmla="*/ 6095999 w 12192000"/>
                <a:gd name="connsiteY112" fmla="*/ 455 h 2868172"/>
                <a:gd name="connsiteX113" fmla="*/ 6105789 w 12192000"/>
                <a:gd name="connsiteY113" fmla="*/ 0 h 2868172"/>
                <a:gd name="connsiteX114" fmla="*/ 6174052 w 12192000"/>
                <a:gd name="connsiteY114" fmla="*/ 3175 h 2868172"/>
                <a:gd name="connsiteX115" fmla="*/ 6234377 w 12192000"/>
                <a:gd name="connsiteY115" fmla="*/ 9525 h 2868172"/>
                <a:gd name="connsiteX116" fmla="*/ 6286764 w 12192000"/>
                <a:gd name="connsiteY116" fmla="*/ 20637 h 2868172"/>
                <a:gd name="connsiteX117" fmla="*/ 6332802 w 12192000"/>
                <a:gd name="connsiteY117" fmla="*/ 36512 h 2868172"/>
                <a:gd name="connsiteX118" fmla="*/ 6374077 w 12192000"/>
                <a:gd name="connsiteY118" fmla="*/ 52387 h 2868172"/>
                <a:gd name="connsiteX119" fmla="*/ 6410589 w 12192000"/>
                <a:gd name="connsiteY119" fmla="*/ 68262 h 2868172"/>
                <a:gd name="connsiteX120" fmla="*/ 6448689 w 12192000"/>
                <a:gd name="connsiteY120" fmla="*/ 87312 h 2868172"/>
                <a:gd name="connsiteX121" fmla="*/ 6486789 w 12192000"/>
                <a:gd name="connsiteY121" fmla="*/ 106362 h 2868172"/>
                <a:gd name="connsiteX122" fmla="*/ 6523302 w 12192000"/>
                <a:gd name="connsiteY122" fmla="*/ 125412 h 2868172"/>
                <a:gd name="connsiteX123" fmla="*/ 6564577 w 12192000"/>
                <a:gd name="connsiteY123" fmla="*/ 141287 h 2868172"/>
                <a:gd name="connsiteX124" fmla="*/ 6610614 w 12192000"/>
                <a:gd name="connsiteY124" fmla="*/ 155575 h 2868172"/>
                <a:gd name="connsiteX125" fmla="*/ 6663002 w 12192000"/>
                <a:gd name="connsiteY125" fmla="*/ 166687 h 2868172"/>
                <a:gd name="connsiteX126" fmla="*/ 6723327 w 12192000"/>
                <a:gd name="connsiteY126" fmla="*/ 174625 h 2868172"/>
                <a:gd name="connsiteX127" fmla="*/ 6781799 w 12192000"/>
                <a:gd name="connsiteY127" fmla="*/ 175985 h 2868172"/>
                <a:gd name="connsiteX128" fmla="*/ 6840271 w 12192000"/>
                <a:gd name="connsiteY128" fmla="*/ 174625 h 2868172"/>
                <a:gd name="connsiteX129" fmla="*/ 6900596 w 12192000"/>
                <a:gd name="connsiteY129" fmla="*/ 166687 h 2868172"/>
                <a:gd name="connsiteX130" fmla="*/ 6952983 w 12192000"/>
                <a:gd name="connsiteY130" fmla="*/ 155575 h 2868172"/>
                <a:gd name="connsiteX131" fmla="*/ 6999021 w 12192000"/>
                <a:gd name="connsiteY131" fmla="*/ 141287 h 2868172"/>
                <a:gd name="connsiteX132" fmla="*/ 7040296 w 12192000"/>
                <a:gd name="connsiteY132" fmla="*/ 125412 h 2868172"/>
                <a:gd name="connsiteX133" fmla="*/ 7076808 w 12192000"/>
                <a:gd name="connsiteY133" fmla="*/ 106362 h 2868172"/>
                <a:gd name="connsiteX134" fmla="*/ 7114908 w 12192000"/>
                <a:gd name="connsiteY134" fmla="*/ 87312 h 2868172"/>
                <a:gd name="connsiteX135" fmla="*/ 7153008 w 12192000"/>
                <a:gd name="connsiteY135" fmla="*/ 68262 h 2868172"/>
                <a:gd name="connsiteX136" fmla="*/ 7189521 w 12192000"/>
                <a:gd name="connsiteY136" fmla="*/ 52387 h 2868172"/>
                <a:gd name="connsiteX137" fmla="*/ 7230796 w 12192000"/>
                <a:gd name="connsiteY137" fmla="*/ 36512 h 2868172"/>
                <a:gd name="connsiteX138" fmla="*/ 7276833 w 12192000"/>
                <a:gd name="connsiteY138" fmla="*/ 20637 h 2868172"/>
                <a:gd name="connsiteX139" fmla="*/ 7329221 w 12192000"/>
                <a:gd name="connsiteY139" fmla="*/ 9525 h 2868172"/>
                <a:gd name="connsiteX140" fmla="*/ 7389546 w 12192000"/>
                <a:gd name="connsiteY140" fmla="*/ 3175 h 2868172"/>
                <a:gd name="connsiteX141" fmla="*/ 7457808 w 12192000"/>
                <a:gd name="connsiteY141" fmla="*/ 0 h 2868172"/>
                <a:gd name="connsiteX142" fmla="*/ 7526071 w 12192000"/>
                <a:gd name="connsiteY142" fmla="*/ 3175 h 2868172"/>
                <a:gd name="connsiteX143" fmla="*/ 7586396 w 12192000"/>
                <a:gd name="connsiteY143" fmla="*/ 9525 h 2868172"/>
                <a:gd name="connsiteX144" fmla="*/ 7638783 w 12192000"/>
                <a:gd name="connsiteY144" fmla="*/ 20637 h 2868172"/>
                <a:gd name="connsiteX145" fmla="*/ 7684821 w 12192000"/>
                <a:gd name="connsiteY145" fmla="*/ 36512 h 2868172"/>
                <a:gd name="connsiteX146" fmla="*/ 7726096 w 12192000"/>
                <a:gd name="connsiteY146" fmla="*/ 52387 h 2868172"/>
                <a:gd name="connsiteX147" fmla="*/ 7762608 w 12192000"/>
                <a:gd name="connsiteY147" fmla="*/ 68262 h 2868172"/>
                <a:gd name="connsiteX148" fmla="*/ 7800708 w 12192000"/>
                <a:gd name="connsiteY148" fmla="*/ 87312 h 2868172"/>
                <a:gd name="connsiteX149" fmla="*/ 7838808 w 12192000"/>
                <a:gd name="connsiteY149" fmla="*/ 106362 h 2868172"/>
                <a:gd name="connsiteX150" fmla="*/ 7875321 w 12192000"/>
                <a:gd name="connsiteY150" fmla="*/ 125412 h 2868172"/>
                <a:gd name="connsiteX151" fmla="*/ 7916596 w 12192000"/>
                <a:gd name="connsiteY151" fmla="*/ 141287 h 2868172"/>
                <a:gd name="connsiteX152" fmla="*/ 7962633 w 12192000"/>
                <a:gd name="connsiteY152" fmla="*/ 155575 h 2868172"/>
                <a:gd name="connsiteX153" fmla="*/ 8015021 w 12192000"/>
                <a:gd name="connsiteY153" fmla="*/ 166687 h 2868172"/>
                <a:gd name="connsiteX154" fmla="*/ 8075346 w 12192000"/>
                <a:gd name="connsiteY154" fmla="*/ 174625 h 2868172"/>
                <a:gd name="connsiteX155" fmla="*/ 8143608 w 12192000"/>
                <a:gd name="connsiteY155" fmla="*/ 176212 h 2868172"/>
                <a:gd name="connsiteX156" fmla="*/ 8211871 w 12192000"/>
                <a:gd name="connsiteY156" fmla="*/ 174625 h 2868172"/>
                <a:gd name="connsiteX157" fmla="*/ 8272196 w 12192000"/>
                <a:gd name="connsiteY157" fmla="*/ 166687 h 2868172"/>
                <a:gd name="connsiteX158" fmla="*/ 8324583 w 12192000"/>
                <a:gd name="connsiteY158" fmla="*/ 155575 h 2868172"/>
                <a:gd name="connsiteX159" fmla="*/ 8370621 w 12192000"/>
                <a:gd name="connsiteY159" fmla="*/ 141287 h 2868172"/>
                <a:gd name="connsiteX160" fmla="*/ 8411896 w 12192000"/>
                <a:gd name="connsiteY160" fmla="*/ 125412 h 2868172"/>
                <a:gd name="connsiteX161" fmla="*/ 8448408 w 12192000"/>
                <a:gd name="connsiteY161" fmla="*/ 106362 h 2868172"/>
                <a:gd name="connsiteX162" fmla="*/ 8486508 w 12192000"/>
                <a:gd name="connsiteY162" fmla="*/ 87312 h 2868172"/>
                <a:gd name="connsiteX163" fmla="*/ 8524608 w 12192000"/>
                <a:gd name="connsiteY163" fmla="*/ 68262 h 2868172"/>
                <a:gd name="connsiteX164" fmla="*/ 8561120 w 12192000"/>
                <a:gd name="connsiteY164" fmla="*/ 52387 h 2868172"/>
                <a:gd name="connsiteX165" fmla="*/ 8602396 w 12192000"/>
                <a:gd name="connsiteY165" fmla="*/ 36512 h 2868172"/>
                <a:gd name="connsiteX166" fmla="*/ 8648432 w 12192000"/>
                <a:gd name="connsiteY166" fmla="*/ 20637 h 2868172"/>
                <a:gd name="connsiteX167" fmla="*/ 8700820 w 12192000"/>
                <a:gd name="connsiteY167" fmla="*/ 9525 h 2868172"/>
                <a:gd name="connsiteX168" fmla="*/ 8761146 w 12192000"/>
                <a:gd name="connsiteY168" fmla="*/ 3175 h 2868172"/>
                <a:gd name="connsiteX169" fmla="*/ 8827820 w 12192000"/>
                <a:gd name="connsiteY169" fmla="*/ 0 h 2868172"/>
                <a:gd name="connsiteX170" fmla="*/ 8897670 w 12192000"/>
                <a:gd name="connsiteY170" fmla="*/ 3175 h 2868172"/>
                <a:gd name="connsiteX171" fmla="*/ 8957996 w 12192000"/>
                <a:gd name="connsiteY171" fmla="*/ 9525 h 2868172"/>
                <a:gd name="connsiteX172" fmla="*/ 9010382 w 12192000"/>
                <a:gd name="connsiteY172" fmla="*/ 20637 h 2868172"/>
                <a:gd name="connsiteX173" fmla="*/ 9056420 w 12192000"/>
                <a:gd name="connsiteY173" fmla="*/ 36512 h 2868172"/>
                <a:gd name="connsiteX174" fmla="*/ 9097696 w 12192000"/>
                <a:gd name="connsiteY174" fmla="*/ 52387 h 2868172"/>
                <a:gd name="connsiteX175" fmla="*/ 9134208 w 12192000"/>
                <a:gd name="connsiteY175" fmla="*/ 68262 h 2868172"/>
                <a:gd name="connsiteX176" fmla="*/ 9172308 w 12192000"/>
                <a:gd name="connsiteY176" fmla="*/ 87312 h 2868172"/>
                <a:gd name="connsiteX177" fmla="*/ 9210408 w 12192000"/>
                <a:gd name="connsiteY177" fmla="*/ 106362 h 2868172"/>
                <a:gd name="connsiteX178" fmla="*/ 9246920 w 12192000"/>
                <a:gd name="connsiteY178" fmla="*/ 125412 h 2868172"/>
                <a:gd name="connsiteX179" fmla="*/ 9288196 w 12192000"/>
                <a:gd name="connsiteY179" fmla="*/ 141287 h 2868172"/>
                <a:gd name="connsiteX180" fmla="*/ 9334232 w 12192000"/>
                <a:gd name="connsiteY180" fmla="*/ 155575 h 2868172"/>
                <a:gd name="connsiteX181" fmla="*/ 9386620 w 12192000"/>
                <a:gd name="connsiteY181" fmla="*/ 166687 h 2868172"/>
                <a:gd name="connsiteX182" fmla="*/ 9446946 w 12192000"/>
                <a:gd name="connsiteY182" fmla="*/ 174625 h 2868172"/>
                <a:gd name="connsiteX183" fmla="*/ 9515208 w 12192000"/>
                <a:gd name="connsiteY183" fmla="*/ 176212 h 2868172"/>
                <a:gd name="connsiteX184" fmla="*/ 9583470 w 12192000"/>
                <a:gd name="connsiteY184" fmla="*/ 174625 h 2868172"/>
                <a:gd name="connsiteX185" fmla="*/ 9643796 w 12192000"/>
                <a:gd name="connsiteY185" fmla="*/ 166687 h 2868172"/>
                <a:gd name="connsiteX186" fmla="*/ 9696182 w 12192000"/>
                <a:gd name="connsiteY186" fmla="*/ 155575 h 2868172"/>
                <a:gd name="connsiteX187" fmla="*/ 9742220 w 12192000"/>
                <a:gd name="connsiteY187" fmla="*/ 141287 h 2868172"/>
                <a:gd name="connsiteX188" fmla="*/ 9783496 w 12192000"/>
                <a:gd name="connsiteY188" fmla="*/ 125412 h 2868172"/>
                <a:gd name="connsiteX189" fmla="*/ 9820008 w 12192000"/>
                <a:gd name="connsiteY189" fmla="*/ 106362 h 2868172"/>
                <a:gd name="connsiteX190" fmla="*/ 9896208 w 12192000"/>
                <a:gd name="connsiteY190" fmla="*/ 68262 h 2868172"/>
                <a:gd name="connsiteX191" fmla="*/ 9932720 w 12192000"/>
                <a:gd name="connsiteY191" fmla="*/ 52387 h 2868172"/>
                <a:gd name="connsiteX192" fmla="*/ 9973996 w 12192000"/>
                <a:gd name="connsiteY192" fmla="*/ 36512 h 2868172"/>
                <a:gd name="connsiteX193" fmla="*/ 10020032 w 12192000"/>
                <a:gd name="connsiteY193" fmla="*/ 20637 h 2868172"/>
                <a:gd name="connsiteX194" fmla="*/ 10072420 w 12192000"/>
                <a:gd name="connsiteY194" fmla="*/ 9525 h 2868172"/>
                <a:gd name="connsiteX195" fmla="*/ 10132746 w 12192000"/>
                <a:gd name="connsiteY195" fmla="*/ 3175 h 2868172"/>
                <a:gd name="connsiteX196" fmla="*/ 10201008 w 12192000"/>
                <a:gd name="connsiteY196" fmla="*/ 0 h 2868172"/>
                <a:gd name="connsiteX197" fmla="*/ 10269270 w 12192000"/>
                <a:gd name="connsiteY197" fmla="*/ 3175 h 2868172"/>
                <a:gd name="connsiteX198" fmla="*/ 10329596 w 12192000"/>
                <a:gd name="connsiteY198" fmla="*/ 9525 h 2868172"/>
                <a:gd name="connsiteX199" fmla="*/ 10381982 w 12192000"/>
                <a:gd name="connsiteY199" fmla="*/ 20637 h 2868172"/>
                <a:gd name="connsiteX200" fmla="*/ 10428020 w 12192000"/>
                <a:gd name="connsiteY200" fmla="*/ 36512 h 2868172"/>
                <a:gd name="connsiteX201" fmla="*/ 10469296 w 12192000"/>
                <a:gd name="connsiteY201" fmla="*/ 52387 h 2868172"/>
                <a:gd name="connsiteX202" fmla="*/ 10505808 w 12192000"/>
                <a:gd name="connsiteY202" fmla="*/ 68262 h 2868172"/>
                <a:gd name="connsiteX203" fmla="*/ 10543908 w 12192000"/>
                <a:gd name="connsiteY203" fmla="*/ 87312 h 2868172"/>
                <a:gd name="connsiteX204" fmla="*/ 10582008 w 12192000"/>
                <a:gd name="connsiteY204" fmla="*/ 106362 h 2868172"/>
                <a:gd name="connsiteX205" fmla="*/ 10618520 w 12192000"/>
                <a:gd name="connsiteY205" fmla="*/ 125412 h 2868172"/>
                <a:gd name="connsiteX206" fmla="*/ 10659796 w 12192000"/>
                <a:gd name="connsiteY206" fmla="*/ 141287 h 2868172"/>
                <a:gd name="connsiteX207" fmla="*/ 10705832 w 12192000"/>
                <a:gd name="connsiteY207" fmla="*/ 155575 h 2868172"/>
                <a:gd name="connsiteX208" fmla="*/ 10758220 w 12192000"/>
                <a:gd name="connsiteY208" fmla="*/ 166687 h 2868172"/>
                <a:gd name="connsiteX209" fmla="*/ 10818546 w 12192000"/>
                <a:gd name="connsiteY209" fmla="*/ 174625 h 2868172"/>
                <a:gd name="connsiteX210" fmla="*/ 10886808 w 12192000"/>
                <a:gd name="connsiteY210" fmla="*/ 176212 h 2868172"/>
                <a:gd name="connsiteX211" fmla="*/ 10955070 w 12192000"/>
                <a:gd name="connsiteY211" fmla="*/ 174625 h 2868172"/>
                <a:gd name="connsiteX212" fmla="*/ 11015396 w 12192000"/>
                <a:gd name="connsiteY212" fmla="*/ 166687 h 2868172"/>
                <a:gd name="connsiteX213" fmla="*/ 11067782 w 12192000"/>
                <a:gd name="connsiteY213" fmla="*/ 155575 h 2868172"/>
                <a:gd name="connsiteX214" fmla="*/ 11113820 w 12192000"/>
                <a:gd name="connsiteY214" fmla="*/ 141287 h 2868172"/>
                <a:gd name="connsiteX215" fmla="*/ 11155096 w 12192000"/>
                <a:gd name="connsiteY215" fmla="*/ 125412 h 2868172"/>
                <a:gd name="connsiteX216" fmla="*/ 11191608 w 12192000"/>
                <a:gd name="connsiteY216" fmla="*/ 106362 h 2868172"/>
                <a:gd name="connsiteX217" fmla="*/ 11229708 w 12192000"/>
                <a:gd name="connsiteY217" fmla="*/ 87312 h 2868172"/>
                <a:gd name="connsiteX218" fmla="*/ 11267808 w 12192000"/>
                <a:gd name="connsiteY218" fmla="*/ 68262 h 2868172"/>
                <a:gd name="connsiteX219" fmla="*/ 11304320 w 12192000"/>
                <a:gd name="connsiteY219" fmla="*/ 52387 h 2868172"/>
                <a:gd name="connsiteX220" fmla="*/ 11345596 w 12192000"/>
                <a:gd name="connsiteY220" fmla="*/ 36512 h 2868172"/>
                <a:gd name="connsiteX221" fmla="*/ 11391632 w 12192000"/>
                <a:gd name="connsiteY221" fmla="*/ 20637 h 2868172"/>
                <a:gd name="connsiteX222" fmla="*/ 11444020 w 12192000"/>
                <a:gd name="connsiteY222" fmla="*/ 9525 h 2868172"/>
                <a:gd name="connsiteX223" fmla="*/ 11504346 w 12192000"/>
                <a:gd name="connsiteY223" fmla="*/ 3175 h 2868172"/>
                <a:gd name="connsiteX224" fmla="*/ 11572608 w 12192000"/>
                <a:gd name="connsiteY224" fmla="*/ 0 h 2868172"/>
                <a:gd name="connsiteX225" fmla="*/ 11640870 w 12192000"/>
                <a:gd name="connsiteY225" fmla="*/ 3175 h 2868172"/>
                <a:gd name="connsiteX226" fmla="*/ 11701196 w 12192000"/>
                <a:gd name="connsiteY226" fmla="*/ 9525 h 2868172"/>
                <a:gd name="connsiteX227" fmla="*/ 11753582 w 12192000"/>
                <a:gd name="connsiteY227" fmla="*/ 20637 h 2868172"/>
                <a:gd name="connsiteX228" fmla="*/ 11799620 w 12192000"/>
                <a:gd name="connsiteY228" fmla="*/ 36512 h 2868172"/>
                <a:gd name="connsiteX229" fmla="*/ 11840896 w 12192000"/>
                <a:gd name="connsiteY229" fmla="*/ 52387 h 2868172"/>
                <a:gd name="connsiteX230" fmla="*/ 11877408 w 12192000"/>
                <a:gd name="connsiteY230" fmla="*/ 68262 h 2868172"/>
                <a:gd name="connsiteX231" fmla="*/ 11915508 w 12192000"/>
                <a:gd name="connsiteY231" fmla="*/ 87312 h 2868172"/>
                <a:gd name="connsiteX232" fmla="*/ 11953608 w 12192000"/>
                <a:gd name="connsiteY232" fmla="*/ 106362 h 2868172"/>
                <a:gd name="connsiteX233" fmla="*/ 11990120 w 12192000"/>
                <a:gd name="connsiteY233" fmla="*/ 125412 h 2868172"/>
                <a:gd name="connsiteX234" fmla="*/ 12031396 w 12192000"/>
                <a:gd name="connsiteY234" fmla="*/ 141287 h 2868172"/>
                <a:gd name="connsiteX235" fmla="*/ 12077432 w 12192000"/>
                <a:gd name="connsiteY235" fmla="*/ 155575 h 2868172"/>
                <a:gd name="connsiteX236" fmla="*/ 12129820 w 12192000"/>
                <a:gd name="connsiteY236" fmla="*/ 166688 h 2868172"/>
                <a:gd name="connsiteX237" fmla="*/ 12190146 w 12192000"/>
                <a:gd name="connsiteY237" fmla="*/ 174625 h 2868172"/>
                <a:gd name="connsiteX238" fmla="*/ 12192000 w 12192000"/>
                <a:gd name="connsiteY238" fmla="*/ 174668 h 2868172"/>
                <a:gd name="connsiteX239" fmla="*/ 12192000 w 12192000"/>
                <a:gd name="connsiteY239" fmla="*/ 319047 h 2868172"/>
                <a:gd name="connsiteX240" fmla="*/ 12192000 w 12192000"/>
                <a:gd name="connsiteY240" fmla="*/ 885826 h 2868172"/>
                <a:gd name="connsiteX241" fmla="*/ 12192000 w 12192000"/>
                <a:gd name="connsiteY241" fmla="*/ 1030205 h 2868172"/>
                <a:gd name="connsiteX242" fmla="*/ 12192000 w 12192000"/>
                <a:gd name="connsiteY242" fmla="*/ 1553722 h 2868172"/>
                <a:gd name="connsiteX243" fmla="*/ 12192000 w 12192000"/>
                <a:gd name="connsiteY243" fmla="*/ 1787292 h 2868172"/>
                <a:gd name="connsiteX244" fmla="*/ 12192000 w 12192000"/>
                <a:gd name="connsiteY244" fmla="*/ 1931671 h 2868172"/>
                <a:gd name="connsiteX245" fmla="*/ 12192000 w 12192000"/>
                <a:gd name="connsiteY245" fmla="*/ 2868172 h 2868172"/>
                <a:gd name="connsiteX246" fmla="*/ 12191997 w 12192000"/>
                <a:gd name="connsiteY246" fmla="*/ 2868172 h 2868172"/>
                <a:gd name="connsiteX247" fmla="*/ 1 w 12192000"/>
                <a:gd name="connsiteY247" fmla="*/ 2868172 h 2868172"/>
                <a:gd name="connsiteX248" fmla="*/ 0 w 12192000"/>
                <a:gd name="connsiteY248" fmla="*/ 2868172 h 2868172"/>
                <a:gd name="connsiteX249" fmla="*/ 0 w 12192000"/>
                <a:gd name="connsiteY249" fmla="*/ 1931671 h 2868172"/>
                <a:gd name="connsiteX250" fmla="*/ 0 w 12192000"/>
                <a:gd name="connsiteY250" fmla="*/ 1787292 h 2868172"/>
                <a:gd name="connsiteX251" fmla="*/ 0 w 12192000"/>
                <a:gd name="connsiteY251" fmla="*/ 1553722 h 2868172"/>
                <a:gd name="connsiteX252" fmla="*/ 0 w 12192000"/>
                <a:gd name="connsiteY252" fmla="*/ 1030205 h 2868172"/>
                <a:gd name="connsiteX253" fmla="*/ 0 w 12192000"/>
                <a:gd name="connsiteY253" fmla="*/ 885826 h 2868172"/>
                <a:gd name="connsiteX254" fmla="*/ 0 w 12192000"/>
                <a:gd name="connsiteY254" fmla="*/ 319047 h 2868172"/>
                <a:gd name="connsiteX255" fmla="*/ 0 w 12192000"/>
                <a:gd name="connsiteY255" fmla="*/ 174668 h 2868172"/>
                <a:gd name="connsiteX256" fmla="*/ 1852 w 12192000"/>
                <a:gd name="connsiteY256" fmla="*/ 174625 h 2868172"/>
                <a:gd name="connsiteX257" fmla="*/ 62177 w 12192000"/>
                <a:gd name="connsiteY257" fmla="*/ 166687 h 2868172"/>
                <a:gd name="connsiteX258" fmla="*/ 114564 w 12192000"/>
                <a:gd name="connsiteY258" fmla="*/ 155575 h 2868172"/>
                <a:gd name="connsiteX259" fmla="*/ 160602 w 12192000"/>
                <a:gd name="connsiteY259" fmla="*/ 141287 h 2868172"/>
                <a:gd name="connsiteX260" fmla="*/ 201877 w 12192000"/>
                <a:gd name="connsiteY260" fmla="*/ 125412 h 2868172"/>
                <a:gd name="connsiteX261" fmla="*/ 238389 w 12192000"/>
                <a:gd name="connsiteY261" fmla="*/ 106362 h 2868172"/>
                <a:gd name="connsiteX262" fmla="*/ 276489 w 12192000"/>
                <a:gd name="connsiteY262" fmla="*/ 87312 h 2868172"/>
                <a:gd name="connsiteX263" fmla="*/ 314589 w 12192000"/>
                <a:gd name="connsiteY263" fmla="*/ 68262 h 2868172"/>
                <a:gd name="connsiteX264" fmla="*/ 351102 w 12192000"/>
                <a:gd name="connsiteY264" fmla="*/ 52387 h 2868172"/>
                <a:gd name="connsiteX265" fmla="*/ 392377 w 12192000"/>
                <a:gd name="connsiteY265" fmla="*/ 36512 h 2868172"/>
                <a:gd name="connsiteX266" fmla="*/ 438414 w 12192000"/>
                <a:gd name="connsiteY266" fmla="*/ 20637 h 2868172"/>
                <a:gd name="connsiteX267" fmla="*/ 490802 w 12192000"/>
                <a:gd name="connsiteY267" fmla="*/ 9525 h 2868172"/>
                <a:gd name="connsiteX268" fmla="*/ 551127 w 12192000"/>
                <a:gd name="connsiteY268" fmla="*/ 3175 h 286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</a:cxnLst>
              <a:rect l="l" t="t" r="r" b="b"/>
              <a:pathLst>
                <a:path w="12192000" h="2868172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7"/>
                  </a:lnTo>
                  <a:lnTo>
                    <a:pt x="12192000" y="885826"/>
                  </a:lnTo>
                  <a:lnTo>
                    <a:pt x="12192000" y="1030205"/>
                  </a:lnTo>
                  <a:lnTo>
                    <a:pt x="12192000" y="1553722"/>
                  </a:lnTo>
                  <a:lnTo>
                    <a:pt x="12192000" y="1787292"/>
                  </a:lnTo>
                  <a:lnTo>
                    <a:pt x="12192000" y="1931671"/>
                  </a:lnTo>
                  <a:lnTo>
                    <a:pt x="12192000" y="2868172"/>
                  </a:lnTo>
                  <a:lnTo>
                    <a:pt x="12191997" y="2868172"/>
                  </a:lnTo>
                  <a:lnTo>
                    <a:pt x="1" y="2868172"/>
                  </a:lnTo>
                  <a:lnTo>
                    <a:pt x="0" y="2868172"/>
                  </a:lnTo>
                  <a:lnTo>
                    <a:pt x="0" y="1931671"/>
                  </a:lnTo>
                  <a:lnTo>
                    <a:pt x="0" y="1787292"/>
                  </a:lnTo>
                  <a:lnTo>
                    <a:pt x="0" y="1553722"/>
                  </a:lnTo>
                  <a:lnTo>
                    <a:pt x="0" y="1030205"/>
                  </a:lnTo>
                  <a:lnTo>
                    <a:pt x="0" y="885826"/>
                  </a:lnTo>
                  <a:lnTo>
                    <a:pt x="0" y="319047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A502461-DBD9-4B84-92C9-8D95C948D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45450"/>
              <a:ext cx="12192000" cy="3012550"/>
            </a:xfrm>
            <a:custGeom>
              <a:avLst/>
              <a:gdLst>
                <a:gd name="connsiteX0" fmla="*/ 619389 w 12192000"/>
                <a:gd name="connsiteY0" fmla="*/ 0 h 3012550"/>
                <a:gd name="connsiteX1" fmla="*/ 687652 w 12192000"/>
                <a:gd name="connsiteY1" fmla="*/ 3175 h 3012550"/>
                <a:gd name="connsiteX2" fmla="*/ 747977 w 12192000"/>
                <a:gd name="connsiteY2" fmla="*/ 9525 h 3012550"/>
                <a:gd name="connsiteX3" fmla="*/ 800364 w 12192000"/>
                <a:gd name="connsiteY3" fmla="*/ 20637 h 3012550"/>
                <a:gd name="connsiteX4" fmla="*/ 846402 w 12192000"/>
                <a:gd name="connsiteY4" fmla="*/ 36512 h 3012550"/>
                <a:gd name="connsiteX5" fmla="*/ 887677 w 12192000"/>
                <a:gd name="connsiteY5" fmla="*/ 52387 h 3012550"/>
                <a:gd name="connsiteX6" fmla="*/ 924189 w 12192000"/>
                <a:gd name="connsiteY6" fmla="*/ 68262 h 3012550"/>
                <a:gd name="connsiteX7" fmla="*/ 962289 w 12192000"/>
                <a:gd name="connsiteY7" fmla="*/ 87312 h 3012550"/>
                <a:gd name="connsiteX8" fmla="*/ 1000389 w 12192000"/>
                <a:gd name="connsiteY8" fmla="*/ 106362 h 3012550"/>
                <a:gd name="connsiteX9" fmla="*/ 1036902 w 12192000"/>
                <a:gd name="connsiteY9" fmla="*/ 125412 h 3012550"/>
                <a:gd name="connsiteX10" fmla="*/ 1078177 w 12192000"/>
                <a:gd name="connsiteY10" fmla="*/ 141287 h 3012550"/>
                <a:gd name="connsiteX11" fmla="*/ 1124214 w 12192000"/>
                <a:gd name="connsiteY11" fmla="*/ 155575 h 3012550"/>
                <a:gd name="connsiteX12" fmla="*/ 1176602 w 12192000"/>
                <a:gd name="connsiteY12" fmla="*/ 166687 h 3012550"/>
                <a:gd name="connsiteX13" fmla="*/ 1236927 w 12192000"/>
                <a:gd name="connsiteY13" fmla="*/ 174625 h 3012550"/>
                <a:gd name="connsiteX14" fmla="*/ 1305189 w 12192000"/>
                <a:gd name="connsiteY14" fmla="*/ 176212 h 3012550"/>
                <a:gd name="connsiteX15" fmla="*/ 1373452 w 12192000"/>
                <a:gd name="connsiteY15" fmla="*/ 174625 h 3012550"/>
                <a:gd name="connsiteX16" fmla="*/ 1433777 w 12192000"/>
                <a:gd name="connsiteY16" fmla="*/ 166687 h 3012550"/>
                <a:gd name="connsiteX17" fmla="*/ 1486164 w 12192000"/>
                <a:gd name="connsiteY17" fmla="*/ 155575 h 3012550"/>
                <a:gd name="connsiteX18" fmla="*/ 1532202 w 12192000"/>
                <a:gd name="connsiteY18" fmla="*/ 141287 h 3012550"/>
                <a:gd name="connsiteX19" fmla="*/ 1573477 w 12192000"/>
                <a:gd name="connsiteY19" fmla="*/ 125412 h 3012550"/>
                <a:gd name="connsiteX20" fmla="*/ 1609989 w 12192000"/>
                <a:gd name="connsiteY20" fmla="*/ 106362 h 3012550"/>
                <a:gd name="connsiteX21" fmla="*/ 1648089 w 12192000"/>
                <a:gd name="connsiteY21" fmla="*/ 87312 h 3012550"/>
                <a:gd name="connsiteX22" fmla="*/ 1686189 w 12192000"/>
                <a:gd name="connsiteY22" fmla="*/ 68262 h 3012550"/>
                <a:gd name="connsiteX23" fmla="*/ 1722702 w 12192000"/>
                <a:gd name="connsiteY23" fmla="*/ 52387 h 3012550"/>
                <a:gd name="connsiteX24" fmla="*/ 1763977 w 12192000"/>
                <a:gd name="connsiteY24" fmla="*/ 36512 h 3012550"/>
                <a:gd name="connsiteX25" fmla="*/ 1810014 w 12192000"/>
                <a:gd name="connsiteY25" fmla="*/ 20637 h 3012550"/>
                <a:gd name="connsiteX26" fmla="*/ 1862402 w 12192000"/>
                <a:gd name="connsiteY26" fmla="*/ 9525 h 3012550"/>
                <a:gd name="connsiteX27" fmla="*/ 1922727 w 12192000"/>
                <a:gd name="connsiteY27" fmla="*/ 3175 h 3012550"/>
                <a:gd name="connsiteX28" fmla="*/ 1990989 w 12192000"/>
                <a:gd name="connsiteY28" fmla="*/ 0 h 3012550"/>
                <a:gd name="connsiteX29" fmla="*/ 2059252 w 12192000"/>
                <a:gd name="connsiteY29" fmla="*/ 3175 h 3012550"/>
                <a:gd name="connsiteX30" fmla="*/ 2119577 w 12192000"/>
                <a:gd name="connsiteY30" fmla="*/ 9525 h 3012550"/>
                <a:gd name="connsiteX31" fmla="*/ 2171964 w 12192000"/>
                <a:gd name="connsiteY31" fmla="*/ 20637 h 3012550"/>
                <a:gd name="connsiteX32" fmla="*/ 2218002 w 12192000"/>
                <a:gd name="connsiteY32" fmla="*/ 36512 h 3012550"/>
                <a:gd name="connsiteX33" fmla="*/ 2259277 w 12192000"/>
                <a:gd name="connsiteY33" fmla="*/ 52387 h 3012550"/>
                <a:gd name="connsiteX34" fmla="*/ 2295789 w 12192000"/>
                <a:gd name="connsiteY34" fmla="*/ 68262 h 3012550"/>
                <a:gd name="connsiteX35" fmla="*/ 2333889 w 12192000"/>
                <a:gd name="connsiteY35" fmla="*/ 87312 h 3012550"/>
                <a:gd name="connsiteX36" fmla="*/ 2371989 w 12192000"/>
                <a:gd name="connsiteY36" fmla="*/ 106362 h 3012550"/>
                <a:gd name="connsiteX37" fmla="*/ 2408502 w 12192000"/>
                <a:gd name="connsiteY37" fmla="*/ 125412 h 3012550"/>
                <a:gd name="connsiteX38" fmla="*/ 2449777 w 12192000"/>
                <a:gd name="connsiteY38" fmla="*/ 141287 h 3012550"/>
                <a:gd name="connsiteX39" fmla="*/ 2495814 w 12192000"/>
                <a:gd name="connsiteY39" fmla="*/ 155575 h 3012550"/>
                <a:gd name="connsiteX40" fmla="*/ 2548202 w 12192000"/>
                <a:gd name="connsiteY40" fmla="*/ 166687 h 3012550"/>
                <a:gd name="connsiteX41" fmla="*/ 2608527 w 12192000"/>
                <a:gd name="connsiteY41" fmla="*/ 174625 h 3012550"/>
                <a:gd name="connsiteX42" fmla="*/ 2676789 w 12192000"/>
                <a:gd name="connsiteY42" fmla="*/ 176212 h 3012550"/>
                <a:gd name="connsiteX43" fmla="*/ 2745052 w 12192000"/>
                <a:gd name="connsiteY43" fmla="*/ 174625 h 3012550"/>
                <a:gd name="connsiteX44" fmla="*/ 2805377 w 12192000"/>
                <a:gd name="connsiteY44" fmla="*/ 166687 h 3012550"/>
                <a:gd name="connsiteX45" fmla="*/ 2857764 w 12192000"/>
                <a:gd name="connsiteY45" fmla="*/ 155575 h 3012550"/>
                <a:gd name="connsiteX46" fmla="*/ 2903802 w 12192000"/>
                <a:gd name="connsiteY46" fmla="*/ 141287 h 3012550"/>
                <a:gd name="connsiteX47" fmla="*/ 2945077 w 12192000"/>
                <a:gd name="connsiteY47" fmla="*/ 125412 h 3012550"/>
                <a:gd name="connsiteX48" fmla="*/ 2981589 w 12192000"/>
                <a:gd name="connsiteY48" fmla="*/ 106362 h 3012550"/>
                <a:gd name="connsiteX49" fmla="*/ 3019689 w 12192000"/>
                <a:gd name="connsiteY49" fmla="*/ 87312 h 3012550"/>
                <a:gd name="connsiteX50" fmla="*/ 3057789 w 12192000"/>
                <a:gd name="connsiteY50" fmla="*/ 68262 h 3012550"/>
                <a:gd name="connsiteX51" fmla="*/ 3094302 w 12192000"/>
                <a:gd name="connsiteY51" fmla="*/ 52387 h 3012550"/>
                <a:gd name="connsiteX52" fmla="*/ 3135577 w 12192000"/>
                <a:gd name="connsiteY52" fmla="*/ 36512 h 3012550"/>
                <a:gd name="connsiteX53" fmla="*/ 3181614 w 12192000"/>
                <a:gd name="connsiteY53" fmla="*/ 20637 h 3012550"/>
                <a:gd name="connsiteX54" fmla="*/ 3234002 w 12192000"/>
                <a:gd name="connsiteY54" fmla="*/ 9525 h 3012550"/>
                <a:gd name="connsiteX55" fmla="*/ 3294327 w 12192000"/>
                <a:gd name="connsiteY55" fmla="*/ 3175 h 3012550"/>
                <a:gd name="connsiteX56" fmla="*/ 3361002 w 12192000"/>
                <a:gd name="connsiteY56" fmla="*/ 0 h 3012550"/>
                <a:gd name="connsiteX57" fmla="*/ 3430852 w 12192000"/>
                <a:gd name="connsiteY57" fmla="*/ 3175 h 3012550"/>
                <a:gd name="connsiteX58" fmla="*/ 3491177 w 12192000"/>
                <a:gd name="connsiteY58" fmla="*/ 9525 h 3012550"/>
                <a:gd name="connsiteX59" fmla="*/ 3543564 w 12192000"/>
                <a:gd name="connsiteY59" fmla="*/ 20637 h 3012550"/>
                <a:gd name="connsiteX60" fmla="*/ 3589602 w 12192000"/>
                <a:gd name="connsiteY60" fmla="*/ 36512 h 3012550"/>
                <a:gd name="connsiteX61" fmla="*/ 3630877 w 12192000"/>
                <a:gd name="connsiteY61" fmla="*/ 52387 h 3012550"/>
                <a:gd name="connsiteX62" fmla="*/ 3667389 w 12192000"/>
                <a:gd name="connsiteY62" fmla="*/ 68262 h 3012550"/>
                <a:gd name="connsiteX63" fmla="*/ 3705489 w 12192000"/>
                <a:gd name="connsiteY63" fmla="*/ 87312 h 3012550"/>
                <a:gd name="connsiteX64" fmla="*/ 3743589 w 12192000"/>
                <a:gd name="connsiteY64" fmla="*/ 106362 h 3012550"/>
                <a:gd name="connsiteX65" fmla="*/ 3780102 w 12192000"/>
                <a:gd name="connsiteY65" fmla="*/ 125412 h 3012550"/>
                <a:gd name="connsiteX66" fmla="*/ 3821377 w 12192000"/>
                <a:gd name="connsiteY66" fmla="*/ 141287 h 3012550"/>
                <a:gd name="connsiteX67" fmla="*/ 3867414 w 12192000"/>
                <a:gd name="connsiteY67" fmla="*/ 155575 h 3012550"/>
                <a:gd name="connsiteX68" fmla="*/ 3919802 w 12192000"/>
                <a:gd name="connsiteY68" fmla="*/ 166687 h 3012550"/>
                <a:gd name="connsiteX69" fmla="*/ 3980127 w 12192000"/>
                <a:gd name="connsiteY69" fmla="*/ 174625 h 3012550"/>
                <a:gd name="connsiteX70" fmla="*/ 4048389 w 12192000"/>
                <a:gd name="connsiteY70" fmla="*/ 176212 h 3012550"/>
                <a:gd name="connsiteX71" fmla="*/ 4116652 w 12192000"/>
                <a:gd name="connsiteY71" fmla="*/ 174625 h 3012550"/>
                <a:gd name="connsiteX72" fmla="*/ 4176977 w 12192000"/>
                <a:gd name="connsiteY72" fmla="*/ 166687 h 3012550"/>
                <a:gd name="connsiteX73" fmla="*/ 4229364 w 12192000"/>
                <a:gd name="connsiteY73" fmla="*/ 155575 h 3012550"/>
                <a:gd name="connsiteX74" fmla="*/ 4275402 w 12192000"/>
                <a:gd name="connsiteY74" fmla="*/ 141287 h 3012550"/>
                <a:gd name="connsiteX75" fmla="*/ 4316677 w 12192000"/>
                <a:gd name="connsiteY75" fmla="*/ 125412 h 3012550"/>
                <a:gd name="connsiteX76" fmla="*/ 4353189 w 12192000"/>
                <a:gd name="connsiteY76" fmla="*/ 106362 h 3012550"/>
                <a:gd name="connsiteX77" fmla="*/ 4429389 w 12192000"/>
                <a:gd name="connsiteY77" fmla="*/ 68262 h 3012550"/>
                <a:gd name="connsiteX78" fmla="*/ 4465902 w 12192000"/>
                <a:gd name="connsiteY78" fmla="*/ 52387 h 3012550"/>
                <a:gd name="connsiteX79" fmla="*/ 4507177 w 12192000"/>
                <a:gd name="connsiteY79" fmla="*/ 36512 h 3012550"/>
                <a:gd name="connsiteX80" fmla="*/ 4553215 w 12192000"/>
                <a:gd name="connsiteY80" fmla="*/ 20637 h 3012550"/>
                <a:gd name="connsiteX81" fmla="*/ 4605602 w 12192000"/>
                <a:gd name="connsiteY81" fmla="*/ 9525 h 3012550"/>
                <a:gd name="connsiteX82" fmla="*/ 4665928 w 12192000"/>
                <a:gd name="connsiteY82" fmla="*/ 3175 h 3012550"/>
                <a:gd name="connsiteX83" fmla="*/ 4734189 w 12192000"/>
                <a:gd name="connsiteY83" fmla="*/ 0 h 3012550"/>
                <a:gd name="connsiteX84" fmla="*/ 4802453 w 12192000"/>
                <a:gd name="connsiteY84" fmla="*/ 3175 h 3012550"/>
                <a:gd name="connsiteX85" fmla="*/ 4862777 w 12192000"/>
                <a:gd name="connsiteY85" fmla="*/ 9525 h 3012550"/>
                <a:gd name="connsiteX86" fmla="*/ 4915165 w 12192000"/>
                <a:gd name="connsiteY86" fmla="*/ 20637 h 3012550"/>
                <a:gd name="connsiteX87" fmla="*/ 4961201 w 12192000"/>
                <a:gd name="connsiteY87" fmla="*/ 36512 h 3012550"/>
                <a:gd name="connsiteX88" fmla="*/ 5002477 w 12192000"/>
                <a:gd name="connsiteY88" fmla="*/ 52387 h 3012550"/>
                <a:gd name="connsiteX89" fmla="*/ 5038989 w 12192000"/>
                <a:gd name="connsiteY89" fmla="*/ 68262 h 3012550"/>
                <a:gd name="connsiteX90" fmla="*/ 5077090 w 12192000"/>
                <a:gd name="connsiteY90" fmla="*/ 87312 h 3012550"/>
                <a:gd name="connsiteX91" fmla="*/ 5115189 w 12192000"/>
                <a:gd name="connsiteY91" fmla="*/ 106362 h 3012550"/>
                <a:gd name="connsiteX92" fmla="*/ 5151701 w 12192000"/>
                <a:gd name="connsiteY92" fmla="*/ 125412 h 3012550"/>
                <a:gd name="connsiteX93" fmla="*/ 5192977 w 12192000"/>
                <a:gd name="connsiteY93" fmla="*/ 141287 h 3012550"/>
                <a:gd name="connsiteX94" fmla="*/ 5239014 w 12192000"/>
                <a:gd name="connsiteY94" fmla="*/ 155575 h 3012550"/>
                <a:gd name="connsiteX95" fmla="*/ 5291401 w 12192000"/>
                <a:gd name="connsiteY95" fmla="*/ 166687 h 3012550"/>
                <a:gd name="connsiteX96" fmla="*/ 5351727 w 12192000"/>
                <a:gd name="connsiteY96" fmla="*/ 174625 h 3012550"/>
                <a:gd name="connsiteX97" fmla="*/ 5410199 w 12192000"/>
                <a:gd name="connsiteY97" fmla="*/ 175985 h 3012550"/>
                <a:gd name="connsiteX98" fmla="*/ 5468671 w 12192000"/>
                <a:gd name="connsiteY98" fmla="*/ 174625 h 3012550"/>
                <a:gd name="connsiteX99" fmla="*/ 5528996 w 12192000"/>
                <a:gd name="connsiteY99" fmla="*/ 166687 h 3012550"/>
                <a:gd name="connsiteX100" fmla="*/ 5581383 w 12192000"/>
                <a:gd name="connsiteY100" fmla="*/ 155575 h 3012550"/>
                <a:gd name="connsiteX101" fmla="*/ 5627421 w 12192000"/>
                <a:gd name="connsiteY101" fmla="*/ 141287 h 3012550"/>
                <a:gd name="connsiteX102" fmla="*/ 5668696 w 12192000"/>
                <a:gd name="connsiteY102" fmla="*/ 125412 h 3012550"/>
                <a:gd name="connsiteX103" fmla="*/ 5705209 w 12192000"/>
                <a:gd name="connsiteY103" fmla="*/ 106362 h 3012550"/>
                <a:gd name="connsiteX104" fmla="*/ 5743308 w 12192000"/>
                <a:gd name="connsiteY104" fmla="*/ 87312 h 3012550"/>
                <a:gd name="connsiteX105" fmla="*/ 5781408 w 12192000"/>
                <a:gd name="connsiteY105" fmla="*/ 68262 h 3012550"/>
                <a:gd name="connsiteX106" fmla="*/ 5817921 w 12192000"/>
                <a:gd name="connsiteY106" fmla="*/ 52387 h 3012550"/>
                <a:gd name="connsiteX107" fmla="*/ 5859196 w 12192000"/>
                <a:gd name="connsiteY107" fmla="*/ 36512 h 3012550"/>
                <a:gd name="connsiteX108" fmla="*/ 5905234 w 12192000"/>
                <a:gd name="connsiteY108" fmla="*/ 20637 h 3012550"/>
                <a:gd name="connsiteX109" fmla="*/ 5957621 w 12192000"/>
                <a:gd name="connsiteY109" fmla="*/ 9525 h 3012550"/>
                <a:gd name="connsiteX110" fmla="*/ 6017947 w 12192000"/>
                <a:gd name="connsiteY110" fmla="*/ 3175 h 3012550"/>
                <a:gd name="connsiteX111" fmla="*/ 6086209 w 12192000"/>
                <a:gd name="connsiteY111" fmla="*/ 0 h 3012550"/>
                <a:gd name="connsiteX112" fmla="*/ 6095999 w 12192000"/>
                <a:gd name="connsiteY112" fmla="*/ 455 h 3012550"/>
                <a:gd name="connsiteX113" fmla="*/ 6105789 w 12192000"/>
                <a:gd name="connsiteY113" fmla="*/ 0 h 3012550"/>
                <a:gd name="connsiteX114" fmla="*/ 6174052 w 12192000"/>
                <a:gd name="connsiteY114" fmla="*/ 3175 h 3012550"/>
                <a:gd name="connsiteX115" fmla="*/ 6234377 w 12192000"/>
                <a:gd name="connsiteY115" fmla="*/ 9525 h 3012550"/>
                <a:gd name="connsiteX116" fmla="*/ 6286764 w 12192000"/>
                <a:gd name="connsiteY116" fmla="*/ 20637 h 3012550"/>
                <a:gd name="connsiteX117" fmla="*/ 6332802 w 12192000"/>
                <a:gd name="connsiteY117" fmla="*/ 36512 h 3012550"/>
                <a:gd name="connsiteX118" fmla="*/ 6374077 w 12192000"/>
                <a:gd name="connsiteY118" fmla="*/ 52387 h 3012550"/>
                <a:gd name="connsiteX119" fmla="*/ 6410589 w 12192000"/>
                <a:gd name="connsiteY119" fmla="*/ 68262 h 3012550"/>
                <a:gd name="connsiteX120" fmla="*/ 6448689 w 12192000"/>
                <a:gd name="connsiteY120" fmla="*/ 87312 h 3012550"/>
                <a:gd name="connsiteX121" fmla="*/ 6486789 w 12192000"/>
                <a:gd name="connsiteY121" fmla="*/ 106362 h 3012550"/>
                <a:gd name="connsiteX122" fmla="*/ 6523302 w 12192000"/>
                <a:gd name="connsiteY122" fmla="*/ 125412 h 3012550"/>
                <a:gd name="connsiteX123" fmla="*/ 6564577 w 12192000"/>
                <a:gd name="connsiteY123" fmla="*/ 141287 h 3012550"/>
                <a:gd name="connsiteX124" fmla="*/ 6610614 w 12192000"/>
                <a:gd name="connsiteY124" fmla="*/ 155575 h 3012550"/>
                <a:gd name="connsiteX125" fmla="*/ 6663002 w 12192000"/>
                <a:gd name="connsiteY125" fmla="*/ 166687 h 3012550"/>
                <a:gd name="connsiteX126" fmla="*/ 6723327 w 12192000"/>
                <a:gd name="connsiteY126" fmla="*/ 174625 h 3012550"/>
                <a:gd name="connsiteX127" fmla="*/ 6781799 w 12192000"/>
                <a:gd name="connsiteY127" fmla="*/ 175985 h 3012550"/>
                <a:gd name="connsiteX128" fmla="*/ 6840271 w 12192000"/>
                <a:gd name="connsiteY128" fmla="*/ 174625 h 3012550"/>
                <a:gd name="connsiteX129" fmla="*/ 6900596 w 12192000"/>
                <a:gd name="connsiteY129" fmla="*/ 166687 h 3012550"/>
                <a:gd name="connsiteX130" fmla="*/ 6952983 w 12192000"/>
                <a:gd name="connsiteY130" fmla="*/ 155575 h 3012550"/>
                <a:gd name="connsiteX131" fmla="*/ 6999021 w 12192000"/>
                <a:gd name="connsiteY131" fmla="*/ 141287 h 3012550"/>
                <a:gd name="connsiteX132" fmla="*/ 7040296 w 12192000"/>
                <a:gd name="connsiteY132" fmla="*/ 125412 h 3012550"/>
                <a:gd name="connsiteX133" fmla="*/ 7076808 w 12192000"/>
                <a:gd name="connsiteY133" fmla="*/ 106362 h 3012550"/>
                <a:gd name="connsiteX134" fmla="*/ 7114908 w 12192000"/>
                <a:gd name="connsiteY134" fmla="*/ 87312 h 3012550"/>
                <a:gd name="connsiteX135" fmla="*/ 7153008 w 12192000"/>
                <a:gd name="connsiteY135" fmla="*/ 68262 h 3012550"/>
                <a:gd name="connsiteX136" fmla="*/ 7189521 w 12192000"/>
                <a:gd name="connsiteY136" fmla="*/ 52387 h 3012550"/>
                <a:gd name="connsiteX137" fmla="*/ 7230796 w 12192000"/>
                <a:gd name="connsiteY137" fmla="*/ 36512 h 3012550"/>
                <a:gd name="connsiteX138" fmla="*/ 7276833 w 12192000"/>
                <a:gd name="connsiteY138" fmla="*/ 20637 h 3012550"/>
                <a:gd name="connsiteX139" fmla="*/ 7329221 w 12192000"/>
                <a:gd name="connsiteY139" fmla="*/ 9525 h 3012550"/>
                <a:gd name="connsiteX140" fmla="*/ 7389546 w 12192000"/>
                <a:gd name="connsiteY140" fmla="*/ 3175 h 3012550"/>
                <a:gd name="connsiteX141" fmla="*/ 7457808 w 12192000"/>
                <a:gd name="connsiteY141" fmla="*/ 0 h 3012550"/>
                <a:gd name="connsiteX142" fmla="*/ 7526071 w 12192000"/>
                <a:gd name="connsiteY142" fmla="*/ 3175 h 3012550"/>
                <a:gd name="connsiteX143" fmla="*/ 7586396 w 12192000"/>
                <a:gd name="connsiteY143" fmla="*/ 9525 h 3012550"/>
                <a:gd name="connsiteX144" fmla="*/ 7638783 w 12192000"/>
                <a:gd name="connsiteY144" fmla="*/ 20637 h 3012550"/>
                <a:gd name="connsiteX145" fmla="*/ 7684821 w 12192000"/>
                <a:gd name="connsiteY145" fmla="*/ 36512 h 3012550"/>
                <a:gd name="connsiteX146" fmla="*/ 7726096 w 12192000"/>
                <a:gd name="connsiteY146" fmla="*/ 52387 h 3012550"/>
                <a:gd name="connsiteX147" fmla="*/ 7762608 w 12192000"/>
                <a:gd name="connsiteY147" fmla="*/ 68262 h 3012550"/>
                <a:gd name="connsiteX148" fmla="*/ 7800708 w 12192000"/>
                <a:gd name="connsiteY148" fmla="*/ 87312 h 3012550"/>
                <a:gd name="connsiteX149" fmla="*/ 7838808 w 12192000"/>
                <a:gd name="connsiteY149" fmla="*/ 106362 h 3012550"/>
                <a:gd name="connsiteX150" fmla="*/ 7875321 w 12192000"/>
                <a:gd name="connsiteY150" fmla="*/ 125412 h 3012550"/>
                <a:gd name="connsiteX151" fmla="*/ 7916596 w 12192000"/>
                <a:gd name="connsiteY151" fmla="*/ 141287 h 3012550"/>
                <a:gd name="connsiteX152" fmla="*/ 7962633 w 12192000"/>
                <a:gd name="connsiteY152" fmla="*/ 155575 h 3012550"/>
                <a:gd name="connsiteX153" fmla="*/ 8015021 w 12192000"/>
                <a:gd name="connsiteY153" fmla="*/ 166687 h 3012550"/>
                <a:gd name="connsiteX154" fmla="*/ 8075346 w 12192000"/>
                <a:gd name="connsiteY154" fmla="*/ 174625 h 3012550"/>
                <a:gd name="connsiteX155" fmla="*/ 8143608 w 12192000"/>
                <a:gd name="connsiteY155" fmla="*/ 176212 h 3012550"/>
                <a:gd name="connsiteX156" fmla="*/ 8211871 w 12192000"/>
                <a:gd name="connsiteY156" fmla="*/ 174625 h 3012550"/>
                <a:gd name="connsiteX157" fmla="*/ 8272196 w 12192000"/>
                <a:gd name="connsiteY157" fmla="*/ 166687 h 3012550"/>
                <a:gd name="connsiteX158" fmla="*/ 8324583 w 12192000"/>
                <a:gd name="connsiteY158" fmla="*/ 155575 h 3012550"/>
                <a:gd name="connsiteX159" fmla="*/ 8370621 w 12192000"/>
                <a:gd name="connsiteY159" fmla="*/ 141287 h 3012550"/>
                <a:gd name="connsiteX160" fmla="*/ 8411896 w 12192000"/>
                <a:gd name="connsiteY160" fmla="*/ 125412 h 3012550"/>
                <a:gd name="connsiteX161" fmla="*/ 8448408 w 12192000"/>
                <a:gd name="connsiteY161" fmla="*/ 106362 h 3012550"/>
                <a:gd name="connsiteX162" fmla="*/ 8486508 w 12192000"/>
                <a:gd name="connsiteY162" fmla="*/ 87312 h 3012550"/>
                <a:gd name="connsiteX163" fmla="*/ 8524608 w 12192000"/>
                <a:gd name="connsiteY163" fmla="*/ 68262 h 3012550"/>
                <a:gd name="connsiteX164" fmla="*/ 8561120 w 12192000"/>
                <a:gd name="connsiteY164" fmla="*/ 52387 h 3012550"/>
                <a:gd name="connsiteX165" fmla="*/ 8602396 w 12192000"/>
                <a:gd name="connsiteY165" fmla="*/ 36512 h 3012550"/>
                <a:gd name="connsiteX166" fmla="*/ 8648432 w 12192000"/>
                <a:gd name="connsiteY166" fmla="*/ 20637 h 3012550"/>
                <a:gd name="connsiteX167" fmla="*/ 8700820 w 12192000"/>
                <a:gd name="connsiteY167" fmla="*/ 9525 h 3012550"/>
                <a:gd name="connsiteX168" fmla="*/ 8761146 w 12192000"/>
                <a:gd name="connsiteY168" fmla="*/ 3175 h 3012550"/>
                <a:gd name="connsiteX169" fmla="*/ 8827820 w 12192000"/>
                <a:gd name="connsiteY169" fmla="*/ 0 h 3012550"/>
                <a:gd name="connsiteX170" fmla="*/ 8897670 w 12192000"/>
                <a:gd name="connsiteY170" fmla="*/ 3175 h 3012550"/>
                <a:gd name="connsiteX171" fmla="*/ 8957996 w 12192000"/>
                <a:gd name="connsiteY171" fmla="*/ 9525 h 3012550"/>
                <a:gd name="connsiteX172" fmla="*/ 9010382 w 12192000"/>
                <a:gd name="connsiteY172" fmla="*/ 20637 h 3012550"/>
                <a:gd name="connsiteX173" fmla="*/ 9056420 w 12192000"/>
                <a:gd name="connsiteY173" fmla="*/ 36512 h 3012550"/>
                <a:gd name="connsiteX174" fmla="*/ 9097696 w 12192000"/>
                <a:gd name="connsiteY174" fmla="*/ 52387 h 3012550"/>
                <a:gd name="connsiteX175" fmla="*/ 9134208 w 12192000"/>
                <a:gd name="connsiteY175" fmla="*/ 68262 h 3012550"/>
                <a:gd name="connsiteX176" fmla="*/ 9172308 w 12192000"/>
                <a:gd name="connsiteY176" fmla="*/ 87312 h 3012550"/>
                <a:gd name="connsiteX177" fmla="*/ 9210408 w 12192000"/>
                <a:gd name="connsiteY177" fmla="*/ 106362 h 3012550"/>
                <a:gd name="connsiteX178" fmla="*/ 9246920 w 12192000"/>
                <a:gd name="connsiteY178" fmla="*/ 125412 h 3012550"/>
                <a:gd name="connsiteX179" fmla="*/ 9288196 w 12192000"/>
                <a:gd name="connsiteY179" fmla="*/ 141287 h 3012550"/>
                <a:gd name="connsiteX180" fmla="*/ 9334232 w 12192000"/>
                <a:gd name="connsiteY180" fmla="*/ 155575 h 3012550"/>
                <a:gd name="connsiteX181" fmla="*/ 9386620 w 12192000"/>
                <a:gd name="connsiteY181" fmla="*/ 166687 h 3012550"/>
                <a:gd name="connsiteX182" fmla="*/ 9446946 w 12192000"/>
                <a:gd name="connsiteY182" fmla="*/ 174625 h 3012550"/>
                <a:gd name="connsiteX183" fmla="*/ 9515208 w 12192000"/>
                <a:gd name="connsiteY183" fmla="*/ 176212 h 3012550"/>
                <a:gd name="connsiteX184" fmla="*/ 9583470 w 12192000"/>
                <a:gd name="connsiteY184" fmla="*/ 174625 h 3012550"/>
                <a:gd name="connsiteX185" fmla="*/ 9643796 w 12192000"/>
                <a:gd name="connsiteY185" fmla="*/ 166687 h 3012550"/>
                <a:gd name="connsiteX186" fmla="*/ 9696182 w 12192000"/>
                <a:gd name="connsiteY186" fmla="*/ 155575 h 3012550"/>
                <a:gd name="connsiteX187" fmla="*/ 9742220 w 12192000"/>
                <a:gd name="connsiteY187" fmla="*/ 141287 h 3012550"/>
                <a:gd name="connsiteX188" fmla="*/ 9783496 w 12192000"/>
                <a:gd name="connsiteY188" fmla="*/ 125412 h 3012550"/>
                <a:gd name="connsiteX189" fmla="*/ 9820008 w 12192000"/>
                <a:gd name="connsiteY189" fmla="*/ 106362 h 3012550"/>
                <a:gd name="connsiteX190" fmla="*/ 9896208 w 12192000"/>
                <a:gd name="connsiteY190" fmla="*/ 68262 h 3012550"/>
                <a:gd name="connsiteX191" fmla="*/ 9932720 w 12192000"/>
                <a:gd name="connsiteY191" fmla="*/ 52387 h 3012550"/>
                <a:gd name="connsiteX192" fmla="*/ 9973996 w 12192000"/>
                <a:gd name="connsiteY192" fmla="*/ 36512 h 3012550"/>
                <a:gd name="connsiteX193" fmla="*/ 10020032 w 12192000"/>
                <a:gd name="connsiteY193" fmla="*/ 20637 h 3012550"/>
                <a:gd name="connsiteX194" fmla="*/ 10072420 w 12192000"/>
                <a:gd name="connsiteY194" fmla="*/ 9525 h 3012550"/>
                <a:gd name="connsiteX195" fmla="*/ 10132746 w 12192000"/>
                <a:gd name="connsiteY195" fmla="*/ 3175 h 3012550"/>
                <a:gd name="connsiteX196" fmla="*/ 10201008 w 12192000"/>
                <a:gd name="connsiteY196" fmla="*/ 0 h 3012550"/>
                <a:gd name="connsiteX197" fmla="*/ 10269270 w 12192000"/>
                <a:gd name="connsiteY197" fmla="*/ 3175 h 3012550"/>
                <a:gd name="connsiteX198" fmla="*/ 10329596 w 12192000"/>
                <a:gd name="connsiteY198" fmla="*/ 9525 h 3012550"/>
                <a:gd name="connsiteX199" fmla="*/ 10381982 w 12192000"/>
                <a:gd name="connsiteY199" fmla="*/ 20637 h 3012550"/>
                <a:gd name="connsiteX200" fmla="*/ 10428020 w 12192000"/>
                <a:gd name="connsiteY200" fmla="*/ 36512 h 3012550"/>
                <a:gd name="connsiteX201" fmla="*/ 10469296 w 12192000"/>
                <a:gd name="connsiteY201" fmla="*/ 52387 h 3012550"/>
                <a:gd name="connsiteX202" fmla="*/ 10505808 w 12192000"/>
                <a:gd name="connsiteY202" fmla="*/ 68262 h 3012550"/>
                <a:gd name="connsiteX203" fmla="*/ 10543908 w 12192000"/>
                <a:gd name="connsiteY203" fmla="*/ 87312 h 3012550"/>
                <a:gd name="connsiteX204" fmla="*/ 10582008 w 12192000"/>
                <a:gd name="connsiteY204" fmla="*/ 106362 h 3012550"/>
                <a:gd name="connsiteX205" fmla="*/ 10618520 w 12192000"/>
                <a:gd name="connsiteY205" fmla="*/ 125412 h 3012550"/>
                <a:gd name="connsiteX206" fmla="*/ 10659796 w 12192000"/>
                <a:gd name="connsiteY206" fmla="*/ 141287 h 3012550"/>
                <a:gd name="connsiteX207" fmla="*/ 10705832 w 12192000"/>
                <a:gd name="connsiteY207" fmla="*/ 155575 h 3012550"/>
                <a:gd name="connsiteX208" fmla="*/ 10758220 w 12192000"/>
                <a:gd name="connsiteY208" fmla="*/ 166687 h 3012550"/>
                <a:gd name="connsiteX209" fmla="*/ 10818546 w 12192000"/>
                <a:gd name="connsiteY209" fmla="*/ 174625 h 3012550"/>
                <a:gd name="connsiteX210" fmla="*/ 10886808 w 12192000"/>
                <a:gd name="connsiteY210" fmla="*/ 176212 h 3012550"/>
                <a:gd name="connsiteX211" fmla="*/ 10955070 w 12192000"/>
                <a:gd name="connsiteY211" fmla="*/ 174625 h 3012550"/>
                <a:gd name="connsiteX212" fmla="*/ 11015396 w 12192000"/>
                <a:gd name="connsiteY212" fmla="*/ 166687 h 3012550"/>
                <a:gd name="connsiteX213" fmla="*/ 11067782 w 12192000"/>
                <a:gd name="connsiteY213" fmla="*/ 155575 h 3012550"/>
                <a:gd name="connsiteX214" fmla="*/ 11113820 w 12192000"/>
                <a:gd name="connsiteY214" fmla="*/ 141287 h 3012550"/>
                <a:gd name="connsiteX215" fmla="*/ 11155096 w 12192000"/>
                <a:gd name="connsiteY215" fmla="*/ 125412 h 3012550"/>
                <a:gd name="connsiteX216" fmla="*/ 11191608 w 12192000"/>
                <a:gd name="connsiteY216" fmla="*/ 106362 h 3012550"/>
                <a:gd name="connsiteX217" fmla="*/ 11229708 w 12192000"/>
                <a:gd name="connsiteY217" fmla="*/ 87312 h 3012550"/>
                <a:gd name="connsiteX218" fmla="*/ 11267808 w 12192000"/>
                <a:gd name="connsiteY218" fmla="*/ 68262 h 3012550"/>
                <a:gd name="connsiteX219" fmla="*/ 11304320 w 12192000"/>
                <a:gd name="connsiteY219" fmla="*/ 52387 h 3012550"/>
                <a:gd name="connsiteX220" fmla="*/ 11345596 w 12192000"/>
                <a:gd name="connsiteY220" fmla="*/ 36512 h 3012550"/>
                <a:gd name="connsiteX221" fmla="*/ 11391632 w 12192000"/>
                <a:gd name="connsiteY221" fmla="*/ 20637 h 3012550"/>
                <a:gd name="connsiteX222" fmla="*/ 11444020 w 12192000"/>
                <a:gd name="connsiteY222" fmla="*/ 9525 h 3012550"/>
                <a:gd name="connsiteX223" fmla="*/ 11504346 w 12192000"/>
                <a:gd name="connsiteY223" fmla="*/ 3175 h 3012550"/>
                <a:gd name="connsiteX224" fmla="*/ 11572608 w 12192000"/>
                <a:gd name="connsiteY224" fmla="*/ 0 h 3012550"/>
                <a:gd name="connsiteX225" fmla="*/ 11640870 w 12192000"/>
                <a:gd name="connsiteY225" fmla="*/ 3175 h 3012550"/>
                <a:gd name="connsiteX226" fmla="*/ 11701196 w 12192000"/>
                <a:gd name="connsiteY226" fmla="*/ 9525 h 3012550"/>
                <a:gd name="connsiteX227" fmla="*/ 11753582 w 12192000"/>
                <a:gd name="connsiteY227" fmla="*/ 20637 h 3012550"/>
                <a:gd name="connsiteX228" fmla="*/ 11799620 w 12192000"/>
                <a:gd name="connsiteY228" fmla="*/ 36512 h 3012550"/>
                <a:gd name="connsiteX229" fmla="*/ 11840896 w 12192000"/>
                <a:gd name="connsiteY229" fmla="*/ 52387 h 3012550"/>
                <a:gd name="connsiteX230" fmla="*/ 11877408 w 12192000"/>
                <a:gd name="connsiteY230" fmla="*/ 68262 h 3012550"/>
                <a:gd name="connsiteX231" fmla="*/ 11915508 w 12192000"/>
                <a:gd name="connsiteY231" fmla="*/ 87312 h 3012550"/>
                <a:gd name="connsiteX232" fmla="*/ 11953608 w 12192000"/>
                <a:gd name="connsiteY232" fmla="*/ 106362 h 3012550"/>
                <a:gd name="connsiteX233" fmla="*/ 11990120 w 12192000"/>
                <a:gd name="connsiteY233" fmla="*/ 125412 h 3012550"/>
                <a:gd name="connsiteX234" fmla="*/ 12031396 w 12192000"/>
                <a:gd name="connsiteY234" fmla="*/ 141287 h 3012550"/>
                <a:gd name="connsiteX235" fmla="*/ 12077432 w 12192000"/>
                <a:gd name="connsiteY235" fmla="*/ 155575 h 3012550"/>
                <a:gd name="connsiteX236" fmla="*/ 12129820 w 12192000"/>
                <a:gd name="connsiteY236" fmla="*/ 166688 h 3012550"/>
                <a:gd name="connsiteX237" fmla="*/ 12190146 w 12192000"/>
                <a:gd name="connsiteY237" fmla="*/ 174625 h 3012550"/>
                <a:gd name="connsiteX238" fmla="*/ 12192000 w 12192000"/>
                <a:gd name="connsiteY238" fmla="*/ 174668 h 3012550"/>
                <a:gd name="connsiteX239" fmla="*/ 12192000 w 12192000"/>
                <a:gd name="connsiteY239" fmla="*/ 319046 h 3012550"/>
                <a:gd name="connsiteX240" fmla="*/ 12192000 w 12192000"/>
                <a:gd name="connsiteY240" fmla="*/ 319047 h 3012550"/>
                <a:gd name="connsiteX241" fmla="*/ 12192000 w 12192000"/>
                <a:gd name="connsiteY241" fmla="*/ 463425 h 3012550"/>
                <a:gd name="connsiteX242" fmla="*/ 12192000 w 12192000"/>
                <a:gd name="connsiteY242" fmla="*/ 885826 h 3012550"/>
                <a:gd name="connsiteX243" fmla="*/ 12192000 w 12192000"/>
                <a:gd name="connsiteY243" fmla="*/ 1030204 h 3012550"/>
                <a:gd name="connsiteX244" fmla="*/ 12192000 w 12192000"/>
                <a:gd name="connsiteY244" fmla="*/ 1030205 h 3012550"/>
                <a:gd name="connsiteX245" fmla="*/ 12192000 w 12192000"/>
                <a:gd name="connsiteY245" fmla="*/ 1174583 h 3012550"/>
                <a:gd name="connsiteX246" fmla="*/ 12192000 w 12192000"/>
                <a:gd name="connsiteY246" fmla="*/ 1698100 h 3012550"/>
                <a:gd name="connsiteX247" fmla="*/ 12192000 w 12192000"/>
                <a:gd name="connsiteY247" fmla="*/ 1787292 h 3012550"/>
                <a:gd name="connsiteX248" fmla="*/ 12192000 w 12192000"/>
                <a:gd name="connsiteY248" fmla="*/ 1931670 h 3012550"/>
                <a:gd name="connsiteX249" fmla="*/ 12192000 w 12192000"/>
                <a:gd name="connsiteY249" fmla="*/ 1931671 h 3012550"/>
                <a:gd name="connsiteX250" fmla="*/ 12192000 w 12192000"/>
                <a:gd name="connsiteY250" fmla="*/ 2076049 h 3012550"/>
                <a:gd name="connsiteX251" fmla="*/ 12192000 w 12192000"/>
                <a:gd name="connsiteY251" fmla="*/ 3012550 h 3012550"/>
                <a:gd name="connsiteX252" fmla="*/ 12191997 w 12192000"/>
                <a:gd name="connsiteY252" fmla="*/ 3012550 h 3012550"/>
                <a:gd name="connsiteX253" fmla="*/ 1 w 12192000"/>
                <a:gd name="connsiteY253" fmla="*/ 3012550 h 3012550"/>
                <a:gd name="connsiteX254" fmla="*/ 0 w 12192000"/>
                <a:gd name="connsiteY254" fmla="*/ 3012550 h 3012550"/>
                <a:gd name="connsiteX255" fmla="*/ 0 w 12192000"/>
                <a:gd name="connsiteY255" fmla="*/ 2076049 h 3012550"/>
                <a:gd name="connsiteX256" fmla="*/ 0 w 12192000"/>
                <a:gd name="connsiteY256" fmla="*/ 1931671 h 3012550"/>
                <a:gd name="connsiteX257" fmla="*/ 0 w 12192000"/>
                <a:gd name="connsiteY257" fmla="*/ 1931670 h 3012550"/>
                <a:gd name="connsiteX258" fmla="*/ 0 w 12192000"/>
                <a:gd name="connsiteY258" fmla="*/ 1787292 h 3012550"/>
                <a:gd name="connsiteX259" fmla="*/ 0 w 12192000"/>
                <a:gd name="connsiteY259" fmla="*/ 1698100 h 3012550"/>
                <a:gd name="connsiteX260" fmla="*/ 0 w 12192000"/>
                <a:gd name="connsiteY260" fmla="*/ 1174583 h 3012550"/>
                <a:gd name="connsiteX261" fmla="*/ 0 w 12192000"/>
                <a:gd name="connsiteY261" fmla="*/ 1030205 h 3012550"/>
                <a:gd name="connsiteX262" fmla="*/ 0 w 12192000"/>
                <a:gd name="connsiteY262" fmla="*/ 1030204 h 3012550"/>
                <a:gd name="connsiteX263" fmla="*/ 0 w 12192000"/>
                <a:gd name="connsiteY263" fmla="*/ 885826 h 3012550"/>
                <a:gd name="connsiteX264" fmla="*/ 0 w 12192000"/>
                <a:gd name="connsiteY264" fmla="*/ 463425 h 3012550"/>
                <a:gd name="connsiteX265" fmla="*/ 0 w 12192000"/>
                <a:gd name="connsiteY265" fmla="*/ 319047 h 3012550"/>
                <a:gd name="connsiteX266" fmla="*/ 0 w 12192000"/>
                <a:gd name="connsiteY266" fmla="*/ 319046 h 3012550"/>
                <a:gd name="connsiteX267" fmla="*/ 0 w 12192000"/>
                <a:gd name="connsiteY267" fmla="*/ 174668 h 3012550"/>
                <a:gd name="connsiteX268" fmla="*/ 1852 w 12192000"/>
                <a:gd name="connsiteY268" fmla="*/ 174625 h 3012550"/>
                <a:gd name="connsiteX269" fmla="*/ 62177 w 12192000"/>
                <a:gd name="connsiteY269" fmla="*/ 166687 h 3012550"/>
                <a:gd name="connsiteX270" fmla="*/ 114564 w 12192000"/>
                <a:gd name="connsiteY270" fmla="*/ 155575 h 3012550"/>
                <a:gd name="connsiteX271" fmla="*/ 160602 w 12192000"/>
                <a:gd name="connsiteY271" fmla="*/ 141287 h 3012550"/>
                <a:gd name="connsiteX272" fmla="*/ 201877 w 12192000"/>
                <a:gd name="connsiteY272" fmla="*/ 125412 h 3012550"/>
                <a:gd name="connsiteX273" fmla="*/ 238389 w 12192000"/>
                <a:gd name="connsiteY273" fmla="*/ 106362 h 3012550"/>
                <a:gd name="connsiteX274" fmla="*/ 276489 w 12192000"/>
                <a:gd name="connsiteY274" fmla="*/ 87312 h 3012550"/>
                <a:gd name="connsiteX275" fmla="*/ 314589 w 12192000"/>
                <a:gd name="connsiteY275" fmla="*/ 68262 h 3012550"/>
                <a:gd name="connsiteX276" fmla="*/ 351102 w 12192000"/>
                <a:gd name="connsiteY276" fmla="*/ 52387 h 3012550"/>
                <a:gd name="connsiteX277" fmla="*/ 392377 w 12192000"/>
                <a:gd name="connsiteY277" fmla="*/ 36512 h 3012550"/>
                <a:gd name="connsiteX278" fmla="*/ 438414 w 12192000"/>
                <a:gd name="connsiteY278" fmla="*/ 20637 h 3012550"/>
                <a:gd name="connsiteX279" fmla="*/ 490802 w 12192000"/>
                <a:gd name="connsiteY279" fmla="*/ 9525 h 3012550"/>
                <a:gd name="connsiteX280" fmla="*/ 551127 w 12192000"/>
                <a:gd name="connsiteY280" fmla="*/ 3175 h 301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92000" h="3012550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6"/>
                  </a:lnTo>
                  <a:lnTo>
                    <a:pt x="12192000" y="319047"/>
                  </a:lnTo>
                  <a:lnTo>
                    <a:pt x="12192000" y="463425"/>
                  </a:lnTo>
                  <a:lnTo>
                    <a:pt x="12192000" y="885826"/>
                  </a:lnTo>
                  <a:lnTo>
                    <a:pt x="12192000" y="1030204"/>
                  </a:lnTo>
                  <a:lnTo>
                    <a:pt x="12192000" y="1030205"/>
                  </a:lnTo>
                  <a:lnTo>
                    <a:pt x="12192000" y="1174583"/>
                  </a:lnTo>
                  <a:lnTo>
                    <a:pt x="12192000" y="1698100"/>
                  </a:lnTo>
                  <a:lnTo>
                    <a:pt x="12192000" y="1787292"/>
                  </a:lnTo>
                  <a:lnTo>
                    <a:pt x="12192000" y="1931670"/>
                  </a:lnTo>
                  <a:lnTo>
                    <a:pt x="12192000" y="1931671"/>
                  </a:lnTo>
                  <a:lnTo>
                    <a:pt x="12192000" y="2076049"/>
                  </a:lnTo>
                  <a:lnTo>
                    <a:pt x="12192000" y="3012550"/>
                  </a:lnTo>
                  <a:lnTo>
                    <a:pt x="12191997" y="3012550"/>
                  </a:lnTo>
                  <a:lnTo>
                    <a:pt x="1" y="3012550"/>
                  </a:lnTo>
                  <a:lnTo>
                    <a:pt x="0" y="3012550"/>
                  </a:lnTo>
                  <a:lnTo>
                    <a:pt x="0" y="2076049"/>
                  </a:lnTo>
                  <a:lnTo>
                    <a:pt x="0" y="1931671"/>
                  </a:lnTo>
                  <a:lnTo>
                    <a:pt x="0" y="1931670"/>
                  </a:lnTo>
                  <a:lnTo>
                    <a:pt x="0" y="1787292"/>
                  </a:lnTo>
                  <a:lnTo>
                    <a:pt x="0" y="1698100"/>
                  </a:lnTo>
                  <a:lnTo>
                    <a:pt x="0" y="1174583"/>
                  </a:lnTo>
                  <a:lnTo>
                    <a:pt x="0" y="1030205"/>
                  </a:lnTo>
                  <a:lnTo>
                    <a:pt x="0" y="1030204"/>
                  </a:lnTo>
                  <a:lnTo>
                    <a:pt x="0" y="885826"/>
                  </a:lnTo>
                  <a:lnTo>
                    <a:pt x="0" y="463425"/>
                  </a:lnTo>
                  <a:lnTo>
                    <a:pt x="0" y="319047"/>
                  </a:lnTo>
                  <a:lnTo>
                    <a:pt x="0" y="319046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57" y="4334175"/>
            <a:ext cx="9031484" cy="1159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314" y="5493376"/>
            <a:ext cx="8045373" cy="7422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We finally view some summary statistics about the data using the method describe.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7393500-2650-43BD-8F2F-08129E802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720" y="493160"/>
            <a:ext cx="7382558" cy="31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4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F2C9E-40D3-49A1-B29C-5645A1F6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anitizer outline">
            <a:extLst>
              <a:ext uri="{FF2B5EF4-FFF2-40B4-BE49-F238E27FC236}">
                <a16:creationId xmlns:a16="http://schemas.microsoft.com/office/drawing/2014/main" id="{B94C0FE7-57E8-4803-8FFB-C0E6CE773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625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976</Words>
  <Application>Microsoft Office PowerPoint</Application>
  <PresentationFormat>Widescreen</PresentationFormat>
  <Paragraphs>127</Paragraphs>
  <Slides>34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Calisto MT</vt:lpstr>
      <vt:lpstr>Courier New</vt:lpstr>
      <vt:lpstr>Univers Condensed</vt:lpstr>
      <vt:lpstr>ChronicleVTI</vt:lpstr>
      <vt:lpstr>Office Theme</vt:lpstr>
      <vt:lpstr>The Data Analysis Process</vt:lpstr>
      <vt:lpstr>Overview The Data Analysis Process</vt:lpstr>
      <vt:lpstr>Overview The Data Analysis Process Cont.</vt:lpstr>
      <vt:lpstr>Data Loading</vt:lpstr>
      <vt:lpstr>Data Loading</vt:lpstr>
      <vt:lpstr>Data Loading</vt:lpstr>
      <vt:lpstr>Data Loading</vt:lpstr>
      <vt:lpstr>Data Loading</vt:lpstr>
      <vt:lpstr>Data Cleaning</vt:lpstr>
      <vt:lpstr>Data Cleaning Filtering Columns</vt:lpstr>
      <vt:lpstr>Data Cleaning Removing Duplicates</vt:lpstr>
      <vt:lpstr>Data Cleaning Handling Missing Data</vt:lpstr>
      <vt:lpstr>Data Cleaning Handling Outliers</vt:lpstr>
      <vt:lpstr>Data Cleaning Handling Outliers</vt:lpstr>
      <vt:lpstr>Data Cleaning Handling Outliers</vt:lpstr>
      <vt:lpstr>Data Cleaning Handling Outliers</vt:lpstr>
      <vt:lpstr>Exploratory Data Analysis</vt:lpstr>
      <vt:lpstr>Exploratory Data Analysis Preliminaries</vt:lpstr>
      <vt:lpstr>Exploratory Data Analysis Bivariate Exploration </vt:lpstr>
      <vt:lpstr>Exploratory Data Analysis Bivariate Exploration </vt:lpstr>
      <vt:lpstr>Exploratory Data Analysis Bivariate Exploration</vt:lpstr>
      <vt:lpstr>Exploratory Data Analysis Bivariate Exploration</vt:lpstr>
      <vt:lpstr>Exploratory Data Analysis Bivariate Exploration</vt:lpstr>
      <vt:lpstr>Exploratory Data Analysis Bivariate Exploration</vt:lpstr>
      <vt:lpstr>Exploratory Data Analysis Bivariate Exploration</vt:lpstr>
      <vt:lpstr>Exploratory Data Analysis Bivariate Exploration</vt:lpstr>
      <vt:lpstr>Exploratory Data Analysis Multivariate Exploration</vt:lpstr>
      <vt:lpstr>Exploratory Data Analysis Multivariate Exploration</vt:lpstr>
      <vt:lpstr>Exploratory Data Analysis Multivariate Exploration</vt:lpstr>
      <vt:lpstr>Exploratory Data Analysis Multivariate Exploration</vt:lpstr>
      <vt:lpstr>Explanatory Data Analysis</vt:lpstr>
      <vt:lpstr>Lot Area VS Sale Price </vt:lpstr>
      <vt:lpstr>Overall Quality VS Sale Price </vt:lpstr>
      <vt:lpstr>Overall Quality VS Sale Price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 Analysis Process</dc:title>
  <dc:creator>Moaz Mahmoud</dc:creator>
  <cp:lastModifiedBy>Moaz Mahmoud</cp:lastModifiedBy>
  <cp:revision>5</cp:revision>
  <dcterms:created xsi:type="dcterms:W3CDTF">2022-01-03T22:05:24Z</dcterms:created>
  <dcterms:modified xsi:type="dcterms:W3CDTF">2022-01-04T16:27:32Z</dcterms:modified>
</cp:coreProperties>
</file>