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6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44000" y="0"/>
            <a:ext cx="5486400" cy="72335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572" y="1272183"/>
            <a:ext cx="7612856" cy="2978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18"/>
              </a:lnSpc>
              <a:buNone/>
            </a:pPr>
            <a:r>
              <a:rPr lang="en-US" sz="6255" dirty="0">
                <a:solidFill>
                  <a:schemeClr val="bg1"/>
                </a:solidFill>
              </a:rPr>
              <a:t>Oracle inventory</a:t>
            </a:r>
          </a:p>
        </p:txBody>
      </p:sp>
      <p:sp>
        <p:nvSpPr>
          <p:cNvPr id="6" name="Text 2"/>
          <p:cNvSpPr/>
          <p:nvPr/>
        </p:nvSpPr>
        <p:spPr>
          <a:xfrm>
            <a:off x="765572" y="4579144"/>
            <a:ext cx="7612856" cy="1749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722" dirty="0"/>
          </a:p>
        </p:txBody>
      </p:sp>
      <p:sp>
        <p:nvSpPr>
          <p:cNvPr id="7" name="Shape 3"/>
          <p:cNvSpPr/>
          <p:nvPr/>
        </p:nvSpPr>
        <p:spPr>
          <a:xfrm>
            <a:off x="765572" y="6591062"/>
            <a:ext cx="349925" cy="349925"/>
          </a:xfrm>
          <a:prstGeom prst="roundRect">
            <a:avLst>
              <a:gd name="adj" fmla="val 2612870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24796" y="6574750"/>
            <a:ext cx="2269808" cy="3826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4"/>
              </a:lnSpc>
              <a:buNone/>
            </a:pPr>
            <a:endParaRPr lang="en-US" sz="215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D4633-A0B2-4C4C-B602-D1D0795F93B8}"/>
              </a:ext>
            </a:extLst>
          </p:cNvPr>
          <p:cNvSpPr/>
          <p:nvPr/>
        </p:nvSpPr>
        <p:spPr>
          <a:xfrm>
            <a:off x="765572" y="3265714"/>
            <a:ext cx="7612856" cy="3967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Operating unit (MHGROUP)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MASTER ORGANIZATION(MHG)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INVENTORY ORGANIZATION(PV1-PE1-CA1-PK1)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3166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1389" y="109250"/>
            <a:ext cx="5994517" cy="28298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238" y="484465"/>
            <a:ext cx="7934325" cy="1137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6"/>
              </a:lnSpc>
              <a:buNone/>
            </a:pPr>
            <a:endParaRPr lang="en-US" sz="3581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6339007" y="1880711"/>
            <a:ext cx="22860" cy="5864423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521946" y="2257901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156067" y="207502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270129" y="2132886"/>
            <a:ext cx="160496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49" dirty="0"/>
          </a:p>
        </p:txBody>
      </p:sp>
      <p:sp>
        <p:nvSpPr>
          <p:cNvPr id="10" name="Text 6"/>
          <p:cNvSpPr/>
          <p:nvPr/>
        </p:nvSpPr>
        <p:spPr>
          <a:xfrm>
            <a:off x="7300913" y="205347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</a:rPr>
              <a:t>CHANGE ORGANIZATION</a:t>
            </a:r>
            <a:endParaRPr lang="en-US" sz="1791" dirty="0"/>
          </a:p>
        </p:txBody>
      </p:sp>
      <p:sp>
        <p:nvSpPr>
          <p:cNvPr id="11" name="Text 7"/>
          <p:cNvSpPr/>
          <p:nvPr/>
        </p:nvSpPr>
        <p:spPr>
          <a:xfrm>
            <a:off x="7300913" y="2441258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2" name="Shape 8"/>
          <p:cNvSpPr/>
          <p:nvPr/>
        </p:nvSpPr>
        <p:spPr>
          <a:xfrm>
            <a:off x="6521946" y="4270296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6156067" y="408741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36553" y="4145280"/>
            <a:ext cx="22776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49" dirty="0"/>
          </a:p>
        </p:txBody>
      </p:sp>
      <p:sp>
        <p:nvSpPr>
          <p:cNvPr id="15" name="Text 11"/>
          <p:cNvSpPr/>
          <p:nvPr/>
        </p:nvSpPr>
        <p:spPr>
          <a:xfrm>
            <a:off x="7300913" y="4065865"/>
            <a:ext cx="259139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CREAT TEMPLATE</a:t>
            </a:r>
          </a:p>
        </p:txBody>
      </p:sp>
      <p:sp>
        <p:nvSpPr>
          <p:cNvPr id="16" name="Text 12"/>
          <p:cNvSpPr/>
          <p:nvPr/>
        </p:nvSpPr>
        <p:spPr>
          <a:xfrm>
            <a:off x="7300913" y="4453652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521946" y="628269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6156067" y="609981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230243" y="6157674"/>
            <a:ext cx="24038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49" dirty="0"/>
          </a:p>
        </p:txBody>
      </p:sp>
      <p:sp>
        <p:nvSpPr>
          <p:cNvPr id="20" name="Text 16"/>
          <p:cNvSpPr/>
          <p:nvPr/>
        </p:nvSpPr>
        <p:spPr>
          <a:xfrm>
            <a:off x="7300913" y="6078260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CREAT ITEMS</a:t>
            </a:r>
          </a:p>
        </p:txBody>
      </p:sp>
      <p:sp>
        <p:nvSpPr>
          <p:cNvPr id="21" name="Text 17"/>
          <p:cNvSpPr/>
          <p:nvPr/>
        </p:nvSpPr>
        <p:spPr>
          <a:xfrm>
            <a:off x="7300913" y="6466046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440F17-A619-4A3F-B773-7458061C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2939143"/>
            <a:ext cx="5915233" cy="2232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180527-EA82-4272-ABD6-BB0C8DC1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389" y="5171243"/>
            <a:ext cx="6200316" cy="3058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3166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19" y="109250"/>
            <a:ext cx="6075313" cy="28298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238" y="484465"/>
            <a:ext cx="7934325" cy="1137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6"/>
              </a:lnSpc>
              <a:buNone/>
            </a:pPr>
            <a:endParaRPr lang="en-US" sz="3581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6339007" y="1880711"/>
            <a:ext cx="22860" cy="5864423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521946" y="2257901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156067" y="207502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270129" y="2132886"/>
            <a:ext cx="160496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49" dirty="0"/>
          </a:p>
        </p:txBody>
      </p:sp>
      <p:sp>
        <p:nvSpPr>
          <p:cNvPr id="10" name="Text 6"/>
          <p:cNvSpPr/>
          <p:nvPr/>
        </p:nvSpPr>
        <p:spPr>
          <a:xfrm>
            <a:off x="7300913" y="205347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INVENTORY TABS</a:t>
            </a:r>
          </a:p>
        </p:txBody>
      </p:sp>
      <p:sp>
        <p:nvSpPr>
          <p:cNvPr id="11" name="Text 7"/>
          <p:cNvSpPr/>
          <p:nvPr/>
        </p:nvSpPr>
        <p:spPr>
          <a:xfrm>
            <a:off x="7300913" y="2441258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2" name="Shape 8"/>
          <p:cNvSpPr/>
          <p:nvPr/>
        </p:nvSpPr>
        <p:spPr>
          <a:xfrm>
            <a:off x="6521946" y="4270296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6156067" y="408741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36553" y="4145280"/>
            <a:ext cx="22776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49" dirty="0"/>
          </a:p>
        </p:txBody>
      </p:sp>
      <p:sp>
        <p:nvSpPr>
          <p:cNvPr id="15" name="Text 11"/>
          <p:cNvSpPr/>
          <p:nvPr/>
        </p:nvSpPr>
        <p:spPr>
          <a:xfrm>
            <a:off x="7300913" y="4065865"/>
            <a:ext cx="259139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ORGANIZATION ASSIGNMENT</a:t>
            </a:r>
          </a:p>
        </p:txBody>
      </p:sp>
      <p:sp>
        <p:nvSpPr>
          <p:cNvPr id="16" name="Text 12"/>
          <p:cNvSpPr/>
          <p:nvPr/>
        </p:nvSpPr>
        <p:spPr>
          <a:xfrm>
            <a:off x="7300913" y="4453652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521946" y="628269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6156067" y="609981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230243" y="6157674"/>
            <a:ext cx="24038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49" dirty="0"/>
          </a:p>
        </p:txBody>
      </p:sp>
      <p:sp>
        <p:nvSpPr>
          <p:cNvPr id="20" name="Text 16"/>
          <p:cNvSpPr/>
          <p:nvPr/>
        </p:nvSpPr>
        <p:spPr>
          <a:xfrm>
            <a:off x="7300913" y="6078260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ORGANIZATION ITEMS (PE1)</a:t>
            </a:r>
          </a:p>
        </p:txBody>
      </p:sp>
      <p:sp>
        <p:nvSpPr>
          <p:cNvPr id="21" name="Text 17"/>
          <p:cNvSpPr/>
          <p:nvPr/>
        </p:nvSpPr>
        <p:spPr>
          <a:xfrm>
            <a:off x="7300913" y="6466046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440F17-A619-4A3F-B773-7458061C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684" y="2939143"/>
            <a:ext cx="6110347" cy="2232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180527-EA82-4272-ABD6-BB0C8DC1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685" y="5171243"/>
            <a:ext cx="6094066" cy="30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3166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85" y="109250"/>
            <a:ext cx="6080553" cy="28298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238" y="484465"/>
            <a:ext cx="7934325" cy="1137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6"/>
              </a:lnSpc>
              <a:buNone/>
            </a:pPr>
            <a:endParaRPr lang="en-US" sz="3581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6339007" y="1880711"/>
            <a:ext cx="22860" cy="5864423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521946" y="2257901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156067" y="207502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270129" y="2132886"/>
            <a:ext cx="160496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49" dirty="0"/>
          </a:p>
        </p:txBody>
      </p:sp>
      <p:sp>
        <p:nvSpPr>
          <p:cNvPr id="10" name="Text 6"/>
          <p:cNvSpPr/>
          <p:nvPr/>
        </p:nvSpPr>
        <p:spPr>
          <a:xfrm>
            <a:off x="7300913" y="205347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INVENTORY ACCOUNTING PERIODS (PV1-PE1-CA1-PK1)</a:t>
            </a:r>
          </a:p>
        </p:txBody>
      </p:sp>
      <p:sp>
        <p:nvSpPr>
          <p:cNvPr id="11" name="Text 7"/>
          <p:cNvSpPr/>
          <p:nvPr/>
        </p:nvSpPr>
        <p:spPr>
          <a:xfrm>
            <a:off x="7300913" y="2441258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2" name="Shape 8"/>
          <p:cNvSpPr/>
          <p:nvPr/>
        </p:nvSpPr>
        <p:spPr>
          <a:xfrm>
            <a:off x="6521946" y="4270296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6156067" y="408741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36553" y="4145280"/>
            <a:ext cx="22776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49" dirty="0"/>
          </a:p>
        </p:txBody>
      </p:sp>
      <p:sp>
        <p:nvSpPr>
          <p:cNvPr id="15" name="Text 11"/>
          <p:cNvSpPr/>
          <p:nvPr/>
        </p:nvSpPr>
        <p:spPr>
          <a:xfrm>
            <a:off x="7300913" y="4065865"/>
            <a:ext cx="259139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MIISCELLANEOUS TRANSACTION (PE1)</a:t>
            </a:r>
          </a:p>
          <a:p>
            <a:pPr marL="0" indent="0" algn="l">
              <a:lnSpc>
                <a:spcPts val="2238"/>
              </a:lnSpc>
              <a:buNone/>
            </a:pPr>
            <a:endParaRPr lang="en-US" sz="1791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7300913" y="4453652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521946" y="628269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6156067" y="609981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230243" y="6157674"/>
            <a:ext cx="24038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49" dirty="0"/>
          </a:p>
        </p:txBody>
      </p:sp>
      <p:sp>
        <p:nvSpPr>
          <p:cNvPr id="20" name="Text 16"/>
          <p:cNvSpPr/>
          <p:nvPr/>
        </p:nvSpPr>
        <p:spPr>
          <a:xfrm>
            <a:off x="7300913" y="6078260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MATERIAL TRANSACTION (PE1)</a:t>
            </a:r>
          </a:p>
        </p:txBody>
      </p:sp>
      <p:sp>
        <p:nvSpPr>
          <p:cNvPr id="21" name="Text 17"/>
          <p:cNvSpPr/>
          <p:nvPr/>
        </p:nvSpPr>
        <p:spPr>
          <a:xfrm>
            <a:off x="7300913" y="6466046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440F17-A619-4A3F-B773-7458061C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545" y="2939143"/>
            <a:ext cx="6057693" cy="2232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180527-EA82-4272-ABD6-BB0C8DC1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31284" y="5171243"/>
            <a:ext cx="6122521" cy="30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3166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6" y="109250"/>
            <a:ext cx="6145262" cy="28298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238" y="484465"/>
            <a:ext cx="7934325" cy="1137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6"/>
              </a:lnSpc>
              <a:buNone/>
            </a:pPr>
            <a:endParaRPr lang="en-US" sz="3581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6339007" y="1880711"/>
            <a:ext cx="22860" cy="5864423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521946" y="2257901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156067" y="207502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270129" y="2132886"/>
            <a:ext cx="160496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49" dirty="0"/>
          </a:p>
        </p:txBody>
      </p:sp>
      <p:sp>
        <p:nvSpPr>
          <p:cNvPr id="10" name="Text 6"/>
          <p:cNvSpPr/>
          <p:nvPr/>
        </p:nvSpPr>
        <p:spPr>
          <a:xfrm>
            <a:off x="7300913" y="205347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SUB INVENTORY TRANSFERS</a:t>
            </a:r>
          </a:p>
        </p:txBody>
      </p:sp>
      <p:sp>
        <p:nvSpPr>
          <p:cNvPr id="11" name="Text 7"/>
          <p:cNvSpPr/>
          <p:nvPr/>
        </p:nvSpPr>
        <p:spPr>
          <a:xfrm>
            <a:off x="7300913" y="2441258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2" name="Shape 8"/>
          <p:cNvSpPr/>
          <p:nvPr/>
        </p:nvSpPr>
        <p:spPr>
          <a:xfrm>
            <a:off x="6521946" y="4270296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6156067" y="408741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36553" y="4145280"/>
            <a:ext cx="22776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49" dirty="0"/>
          </a:p>
        </p:txBody>
      </p:sp>
      <p:sp>
        <p:nvSpPr>
          <p:cNvPr id="15" name="Text 11"/>
          <p:cNvSpPr/>
          <p:nvPr/>
        </p:nvSpPr>
        <p:spPr>
          <a:xfrm>
            <a:off x="7300913" y="4065865"/>
            <a:ext cx="259139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MOVE ORDER ISSUE(PE1)</a:t>
            </a:r>
          </a:p>
          <a:p>
            <a:pPr marL="0" indent="0" algn="l">
              <a:lnSpc>
                <a:spcPts val="2238"/>
              </a:lnSpc>
              <a:buNone/>
            </a:pPr>
            <a:endParaRPr lang="en-US" sz="1791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7300913" y="4453652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521946" y="628269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6156067" y="609981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230243" y="6157674"/>
            <a:ext cx="24038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49" dirty="0"/>
          </a:p>
        </p:txBody>
      </p:sp>
      <p:sp>
        <p:nvSpPr>
          <p:cNvPr id="20" name="Text 16"/>
          <p:cNvSpPr/>
          <p:nvPr/>
        </p:nvSpPr>
        <p:spPr>
          <a:xfrm>
            <a:off x="7300913" y="6078260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MOVE ORDER TRANSFERS(PE1)</a:t>
            </a:r>
          </a:p>
        </p:txBody>
      </p:sp>
      <p:sp>
        <p:nvSpPr>
          <p:cNvPr id="21" name="Text 17"/>
          <p:cNvSpPr/>
          <p:nvPr/>
        </p:nvSpPr>
        <p:spPr>
          <a:xfrm>
            <a:off x="7300913" y="6466046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440F17-A619-4A3F-B773-7458061C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11161" y="2939143"/>
            <a:ext cx="6145261" cy="2232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180527-EA82-4272-ABD6-BB0C8DC1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11160" y="5171243"/>
            <a:ext cx="6115912" cy="30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3166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1161" y="109250"/>
            <a:ext cx="6145261" cy="28298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238" y="484465"/>
            <a:ext cx="7934325" cy="1137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6"/>
              </a:lnSpc>
              <a:buNone/>
            </a:pPr>
            <a:endParaRPr lang="en-US" sz="3581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6339007" y="1880711"/>
            <a:ext cx="22860" cy="5864423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521946" y="2257901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156067" y="207502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270129" y="2132886"/>
            <a:ext cx="160496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49" dirty="0"/>
          </a:p>
        </p:txBody>
      </p:sp>
      <p:sp>
        <p:nvSpPr>
          <p:cNvPr id="10" name="Text 6"/>
          <p:cNvSpPr/>
          <p:nvPr/>
        </p:nvSpPr>
        <p:spPr>
          <a:xfrm>
            <a:off x="7300913" y="205347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ON-HAND</a:t>
            </a:r>
          </a:p>
        </p:txBody>
      </p:sp>
      <p:sp>
        <p:nvSpPr>
          <p:cNvPr id="11" name="Text 7"/>
          <p:cNvSpPr/>
          <p:nvPr/>
        </p:nvSpPr>
        <p:spPr>
          <a:xfrm>
            <a:off x="7300913" y="2441258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2" name="Shape 8"/>
          <p:cNvSpPr/>
          <p:nvPr/>
        </p:nvSpPr>
        <p:spPr>
          <a:xfrm>
            <a:off x="6521946" y="4270296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6156067" y="408741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36553" y="4145280"/>
            <a:ext cx="22776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49" dirty="0"/>
          </a:p>
        </p:txBody>
      </p:sp>
      <p:sp>
        <p:nvSpPr>
          <p:cNvPr id="15" name="Text 11"/>
          <p:cNvSpPr/>
          <p:nvPr/>
        </p:nvSpPr>
        <p:spPr>
          <a:xfrm>
            <a:off x="7300913" y="4065865"/>
            <a:ext cx="259139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LOT EXPIRATION</a:t>
            </a:r>
          </a:p>
        </p:txBody>
      </p:sp>
      <p:sp>
        <p:nvSpPr>
          <p:cNvPr id="16" name="Text 12"/>
          <p:cNvSpPr/>
          <p:nvPr/>
        </p:nvSpPr>
        <p:spPr>
          <a:xfrm>
            <a:off x="7300913" y="4453652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521946" y="628269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6156067" y="609981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230243" y="6157674"/>
            <a:ext cx="24038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49" dirty="0"/>
          </a:p>
        </p:txBody>
      </p:sp>
      <p:sp>
        <p:nvSpPr>
          <p:cNvPr id="20" name="Text 16"/>
          <p:cNvSpPr/>
          <p:nvPr/>
        </p:nvSpPr>
        <p:spPr>
          <a:xfrm>
            <a:off x="7300913" y="6078260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TRANSACTION –MOVE ORDER</a:t>
            </a:r>
          </a:p>
          <a:p>
            <a:pPr marL="0" indent="0" algn="l">
              <a:lnSpc>
                <a:spcPts val="2238"/>
              </a:lnSpc>
              <a:buNone/>
            </a:pPr>
            <a:endParaRPr lang="en-US" sz="1791" dirty="0">
              <a:solidFill>
                <a:schemeClr val="bg1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7300913" y="6466046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440F17-A619-4A3F-B773-7458061C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33128" y="2939143"/>
            <a:ext cx="6189195" cy="2232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180527-EA82-4272-ABD6-BB0C8DC1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11160" y="5171244"/>
            <a:ext cx="6247714" cy="13173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81ECDB-4B0B-47DE-BCA3-7E05EEFE2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65689"/>
            <a:ext cx="6270129" cy="19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3166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9250"/>
            <a:ext cx="6178808" cy="28298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91238" y="484465"/>
            <a:ext cx="7934325" cy="1137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6"/>
              </a:lnSpc>
              <a:buNone/>
            </a:pPr>
            <a:endParaRPr lang="en-US" sz="3581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6339007" y="1880711"/>
            <a:ext cx="22860" cy="5864423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521946" y="2257901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156067" y="207502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270129" y="2132886"/>
            <a:ext cx="160496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49" dirty="0"/>
          </a:p>
        </p:txBody>
      </p:sp>
      <p:sp>
        <p:nvSpPr>
          <p:cNvPr id="10" name="Text 6"/>
          <p:cNvSpPr/>
          <p:nvPr/>
        </p:nvSpPr>
        <p:spPr>
          <a:xfrm>
            <a:off x="7300913" y="2053471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SERIAL ITEM</a:t>
            </a:r>
          </a:p>
        </p:txBody>
      </p:sp>
      <p:sp>
        <p:nvSpPr>
          <p:cNvPr id="11" name="Text 7"/>
          <p:cNvSpPr/>
          <p:nvPr/>
        </p:nvSpPr>
        <p:spPr>
          <a:xfrm>
            <a:off x="7300913" y="2441258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2" name="Shape 8"/>
          <p:cNvSpPr/>
          <p:nvPr/>
        </p:nvSpPr>
        <p:spPr>
          <a:xfrm>
            <a:off x="6521946" y="4270296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6156067" y="408741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36553" y="4145280"/>
            <a:ext cx="22776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49" dirty="0"/>
          </a:p>
        </p:txBody>
      </p:sp>
      <p:sp>
        <p:nvSpPr>
          <p:cNvPr id="15" name="Text 11"/>
          <p:cNvSpPr/>
          <p:nvPr/>
        </p:nvSpPr>
        <p:spPr>
          <a:xfrm>
            <a:off x="7300913" y="4065865"/>
            <a:ext cx="2591395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GENERATE SERIAL</a:t>
            </a:r>
          </a:p>
          <a:p>
            <a:pPr marL="0" indent="0" algn="l">
              <a:lnSpc>
                <a:spcPts val="2238"/>
              </a:lnSpc>
              <a:buNone/>
            </a:pPr>
            <a:endParaRPr lang="en-US" sz="1791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7300913" y="4453652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521946" y="628269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6156067" y="609981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230243" y="6157674"/>
            <a:ext cx="240387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9"/>
              </a:lnSpc>
              <a:buNone/>
            </a:pPr>
            <a:r>
              <a:rPr lang="en-US" sz="21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49" dirty="0"/>
          </a:p>
        </p:txBody>
      </p:sp>
      <p:sp>
        <p:nvSpPr>
          <p:cNvPr id="20" name="Text 16"/>
          <p:cNvSpPr/>
          <p:nvPr/>
        </p:nvSpPr>
        <p:spPr>
          <a:xfrm>
            <a:off x="7300913" y="6078260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1791" dirty="0">
                <a:solidFill>
                  <a:schemeClr val="bg1"/>
                </a:solidFill>
              </a:rPr>
              <a:t>REQUESTS</a:t>
            </a:r>
          </a:p>
          <a:p>
            <a:pPr marL="0" indent="0" algn="l">
              <a:lnSpc>
                <a:spcPts val="2238"/>
              </a:lnSpc>
              <a:buNone/>
            </a:pPr>
            <a:endParaRPr lang="en-US" sz="1791" dirty="0">
              <a:solidFill>
                <a:schemeClr val="bg1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7300913" y="6466046"/>
            <a:ext cx="6724650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440F17-A619-4A3F-B773-7458061CBB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7626" y="2939143"/>
            <a:ext cx="6213573" cy="16236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180527-EA82-4272-ABD6-BB0C8DC1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4569321"/>
            <a:ext cx="6155947" cy="15304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81ECDB-4B0B-47DE-BCA3-7E05EEFE2C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2861" y="6106333"/>
            <a:ext cx="6155947" cy="22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7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100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Dela Gothic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moaaz hussien mohamed</cp:lastModifiedBy>
  <cp:revision>15</cp:revision>
  <dcterms:created xsi:type="dcterms:W3CDTF">2024-08-22T14:58:19Z</dcterms:created>
  <dcterms:modified xsi:type="dcterms:W3CDTF">2024-10-18T22:07:41Z</dcterms:modified>
</cp:coreProperties>
</file>