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DA06-5C16-4E2F-E96D-162E6AAE3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6315E-4BF1-F46F-0AF5-C28BBF93F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3282B-DD5B-83B1-F72D-13034B90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7F87-5568-4FC4-91E0-F3ED2F81278A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534FC-0837-8E1A-87E5-AABAC1EE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12A59-26D5-1707-0ED1-4E14A06C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7731-09FA-4312-B98F-E995E1A39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9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A746-2FD4-C4C7-14AD-C2FBCFC8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29A08-09FA-108F-6F2C-87A0D84E8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5313C-1C84-346C-7F5E-632D73BE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7F87-5568-4FC4-91E0-F3ED2F81278A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D263D-B1E6-DE29-1AEA-D95877F4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E83EA-B249-E1D7-220C-F27451E1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7731-09FA-4312-B98F-E995E1A39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7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3882B-3929-695B-394F-229977FC7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0C57A-F91A-7B5D-4AF7-058036216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7079-0847-C777-74D2-215808B6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7F87-5568-4FC4-91E0-F3ED2F81278A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405B0-74A1-85CC-2B8E-689E769D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A0BF5-E128-6C4D-29EE-104C323C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7731-09FA-4312-B98F-E995E1A39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3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CE9C-FF9C-82AF-2935-3589E4BE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7104-CB8A-54F8-F1AB-EEA79F5C4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35276-68D8-3BAB-8FF6-6EB89132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7F87-5568-4FC4-91E0-F3ED2F81278A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B6B1-9AF4-5987-F44E-18F9CDE5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319CE-5058-BD49-5ADD-0710502A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7731-09FA-4312-B98F-E995E1A39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5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C576-4AD8-AEFB-35B2-ADADF676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5FDE3-A0C5-AD71-C485-E1831875D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718C-BF23-17F1-D860-F3D7CCA8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7F87-5568-4FC4-91E0-F3ED2F81278A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D658-2E1E-1D64-6C91-B1072FC7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2164E-40AC-DE04-8B21-881DC9DD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7731-09FA-4312-B98F-E995E1A39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A7BC-B0E2-9D3A-9C46-CC1264ED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5395-61EF-BBE7-094C-3FBD9BA40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A29D4-E48E-C9AD-B8D5-61C59C2DE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C821C-AFEC-DC84-25DE-451A0420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7F87-5568-4FC4-91E0-F3ED2F81278A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7D9C6-58C6-DC02-3438-2552F8C3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070E5-20A7-69DD-32A3-BFA17AE1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7731-09FA-4312-B98F-E995E1A39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0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CA69-0474-3B60-5843-82F36E4C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3AE63-1AF6-3D74-445D-6A268577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AC476-3367-1E8A-1DC8-1610372DD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F2248-79DE-7FCE-6028-E89784774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67511-D5C0-0A77-94E2-E5169D1EC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86352-CC2C-A2CB-F9F0-20A928F2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7F87-5568-4FC4-91E0-F3ED2F81278A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530FD9-FBCF-F1F1-E795-13958E29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EE20A-BB53-53B2-5308-3176133D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7731-09FA-4312-B98F-E995E1A39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0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DB2B-CDC0-769A-E402-144E4F48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BF031-8912-D086-C3D7-714D5D15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7F87-5568-4FC4-91E0-F3ED2F81278A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B41CB-55C5-D212-B2A0-F6540559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84831-BB67-C9F5-3AD0-FC98F89A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7731-09FA-4312-B98F-E995E1A39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7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702DC2-96B8-5F1D-6DF2-D3771FA6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7F87-5568-4FC4-91E0-F3ED2F81278A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EB473-B949-9205-436E-B315B04E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027B6-A07A-ED61-0320-729BBAB3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7731-09FA-4312-B98F-E995E1A39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8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D51A-89AF-2D98-FB70-BECF32B6D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A2369-6F3C-C7D9-9C23-8D6748E14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E29FD-76CC-F130-7105-BA67912A4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17EDC-4938-B744-3D22-1F0F6C99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7F87-5568-4FC4-91E0-F3ED2F81278A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E9BE5-C010-EB3C-6257-0A9BA0B2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183B6-DE51-C859-B7DC-2887625F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7731-09FA-4312-B98F-E995E1A39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4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710B-B46C-8B26-2CFC-0250A83FF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EC2DF-6449-D54D-CED0-5FE4926B0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13B5B-50D6-8ACF-9C08-75C9625FC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FAF4C-CE03-9C9B-172B-81E1CD5C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7F87-5568-4FC4-91E0-F3ED2F81278A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9EB5A-1484-B635-2CED-2F16762E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ECBE4-046E-2346-762F-E6AB420C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7731-09FA-4312-B98F-E995E1A39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7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F2FE6-ECD0-D31C-75A2-06CC5290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2B24-79A7-B9BA-0B59-9C4A3868E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422FC-0DA6-72D5-89E1-8C092307D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F7F87-5568-4FC4-91E0-F3ED2F81278A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39632-6A02-1888-CA51-B8E0DBA8C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479F9-F457-B485-7878-437369751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87731-09FA-4312-B98F-E995E1A39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216C-4D8F-81B6-A168-42053A9C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MoabiTech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98550-9448-F8FA-3FE7-A07447F6E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665" y="2163097"/>
            <a:ext cx="2939845" cy="3647768"/>
          </a:xfrm>
        </p:spPr>
      </p:pic>
    </p:spTree>
    <p:extLst>
      <p:ext uri="{BB962C8B-B14F-4D97-AF65-F5344CB8AC3E}">
        <p14:creationId xmlns:p14="http://schemas.microsoft.com/office/powerpoint/2010/main" val="4124599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EF8D-676D-5041-06B1-4F050AE8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MoabiTech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7D645-A691-E7E0-F9F0-0B329D3F1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Water damage problem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229EA2-8041-F144-AE5D-805EDED88B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A386E-D30F-2D9F-EFE1-1E3F6F0A8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Repairing Charge system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54D5B59-F79D-8498-636F-F5A784CF7A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89597"/>
            <a:ext cx="5183188" cy="2915543"/>
          </a:xfrm>
        </p:spPr>
      </p:pic>
    </p:spTree>
    <p:extLst>
      <p:ext uri="{BB962C8B-B14F-4D97-AF65-F5344CB8AC3E}">
        <p14:creationId xmlns:p14="http://schemas.microsoft.com/office/powerpoint/2010/main" val="3478634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7E60-D18F-D067-D2E8-C0436C91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MoabiTech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386A1-0D36-6C22-EDBA-1450009B0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Battery replacement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67E8D1-FFDC-8579-B616-8736DC27C7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92" y="2505075"/>
            <a:ext cx="4201579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8AAA1-C8DE-1AFA-D32A-71D237787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Screen Replacement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F1F37C6-4D58-D3A4-DEDB-8562BDF4B68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530" y="2505075"/>
            <a:ext cx="4201577" cy="3684588"/>
          </a:xfrm>
        </p:spPr>
      </p:pic>
    </p:spTree>
    <p:extLst>
      <p:ext uri="{BB962C8B-B14F-4D97-AF65-F5344CB8AC3E}">
        <p14:creationId xmlns:p14="http://schemas.microsoft.com/office/powerpoint/2010/main" val="198133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58FF-2833-EFDB-9165-DA3767B90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2285"/>
            <a:ext cx="9144000" cy="1435510"/>
          </a:xfrm>
        </p:spPr>
        <p:txBody>
          <a:bodyPr/>
          <a:lstStyle/>
          <a:p>
            <a:r>
              <a:rPr lang="en-US"/>
              <a:t>MoabiTech pty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A151D-28D4-B8C4-CE30-6F93873EC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Our contacts</a:t>
            </a:r>
          </a:p>
          <a:p>
            <a:r>
              <a:rPr lang="en-US" dirty="0"/>
              <a:t>+266 59041005</a:t>
            </a:r>
          </a:p>
          <a:p>
            <a:r>
              <a:rPr lang="en-US" dirty="0"/>
              <a:t>+266 62347738</a:t>
            </a:r>
          </a:p>
        </p:txBody>
      </p:sp>
    </p:spTree>
    <p:extLst>
      <p:ext uri="{BB962C8B-B14F-4D97-AF65-F5344CB8AC3E}">
        <p14:creationId xmlns:p14="http://schemas.microsoft.com/office/powerpoint/2010/main" val="11051368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</Words>
  <Application>Microsoft Office PowerPoint</Application>
  <PresentationFormat>Widescreen</PresentationFormat>
  <Paragraphs>11</Paragraphs>
  <Slides>4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MoabiTech</vt:lpstr>
      <vt:lpstr>MoabiTech</vt:lpstr>
      <vt:lpstr>MoabiTech</vt:lpstr>
      <vt:lpstr>MoabiTech pty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12</cp:revision>
  <dcterms:created xsi:type="dcterms:W3CDTF">2024-11-01T15:51:05Z</dcterms:created>
  <dcterms:modified xsi:type="dcterms:W3CDTF">2024-11-01T16:07:18Z</dcterms:modified>
</cp:coreProperties>
</file>