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1EB93-05A8-483D-8902-730064EC55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980FFC-3A7C-482A-8B83-7FA63F48DC25}">
      <dgm:prSet/>
      <dgm:spPr/>
      <dgm:t>
        <a:bodyPr/>
        <a:lstStyle/>
        <a:p>
          <a:r>
            <a:rPr lang="pt-BR" dirty="0"/>
            <a:t>Árvores de decisão</a:t>
          </a:r>
        </a:p>
      </dgm:t>
    </dgm:pt>
    <dgm:pt modelId="{9E4454EF-CD6B-4C4E-9DA8-EBC0A69F8E0F}" type="parTrans" cxnId="{FFD5EE29-1970-4F1C-A776-70A883AD20C7}">
      <dgm:prSet/>
      <dgm:spPr/>
      <dgm:t>
        <a:bodyPr/>
        <a:lstStyle/>
        <a:p>
          <a:endParaRPr lang="en-US"/>
        </a:p>
      </dgm:t>
    </dgm:pt>
    <dgm:pt modelId="{8F3C15D0-0EB2-44EE-AEB6-816FEE3D372E}" type="sibTrans" cxnId="{FFD5EE29-1970-4F1C-A776-70A883AD20C7}">
      <dgm:prSet/>
      <dgm:spPr/>
      <dgm:t>
        <a:bodyPr/>
        <a:lstStyle/>
        <a:p>
          <a:endParaRPr lang="en-US"/>
        </a:p>
      </dgm:t>
    </dgm:pt>
    <dgm:pt modelId="{10AE16D0-CF40-429A-AFD3-30EEC66B8C5D}">
      <dgm:prSet/>
      <dgm:spPr/>
      <dgm:t>
        <a:bodyPr/>
        <a:lstStyle/>
        <a:p>
          <a:r>
            <a:rPr lang="pt-BR"/>
            <a:t>Classificadores Bayesianos</a:t>
          </a:r>
          <a:endParaRPr lang="en-US"/>
        </a:p>
      </dgm:t>
    </dgm:pt>
    <dgm:pt modelId="{339036C6-071A-4124-AB46-F18173DC7CD7}" type="parTrans" cxnId="{44DDE1B3-829D-40CE-A5E3-C274BB941556}">
      <dgm:prSet/>
      <dgm:spPr/>
      <dgm:t>
        <a:bodyPr/>
        <a:lstStyle/>
        <a:p>
          <a:endParaRPr lang="en-US"/>
        </a:p>
      </dgm:t>
    </dgm:pt>
    <dgm:pt modelId="{B22FE244-161F-4793-88F9-ACCC0A3A76F3}" type="sibTrans" cxnId="{44DDE1B3-829D-40CE-A5E3-C274BB941556}">
      <dgm:prSet/>
      <dgm:spPr/>
      <dgm:t>
        <a:bodyPr/>
        <a:lstStyle/>
        <a:p>
          <a:endParaRPr lang="en-US"/>
        </a:p>
      </dgm:t>
    </dgm:pt>
    <dgm:pt modelId="{25645E54-5FA1-4846-9883-54380F41F2B2}">
      <dgm:prSet/>
      <dgm:spPr/>
      <dgm:t>
        <a:bodyPr/>
        <a:lstStyle/>
        <a:p>
          <a:r>
            <a:rPr lang="pt-BR"/>
            <a:t>KNN</a:t>
          </a:r>
          <a:endParaRPr lang="en-US"/>
        </a:p>
      </dgm:t>
    </dgm:pt>
    <dgm:pt modelId="{ED4A30A7-A66B-44EB-8877-57BC4A9954D0}" type="parTrans" cxnId="{88FD5729-5E3B-4820-9AF9-24190E66EF14}">
      <dgm:prSet/>
      <dgm:spPr/>
      <dgm:t>
        <a:bodyPr/>
        <a:lstStyle/>
        <a:p>
          <a:endParaRPr lang="en-US"/>
        </a:p>
      </dgm:t>
    </dgm:pt>
    <dgm:pt modelId="{53F48191-6E55-4192-8D7B-18D9198EC8B4}" type="sibTrans" cxnId="{88FD5729-5E3B-4820-9AF9-24190E66EF14}">
      <dgm:prSet/>
      <dgm:spPr/>
      <dgm:t>
        <a:bodyPr/>
        <a:lstStyle/>
        <a:p>
          <a:endParaRPr lang="en-US"/>
        </a:p>
      </dgm:t>
    </dgm:pt>
    <dgm:pt modelId="{C441BA6E-3C6D-4303-8BC5-4A9605A623D6}">
      <dgm:prSet/>
      <dgm:spPr/>
      <dgm:t>
        <a:bodyPr/>
        <a:lstStyle/>
        <a:p>
          <a:r>
            <a:rPr lang="pt-BR"/>
            <a:t>SVM</a:t>
          </a:r>
          <a:endParaRPr lang="en-US"/>
        </a:p>
      </dgm:t>
    </dgm:pt>
    <dgm:pt modelId="{F4D797C1-801F-4D76-8EC7-78163873B5C1}" type="parTrans" cxnId="{47608BF7-2741-4996-818E-3B98CC8DF543}">
      <dgm:prSet/>
      <dgm:spPr/>
      <dgm:t>
        <a:bodyPr/>
        <a:lstStyle/>
        <a:p>
          <a:endParaRPr lang="en-US"/>
        </a:p>
      </dgm:t>
    </dgm:pt>
    <dgm:pt modelId="{F5D071E9-20D9-4418-92BC-A6A03EB1AE63}" type="sibTrans" cxnId="{47608BF7-2741-4996-818E-3B98CC8DF543}">
      <dgm:prSet/>
      <dgm:spPr/>
      <dgm:t>
        <a:bodyPr/>
        <a:lstStyle/>
        <a:p>
          <a:endParaRPr lang="en-US"/>
        </a:p>
      </dgm:t>
    </dgm:pt>
    <dgm:pt modelId="{C6BE5F1E-EBC3-4A73-A6A5-6F838D948A20}">
      <dgm:prSet/>
      <dgm:spPr/>
      <dgm:t>
        <a:bodyPr/>
        <a:lstStyle/>
        <a:p>
          <a:r>
            <a:rPr lang="pt-BR"/>
            <a:t>Perceptron</a:t>
          </a:r>
          <a:endParaRPr lang="en-US"/>
        </a:p>
      </dgm:t>
    </dgm:pt>
    <dgm:pt modelId="{F1477B90-CF2F-422A-88A6-04B599BE9BDB}" type="parTrans" cxnId="{1FBD99E9-87E3-4EE6-AD03-D4F228AEC7F4}">
      <dgm:prSet/>
      <dgm:spPr/>
      <dgm:t>
        <a:bodyPr/>
        <a:lstStyle/>
        <a:p>
          <a:endParaRPr lang="en-US"/>
        </a:p>
      </dgm:t>
    </dgm:pt>
    <dgm:pt modelId="{A8E188FE-CCE5-427F-B4B7-D20D0310C986}" type="sibTrans" cxnId="{1FBD99E9-87E3-4EE6-AD03-D4F228AEC7F4}">
      <dgm:prSet/>
      <dgm:spPr/>
      <dgm:t>
        <a:bodyPr/>
        <a:lstStyle/>
        <a:p>
          <a:endParaRPr lang="en-US"/>
        </a:p>
      </dgm:t>
    </dgm:pt>
    <dgm:pt modelId="{9DDA71E3-8F55-4BDD-88E7-AA1D615E406E}">
      <dgm:prSet/>
      <dgm:spPr/>
      <dgm:t>
        <a:bodyPr/>
        <a:lstStyle/>
        <a:p>
          <a:r>
            <a:rPr lang="pt-BR" noProof="0" dirty="0"/>
            <a:t>Métricas</a:t>
          </a:r>
        </a:p>
      </dgm:t>
    </dgm:pt>
    <dgm:pt modelId="{453A88FD-6235-476C-8859-6709564AF48A}" type="parTrans" cxnId="{1EC4A73F-326E-4596-B0F1-14CCF712E508}">
      <dgm:prSet/>
      <dgm:spPr/>
    </dgm:pt>
    <dgm:pt modelId="{9CB34640-B7EC-48D9-B6AC-A04FACD5D489}" type="sibTrans" cxnId="{1EC4A73F-326E-4596-B0F1-14CCF712E508}">
      <dgm:prSet/>
      <dgm:spPr/>
    </dgm:pt>
    <dgm:pt modelId="{6CDE71D8-EF7E-42FC-9E30-A3D2A4BD8154}" type="pres">
      <dgm:prSet presAssocID="{39D1EB93-05A8-483D-8902-730064EC55AD}" presName="linear" presStyleCnt="0">
        <dgm:presLayoutVars>
          <dgm:animLvl val="lvl"/>
          <dgm:resizeHandles val="exact"/>
        </dgm:presLayoutVars>
      </dgm:prSet>
      <dgm:spPr/>
    </dgm:pt>
    <dgm:pt modelId="{9143DDA2-B95C-4B2A-BD86-DFB3B819FCB8}" type="pres">
      <dgm:prSet presAssocID="{6D980FFC-3A7C-482A-8B83-7FA63F48DC2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18F278A-615A-4EEE-B3C5-1E32504772AD}" type="pres">
      <dgm:prSet presAssocID="{8F3C15D0-0EB2-44EE-AEB6-816FEE3D372E}" presName="spacer" presStyleCnt="0"/>
      <dgm:spPr/>
    </dgm:pt>
    <dgm:pt modelId="{7FBE91DC-2986-45D8-B3F5-088625810BFC}" type="pres">
      <dgm:prSet presAssocID="{9DDA71E3-8F55-4BDD-88E7-AA1D615E406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6C73E35-F536-45A3-8153-16F8A698D718}" type="pres">
      <dgm:prSet presAssocID="{9CB34640-B7EC-48D9-B6AC-A04FACD5D489}" presName="spacer" presStyleCnt="0"/>
      <dgm:spPr/>
    </dgm:pt>
    <dgm:pt modelId="{21E6BC7D-D0F3-4F09-9BAF-5142D1E4717E}" type="pres">
      <dgm:prSet presAssocID="{10AE16D0-CF40-429A-AFD3-30EEC66B8C5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3485CC5-6491-49EE-AE1B-DCDE21925FB8}" type="pres">
      <dgm:prSet presAssocID="{B22FE244-161F-4793-88F9-ACCC0A3A76F3}" presName="spacer" presStyleCnt="0"/>
      <dgm:spPr/>
    </dgm:pt>
    <dgm:pt modelId="{B3AE658E-EB4F-4121-A8BD-0CBDAE758595}" type="pres">
      <dgm:prSet presAssocID="{25645E54-5FA1-4846-9883-54380F41F2B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2691548-BF43-4C96-8C45-B062C7225E08}" type="pres">
      <dgm:prSet presAssocID="{53F48191-6E55-4192-8D7B-18D9198EC8B4}" presName="spacer" presStyleCnt="0"/>
      <dgm:spPr/>
    </dgm:pt>
    <dgm:pt modelId="{8A0B2DE1-63E7-496C-B8E3-A915988B70D0}" type="pres">
      <dgm:prSet presAssocID="{C441BA6E-3C6D-4303-8BC5-4A9605A623D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CCE6F8-B8F6-496A-9F8E-D3539BB48141}" type="pres">
      <dgm:prSet presAssocID="{F5D071E9-20D9-4418-92BC-A6A03EB1AE63}" presName="spacer" presStyleCnt="0"/>
      <dgm:spPr/>
    </dgm:pt>
    <dgm:pt modelId="{952166B1-A560-40C0-A6D5-AB96BBCA2918}" type="pres">
      <dgm:prSet presAssocID="{C6BE5F1E-EBC3-4A73-A6A5-6F838D948A2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8FD5729-5E3B-4820-9AF9-24190E66EF14}" srcId="{39D1EB93-05A8-483D-8902-730064EC55AD}" destId="{25645E54-5FA1-4846-9883-54380F41F2B2}" srcOrd="3" destOrd="0" parTransId="{ED4A30A7-A66B-44EB-8877-57BC4A9954D0}" sibTransId="{53F48191-6E55-4192-8D7B-18D9198EC8B4}"/>
    <dgm:cxn modelId="{FFD5EE29-1970-4F1C-A776-70A883AD20C7}" srcId="{39D1EB93-05A8-483D-8902-730064EC55AD}" destId="{6D980FFC-3A7C-482A-8B83-7FA63F48DC25}" srcOrd="0" destOrd="0" parTransId="{9E4454EF-CD6B-4C4E-9DA8-EBC0A69F8E0F}" sibTransId="{8F3C15D0-0EB2-44EE-AEB6-816FEE3D372E}"/>
    <dgm:cxn modelId="{64D26438-0E27-4CF1-805D-4AEB54E51207}" type="presOf" srcId="{10AE16D0-CF40-429A-AFD3-30EEC66B8C5D}" destId="{21E6BC7D-D0F3-4F09-9BAF-5142D1E4717E}" srcOrd="0" destOrd="0" presId="urn:microsoft.com/office/officeart/2005/8/layout/vList2"/>
    <dgm:cxn modelId="{7708FC3C-6B57-4790-99EB-91EB12AA2846}" type="presOf" srcId="{C6BE5F1E-EBC3-4A73-A6A5-6F838D948A20}" destId="{952166B1-A560-40C0-A6D5-AB96BBCA2918}" srcOrd="0" destOrd="0" presId="urn:microsoft.com/office/officeart/2005/8/layout/vList2"/>
    <dgm:cxn modelId="{1EC4A73F-326E-4596-B0F1-14CCF712E508}" srcId="{39D1EB93-05A8-483D-8902-730064EC55AD}" destId="{9DDA71E3-8F55-4BDD-88E7-AA1D615E406E}" srcOrd="1" destOrd="0" parTransId="{453A88FD-6235-476C-8859-6709564AF48A}" sibTransId="{9CB34640-B7EC-48D9-B6AC-A04FACD5D489}"/>
    <dgm:cxn modelId="{71674A56-3730-45F6-84FC-A08B9B0BE232}" type="presOf" srcId="{6D980FFC-3A7C-482A-8B83-7FA63F48DC25}" destId="{9143DDA2-B95C-4B2A-BD86-DFB3B819FCB8}" srcOrd="0" destOrd="0" presId="urn:microsoft.com/office/officeart/2005/8/layout/vList2"/>
    <dgm:cxn modelId="{5E668758-25ED-4462-9056-F353EAB2A8E0}" type="presOf" srcId="{C441BA6E-3C6D-4303-8BC5-4A9605A623D6}" destId="{8A0B2DE1-63E7-496C-B8E3-A915988B70D0}" srcOrd="0" destOrd="0" presId="urn:microsoft.com/office/officeart/2005/8/layout/vList2"/>
    <dgm:cxn modelId="{EFB2C594-79EA-4201-B609-CFB3C3D34620}" type="presOf" srcId="{39D1EB93-05A8-483D-8902-730064EC55AD}" destId="{6CDE71D8-EF7E-42FC-9E30-A3D2A4BD8154}" srcOrd="0" destOrd="0" presId="urn:microsoft.com/office/officeart/2005/8/layout/vList2"/>
    <dgm:cxn modelId="{44DDE1B3-829D-40CE-A5E3-C274BB941556}" srcId="{39D1EB93-05A8-483D-8902-730064EC55AD}" destId="{10AE16D0-CF40-429A-AFD3-30EEC66B8C5D}" srcOrd="2" destOrd="0" parTransId="{339036C6-071A-4124-AB46-F18173DC7CD7}" sibTransId="{B22FE244-161F-4793-88F9-ACCC0A3A76F3}"/>
    <dgm:cxn modelId="{0C7E61C7-B94E-4FF0-93FE-989425A3342E}" type="presOf" srcId="{9DDA71E3-8F55-4BDD-88E7-AA1D615E406E}" destId="{7FBE91DC-2986-45D8-B3F5-088625810BFC}" srcOrd="0" destOrd="0" presId="urn:microsoft.com/office/officeart/2005/8/layout/vList2"/>
    <dgm:cxn modelId="{30C347E8-93E9-4F7A-B068-E96AB98AA8C6}" type="presOf" srcId="{25645E54-5FA1-4846-9883-54380F41F2B2}" destId="{B3AE658E-EB4F-4121-A8BD-0CBDAE758595}" srcOrd="0" destOrd="0" presId="urn:microsoft.com/office/officeart/2005/8/layout/vList2"/>
    <dgm:cxn modelId="{1FBD99E9-87E3-4EE6-AD03-D4F228AEC7F4}" srcId="{39D1EB93-05A8-483D-8902-730064EC55AD}" destId="{C6BE5F1E-EBC3-4A73-A6A5-6F838D948A20}" srcOrd="5" destOrd="0" parTransId="{F1477B90-CF2F-422A-88A6-04B599BE9BDB}" sibTransId="{A8E188FE-CCE5-427F-B4B7-D20D0310C986}"/>
    <dgm:cxn modelId="{47608BF7-2741-4996-818E-3B98CC8DF543}" srcId="{39D1EB93-05A8-483D-8902-730064EC55AD}" destId="{C441BA6E-3C6D-4303-8BC5-4A9605A623D6}" srcOrd="4" destOrd="0" parTransId="{F4D797C1-801F-4D76-8EC7-78163873B5C1}" sibTransId="{F5D071E9-20D9-4418-92BC-A6A03EB1AE63}"/>
    <dgm:cxn modelId="{10C9FF25-78C4-47B3-A7D7-7F16824303DC}" type="presParOf" srcId="{6CDE71D8-EF7E-42FC-9E30-A3D2A4BD8154}" destId="{9143DDA2-B95C-4B2A-BD86-DFB3B819FCB8}" srcOrd="0" destOrd="0" presId="urn:microsoft.com/office/officeart/2005/8/layout/vList2"/>
    <dgm:cxn modelId="{FBAB9E47-11AD-4BCC-86F3-6AB498607D4A}" type="presParOf" srcId="{6CDE71D8-EF7E-42FC-9E30-A3D2A4BD8154}" destId="{118F278A-615A-4EEE-B3C5-1E32504772AD}" srcOrd="1" destOrd="0" presId="urn:microsoft.com/office/officeart/2005/8/layout/vList2"/>
    <dgm:cxn modelId="{41393A26-EB94-42CA-A311-4A849B8CF15D}" type="presParOf" srcId="{6CDE71D8-EF7E-42FC-9E30-A3D2A4BD8154}" destId="{7FBE91DC-2986-45D8-B3F5-088625810BFC}" srcOrd="2" destOrd="0" presId="urn:microsoft.com/office/officeart/2005/8/layout/vList2"/>
    <dgm:cxn modelId="{9E8010A8-1C24-42D3-A445-C608BA8160A1}" type="presParOf" srcId="{6CDE71D8-EF7E-42FC-9E30-A3D2A4BD8154}" destId="{C6C73E35-F536-45A3-8153-16F8A698D718}" srcOrd="3" destOrd="0" presId="urn:microsoft.com/office/officeart/2005/8/layout/vList2"/>
    <dgm:cxn modelId="{F6C8139A-97F4-4B93-BF37-1762E5B90371}" type="presParOf" srcId="{6CDE71D8-EF7E-42FC-9E30-A3D2A4BD8154}" destId="{21E6BC7D-D0F3-4F09-9BAF-5142D1E4717E}" srcOrd="4" destOrd="0" presId="urn:microsoft.com/office/officeart/2005/8/layout/vList2"/>
    <dgm:cxn modelId="{1D816CB5-423D-4F23-BF5D-1CD1F8544E5C}" type="presParOf" srcId="{6CDE71D8-EF7E-42FC-9E30-A3D2A4BD8154}" destId="{43485CC5-6491-49EE-AE1B-DCDE21925FB8}" srcOrd="5" destOrd="0" presId="urn:microsoft.com/office/officeart/2005/8/layout/vList2"/>
    <dgm:cxn modelId="{A2CC1534-0B1B-4C8A-8EF5-E612D3E3EDE7}" type="presParOf" srcId="{6CDE71D8-EF7E-42FC-9E30-A3D2A4BD8154}" destId="{B3AE658E-EB4F-4121-A8BD-0CBDAE758595}" srcOrd="6" destOrd="0" presId="urn:microsoft.com/office/officeart/2005/8/layout/vList2"/>
    <dgm:cxn modelId="{0FAE680B-F900-44C4-B35F-83D0558F0A98}" type="presParOf" srcId="{6CDE71D8-EF7E-42FC-9E30-A3D2A4BD8154}" destId="{B2691548-BF43-4C96-8C45-B062C7225E08}" srcOrd="7" destOrd="0" presId="urn:microsoft.com/office/officeart/2005/8/layout/vList2"/>
    <dgm:cxn modelId="{789877A2-AE23-4553-82D2-81E6DCB59822}" type="presParOf" srcId="{6CDE71D8-EF7E-42FC-9E30-A3D2A4BD8154}" destId="{8A0B2DE1-63E7-496C-B8E3-A915988B70D0}" srcOrd="8" destOrd="0" presId="urn:microsoft.com/office/officeart/2005/8/layout/vList2"/>
    <dgm:cxn modelId="{E1591A3A-01EA-4158-B90F-D87B2AE176D5}" type="presParOf" srcId="{6CDE71D8-EF7E-42FC-9E30-A3D2A4BD8154}" destId="{FECCE6F8-B8F6-496A-9F8E-D3539BB48141}" srcOrd="9" destOrd="0" presId="urn:microsoft.com/office/officeart/2005/8/layout/vList2"/>
    <dgm:cxn modelId="{42F1C9E7-EA32-4F58-B9FE-52D2138FDB13}" type="presParOf" srcId="{6CDE71D8-EF7E-42FC-9E30-A3D2A4BD8154}" destId="{952166B1-A560-40C0-A6D5-AB96BBCA291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B85B70-2A2F-4666-8119-3AB8D557E4C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F10819-502B-4E0C-9090-303A1D9E279A}">
      <dgm:prSet/>
      <dgm:spPr/>
      <dgm:t>
        <a:bodyPr/>
        <a:lstStyle/>
        <a:p>
          <a:r>
            <a:rPr lang="pt-BR"/>
            <a:t>Faz uma seleção de atributos como parte do processo</a:t>
          </a:r>
          <a:endParaRPr lang="en-US"/>
        </a:p>
      </dgm:t>
    </dgm:pt>
    <dgm:pt modelId="{24EFAD72-154B-443C-970C-A460020FD440}" type="parTrans" cxnId="{4E54D1F6-ECB9-4C5A-960F-211E9711D6C2}">
      <dgm:prSet/>
      <dgm:spPr/>
      <dgm:t>
        <a:bodyPr/>
        <a:lstStyle/>
        <a:p>
          <a:endParaRPr lang="en-US"/>
        </a:p>
      </dgm:t>
    </dgm:pt>
    <dgm:pt modelId="{69174BFE-2108-4F2E-A778-FD85F3EF33F8}" type="sibTrans" cxnId="{4E54D1F6-ECB9-4C5A-960F-211E9711D6C2}">
      <dgm:prSet/>
      <dgm:spPr/>
      <dgm:t>
        <a:bodyPr/>
        <a:lstStyle/>
        <a:p>
          <a:endParaRPr lang="en-US"/>
        </a:p>
      </dgm:t>
    </dgm:pt>
    <dgm:pt modelId="{EE72D299-29AD-402D-9CC1-9EE259A4579E}">
      <dgm:prSet/>
      <dgm:spPr/>
      <dgm:t>
        <a:bodyPr/>
        <a:lstStyle/>
        <a:p>
          <a:r>
            <a:rPr lang="pt-BR"/>
            <a:t>Representa um disjunção de conjunções</a:t>
          </a:r>
          <a:endParaRPr lang="en-US"/>
        </a:p>
      </dgm:t>
    </dgm:pt>
    <dgm:pt modelId="{0290B077-3CC9-49A5-859E-707F7C7F014A}" type="parTrans" cxnId="{4B14CEC1-B38C-45F0-BBE1-670ED3FA1C4D}">
      <dgm:prSet/>
      <dgm:spPr/>
      <dgm:t>
        <a:bodyPr/>
        <a:lstStyle/>
        <a:p>
          <a:endParaRPr lang="en-US"/>
        </a:p>
      </dgm:t>
    </dgm:pt>
    <dgm:pt modelId="{21C5928E-00CE-479A-BDF4-D209E08B9C18}" type="sibTrans" cxnId="{4B14CEC1-B38C-45F0-BBE1-670ED3FA1C4D}">
      <dgm:prSet/>
      <dgm:spPr/>
      <dgm:t>
        <a:bodyPr/>
        <a:lstStyle/>
        <a:p>
          <a:endParaRPr lang="en-US"/>
        </a:p>
      </dgm:t>
    </dgm:pt>
    <dgm:pt modelId="{FEAC2DC2-CB4A-4A7B-AE09-1842AF2E5A1D}">
      <dgm:prSet/>
      <dgm:spPr/>
      <dgm:t>
        <a:bodyPr/>
        <a:lstStyle/>
        <a:p>
          <a:r>
            <a:rPr lang="pt-BR"/>
            <a:t>Cada ramo é uma conjunção de testes</a:t>
          </a:r>
          <a:endParaRPr lang="en-US"/>
        </a:p>
      </dgm:t>
    </dgm:pt>
    <dgm:pt modelId="{AB513ED2-1BA4-4EB7-A062-F114F3D3961B}" type="parTrans" cxnId="{2FB8B3C0-316B-4600-BB82-79052B6B6BF4}">
      <dgm:prSet/>
      <dgm:spPr/>
      <dgm:t>
        <a:bodyPr/>
        <a:lstStyle/>
        <a:p>
          <a:endParaRPr lang="en-US"/>
        </a:p>
      </dgm:t>
    </dgm:pt>
    <dgm:pt modelId="{DD5AEA3E-0F3D-4C78-894A-846FC66379BA}" type="sibTrans" cxnId="{2FB8B3C0-316B-4600-BB82-79052B6B6BF4}">
      <dgm:prSet/>
      <dgm:spPr/>
      <dgm:t>
        <a:bodyPr/>
        <a:lstStyle/>
        <a:p>
          <a:endParaRPr lang="en-US"/>
        </a:p>
      </dgm:t>
    </dgm:pt>
    <dgm:pt modelId="{83E2D7E5-5079-47E7-8B57-3CF3C6486EB1}">
      <dgm:prSet/>
      <dgm:spPr/>
      <dgm:t>
        <a:bodyPr/>
        <a:lstStyle/>
        <a:p>
          <a:r>
            <a:rPr lang="pt-BR"/>
            <a:t>A árvore é uma disjunção de ramos</a:t>
          </a:r>
          <a:endParaRPr lang="en-US"/>
        </a:p>
      </dgm:t>
    </dgm:pt>
    <dgm:pt modelId="{1797F430-2A27-484E-A589-D43428CD4698}" type="parTrans" cxnId="{C5AC088F-C585-4315-9C06-4D4A5F4BFABF}">
      <dgm:prSet/>
      <dgm:spPr/>
      <dgm:t>
        <a:bodyPr/>
        <a:lstStyle/>
        <a:p>
          <a:endParaRPr lang="en-US"/>
        </a:p>
      </dgm:t>
    </dgm:pt>
    <dgm:pt modelId="{AD6A114F-FF42-4A30-99A4-AE540D0381ED}" type="sibTrans" cxnId="{C5AC088F-C585-4315-9C06-4D4A5F4BFABF}">
      <dgm:prSet/>
      <dgm:spPr/>
      <dgm:t>
        <a:bodyPr/>
        <a:lstStyle/>
        <a:p>
          <a:endParaRPr lang="en-US"/>
        </a:p>
      </dgm:t>
    </dgm:pt>
    <dgm:pt modelId="{B8A07D5F-7E5B-4B64-BAE0-B0AD2408FEDA}" type="pres">
      <dgm:prSet presAssocID="{6EB85B70-2A2F-4666-8119-3AB8D557E4CA}" presName="Name0" presStyleCnt="0">
        <dgm:presLayoutVars>
          <dgm:dir/>
          <dgm:animLvl val="lvl"/>
          <dgm:resizeHandles val="exact"/>
        </dgm:presLayoutVars>
      </dgm:prSet>
      <dgm:spPr/>
    </dgm:pt>
    <dgm:pt modelId="{A00EEA5B-C10C-4BEC-A143-BE0427F9FF4B}" type="pres">
      <dgm:prSet presAssocID="{EE72D299-29AD-402D-9CC1-9EE259A4579E}" presName="boxAndChildren" presStyleCnt="0"/>
      <dgm:spPr/>
    </dgm:pt>
    <dgm:pt modelId="{96A5925B-D12A-4D23-B924-92A0E96F02FF}" type="pres">
      <dgm:prSet presAssocID="{EE72D299-29AD-402D-9CC1-9EE259A4579E}" presName="parentTextBox" presStyleLbl="node1" presStyleIdx="0" presStyleCnt="2"/>
      <dgm:spPr/>
    </dgm:pt>
    <dgm:pt modelId="{CA5D038B-15EE-4351-B36F-44024139C832}" type="pres">
      <dgm:prSet presAssocID="{EE72D299-29AD-402D-9CC1-9EE259A4579E}" presName="entireBox" presStyleLbl="node1" presStyleIdx="0" presStyleCnt="2"/>
      <dgm:spPr/>
    </dgm:pt>
    <dgm:pt modelId="{C8BD8029-1912-4E93-943B-9840926EBAEE}" type="pres">
      <dgm:prSet presAssocID="{EE72D299-29AD-402D-9CC1-9EE259A4579E}" presName="descendantBox" presStyleCnt="0"/>
      <dgm:spPr/>
    </dgm:pt>
    <dgm:pt modelId="{ECBEAC7D-646E-466A-9FD7-2FDA266864E6}" type="pres">
      <dgm:prSet presAssocID="{FEAC2DC2-CB4A-4A7B-AE09-1842AF2E5A1D}" presName="childTextBox" presStyleLbl="fgAccFollowNode1" presStyleIdx="0" presStyleCnt="2">
        <dgm:presLayoutVars>
          <dgm:bulletEnabled val="1"/>
        </dgm:presLayoutVars>
      </dgm:prSet>
      <dgm:spPr/>
    </dgm:pt>
    <dgm:pt modelId="{FD30461E-38F5-4DF6-9AE6-4505D1F66B45}" type="pres">
      <dgm:prSet presAssocID="{83E2D7E5-5079-47E7-8B57-3CF3C6486EB1}" presName="childTextBox" presStyleLbl="fgAccFollowNode1" presStyleIdx="1" presStyleCnt="2">
        <dgm:presLayoutVars>
          <dgm:bulletEnabled val="1"/>
        </dgm:presLayoutVars>
      </dgm:prSet>
      <dgm:spPr/>
    </dgm:pt>
    <dgm:pt modelId="{2F10661C-34B2-4927-8FC3-A606C02EC4FA}" type="pres">
      <dgm:prSet presAssocID="{69174BFE-2108-4F2E-A778-FD85F3EF33F8}" presName="sp" presStyleCnt="0"/>
      <dgm:spPr/>
    </dgm:pt>
    <dgm:pt modelId="{B099A5F2-C3CA-4854-ABD6-8256490291AA}" type="pres">
      <dgm:prSet presAssocID="{D2F10819-502B-4E0C-9090-303A1D9E279A}" presName="arrowAndChildren" presStyleCnt="0"/>
      <dgm:spPr/>
    </dgm:pt>
    <dgm:pt modelId="{2B938632-7D87-4FCD-8793-C0DEBED1F799}" type="pres">
      <dgm:prSet presAssocID="{D2F10819-502B-4E0C-9090-303A1D9E279A}" presName="parentTextArrow" presStyleLbl="node1" presStyleIdx="1" presStyleCnt="2"/>
      <dgm:spPr/>
    </dgm:pt>
  </dgm:ptLst>
  <dgm:cxnLst>
    <dgm:cxn modelId="{A0565204-57CF-4147-B01A-937C3FEA922D}" type="presOf" srcId="{FEAC2DC2-CB4A-4A7B-AE09-1842AF2E5A1D}" destId="{ECBEAC7D-646E-466A-9FD7-2FDA266864E6}" srcOrd="0" destOrd="0" presId="urn:microsoft.com/office/officeart/2005/8/layout/process4"/>
    <dgm:cxn modelId="{4C8C8821-C71B-4DE2-BDE8-B80A4007D4B9}" type="presOf" srcId="{83E2D7E5-5079-47E7-8B57-3CF3C6486EB1}" destId="{FD30461E-38F5-4DF6-9AE6-4505D1F66B45}" srcOrd="0" destOrd="0" presId="urn:microsoft.com/office/officeart/2005/8/layout/process4"/>
    <dgm:cxn modelId="{A0091737-0B62-4A24-9002-6D958FD633AE}" type="presOf" srcId="{EE72D299-29AD-402D-9CC1-9EE259A4579E}" destId="{96A5925B-D12A-4D23-B924-92A0E96F02FF}" srcOrd="0" destOrd="0" presId="urn:microsoft.com/office/officeart/2005/8/layout/process4"/>
    <dgm:cxn modelId="{886FFD4A-1392-40E8-B98D-07CA146384D6}" type="presOf" srcId="{EE72D299-29AD-402D-9CC1-9EE259A4579E}" destId="{CA5D038B-15EE-4351-B36F-44024139C832}" srcOrd="1" destOrd="0" presId="urn:microsoft.com/office/officeart/2005/8/layout/process4"/>
    <dgm:cxn modelId="{36696256-1901-4A06-9C84-856822B61015}" type="presOf" srcId="{D2F10819-502B-4E0C-9090-303A1D9E279A}" destId="{2B938632-7D87-4FCD-8793-C0DEBED1F799}" srcOrd="0" destOrd="0" presId="urn:microsoft.com/office/officeart/2005/8/layout/process4"/>
    <dgm:cxn modelId="{C5AC088F-C585-4315-9C06-4D4A5F4BFABF}" srcId="{EE72D299-29AD-402D-9CC1-9EE259A4579E}" destId="{83E2D7E5-5079-47E7-8B57-3CF3C6486EB1}" srcOrd="1" destOrd="0" parTransId="{1797F430-2A27-484E-A589-D43428CD4698}" sibTransId="{AD6A114F-FF42-4A30-99A4-AE540D0381ED}"/>
    <dgm:cxn modelId="{2FB8B3C0-316B-4600-BB82-79052B6B6BF4}" srcId="{EE72D299-29AD-402D-9CC1-9EE259A4579E}" destId="{FEAC2DC2-CB4A-4A7B-AE09-1842AF2E5A1D}" srcOrd="0" destOrd="0" parTransId="{AB513ED2-1BA4-4EB7-A062-F114F3D3961B}" sibTransId="{DD5AEA3E-0F3D-4C78-894A-846FC66379BA}"/>
    <dgm:cxn modelId="{4B14CEC1-B38C-45F0-BBE1-670ED3FA1C4D}" srcId="{6EB85B70-2A2F-4666-8119-3AB8D557E4CA}" destId="{EE72D299-29AD-402D-9CC1-9EE259A4579E}" srcOrd="1" destOrd="0" parTransId="{0290B077-3CC9-49A5-859E-707F7C7F014A}" sibTransId="{21C5928E-00CE-479A-BDF4-D209E08B9C18}"/>
    <dgm:cxn modelId="{4E54D1F6-ECB9-4C5A-960F-211E9711D6C2}" srcId="{6EB85B70-2A2F-4666-8119-3AB8D557E4CA}" destId="{D2F10819-502B-4E0C-9090-303A1D9E279A}" srcOrd="0" destOrd="0" parTransId="{24EFAD72-154B-443C-970C-A460020FD440}" sibTransId="{69174BFE-2108-4F2E-A778-FD85F3EF33F8}"/>
    <dgm:cxn modelId="{9522BEF9-4559-4893-8F57-209DD7791645}" type="presOf" srcId="{6EB85B70-2A2F-4666-8119-3AB8D557E4CA}" destId="{B8A07D5F-7E5B-4B64-BAE0-B0AD2408FEDA}" srcOrd="0" destOrd="0" presId="urn:microsoft.com/office/officeart/2005/8/layout/process4"/>
    <dgm:cxn modelId="{917A7B62-DC55-4203-958E-66ED3A4A8E10}" type="presParOf" srcId="{B8A07D5F-7E5B-4B64-BAE0-B0AD2408FEDA}" destId="{A00EEA5B-C10C-4BEC-A143-BE0427F9FF4B}" srcOrd="0" destOrd="0" presId="urn:microsoft.com/office/officeart/2005/8/layout/process4"/>
    <dgm:cxn modelId="{62EA4DEA-2B33-4009-867C-F1026F906E1F}" type="presParOf" srcId="{A00EEA5B-C10C-4BEC-A143-BE0427F9FF4B}" destId="{96A5925B-D12A-4D23-B924-92A0E96F02FF}" srcOrd="0" destOrd="0" presId="urn:microsoft.com/office/officeart/2005/8/layout/process4"/>
    <dgm:cxn modelId="{E3076123-3895-48AC-9B2D-F9AC9D455F96}" type="presParOf" srcId="{A00EEA5B-C10C-4BEC-A143-BE0427F9FF4B}" destId="{CA5D038B-15EE-4351-B36F-44024139C832}" srcOrd="1" destOrd="0" presId="urn:microsoft.com/office/officeart/2005/8/layout/process4"/>
    <dgm:cxn modelId="{79F34DCC-E528-4D54-8934-6596372E23EB}" type="presParOf" srcId="{A00EEA5B-C10C-4BEC-A143-BE0427F9FF4B}" destId="{C8BD8029-1912-4E93-943B-9840926EBAEE}" srcOrd="2" destOrd="0" presId="urn:microsoft.com/office/officeart/2005/8/layout/process4"/>
    <dgm:cxn modelId="{12B8601E-A806-4E7C-BB67-AE6653534A4E}" type="presParOf" srcId="{C8BD8029-1912-4E93-943B-9840926EBAEE}" destId="{ECBEAC7D-646E-466A-9FD7-2FDA266864E6}" srcOrd="0" destOrd="0" presId="urn:microsoft.com/office/officeart/2005/8/layout/process4"/>
    <dgm:cxn modelId="{867ACD64-26E4-41AA-952B-D8B85485EC19}" type="presParOf" srcId="{C8BD8029-1912-4E93-943B-9840926EBAEE}" destId="{FD30461E-38F5-4DF6-9AE6-4505D1F66B45}" srcOrd="1" destOrd="0" presId="urn:microsoft.com/office/officeart/2005/8/layout/process4"/>
    <dgm:cxn modelId="{4C437F53-A750-4581-A76A-21C9AC529C38}" type="presParOf" srcId="{B8A07D5F-7E5B-4B64-BAE0-B0AD2408FEDA}" destId="{2F10661C-34B2-4927-8FC3-A606C02EC4FA}" srcOrd="1" destOrd="0" presId="urn:microsoft.com/office/officeart/2005/8/layout/process4"/>
    <dgm:cxn modelId="{1E3F87A6-D41C-4912-ADF4-E0587DED9C87}" type="presParOf" srcId="{B8A07D5F-7E5B-4B64-BAE0-B0AD2408FEDA}" destId="{B099A5F2-C3CA-4854-ABD6-8256490291AA}" srcOrd="2" destOrd="0" presId="urn:microsoft.com/office/officeart/2005/8/layout/process4"/>
    <dgm:cxn modelId="{50FE4D98-DA4B-449E-8E77-7D37321EE1DE}" type="presParOf" srcId="{B099A5F2-C3CA-4854-ABD6-8256490291AA}" destId="{2B938632-7D87-4FCD-8793-C0DEBED1F79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4158C-0D66-49C0-AB77-0B9ABFB8A0F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864B6C-2D97-446E-841C-1F8FE6F3A0AC}">
      <dgm:prSet/>
      <dgm:spPr/>
      <dgm:t>
        <a:bodyPr/>
        <a:lstStyle/>
        <a:p>
          <a:pPr>
            <a:defRPr cap="all"/>
          </a:pPr>
          <a:r>
            <a:rPr lang="pt-BR" dirty="0"/>
            <a:t>Busca por todas as possíveis árvores</a:t>
          </a:r>
          <a:endParaRPr lang="en-US" dirty="0"/>
        </a:p>
      </dgm:t>
    </dgm:pt>
    <dgm:pt modelId="{00833A34-9220-47B1-867E-0CFB77C13BAC}" type="parTrans" cxnId="{1610DB00-6178-4EE9-B1AF-43AFA58EF65D}">
      <dgm:prSet/>
      <dgm:spPr/>
      <dgm:t>
        <a:bodyPr/>
        <a:lstStyle/>
        <a:p>
          <a:endParaRPr lang="en-US"/>
        </a:p>
      </dgm:t>
    </dgm:pt>
    <dgm:pt modelId="{16432641-FE2E-46D8-9243-5F52D9D20144}" type="sibTrans" cxnId="{1610DB00-6178-4EE9-B1AF-43AFA58EF65D}">
      <dgm:prSet/>
      <dgm:spPr/>
      <dgm:t>
        <a:bodyPr/>
        <a:lstStyle/>
        <a:p>
          <a:endParaRPr lang="en-US"/>
        </a:p>
      </dgm:t>
    </dgm:pt>
    <dgm:pt modelId="{8E0F7468-2594-468F-BD05-E2DD8A1B38A8}">
      <dgm:prSet/>
      <dgm:spPr/>
      <dgm:t>
        <a:bodyPr/>
        <a:lstStyle/>
        <a:p>
          <a:pPr>
            <a:defRPr cap="all"/>
          </a:pPr>
          <a:r>
            <a:rPr lang="pt-BR"/>
            <a:t>Ideia clássica está definida no ID3 (Quilan, 1986)</a:t>
          </a:r>
          <a:endParaRPr lang="en-US"/>
        </a:p>
      </dgm:t>
    </dgm:pt>
    <dgm:pt modelId="{4BE7939A-091C-4DC8-A3C6-8FF5E27737FB}" type="parTrans" cxnId="{441E82AA-8042-4D73-8E94-BB650D384BD0}">
      <dgm:prSet/>
      <dgm:spPr/>
      <dgm:t>
        <a:bodyPr/>
        <a:lstStyle/>
        <a:p>
          <a:endParaRPr lang="en-US"/>
        </a:p>
      </dgm:t>
    </dgm:pt>
    <dgm:pt modelId="{0A6BF2B5-343E-4491-81D5-7BE7AF86EF6D}" type="sibTrans" cxnId="{441E82AA-8042-4D73-8E94-BB650D384BD0}">
      <dgm:prSet/>
      <dgm:spPr/>
      <dgm:t>
        <a:bodyPr/>
        <a:lstStyle/>
        <a:p>
          <a:endParaRPr lang="en-US"/>
        </a:p>
      </dgm:t>
    </dgm:pt>
    <dgm:pt modelId="{E41BCCEB-216A-4602-85ED-7717EE19C198}" type="pres">
      <dgm:prSet presAssocID="{6E24158C-0D66-49C0-AB77-0B9ABFB8A0F0}" presName="root" presStyleCnt="0">
        <dgm:presLayoutVars>
          <dgm:dir/>
          <dgm:resizeHandles val="exact"/>
        </dgm:presLayoutVars>
      </dgm:prSet>
      <dgm:spPr/>
    </dgm:pt>
    <dgm:pt modelId="{2E6917EA-76F0-43E6-9A02-7793C381E6D7}" type="pres">
      <dgm:prSet presAssocID="{F9864B6C-2D97-446E-841C-1F8FE6F3A0AC}" presName="compNode" presStyleCnt="0"/>
      <dgm:spPr/>
    </dgm:pt>
    <dgm:pt modelId="{E8875C05-0F42-4E55-902D-5CC25647C5BF}" type="pres">
      <dgm:prSet presAssocID="{F9864B6C-2D97-446E-841C-1F8FE6F3A0A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79F56B6-1B75-451B-9196-13592FCE8450}" type="pres">
      <dgm:prSet presAssocID="{F9864B6C-2D97-446E-841C-1F8FE6F3A0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9EC0E380-5ACE-46B7-8568-C08FADB28048}" type="pres">
      <dgm:prSet presAssocID="{F9864B6C-2D97-446E-841C-1F8FE6F3A0AC}" presName="spaceRect" presStyleCnt="0"/>
      <dgm:spPr/>
    </dgm:pt>
    <dgm:pt modelId="{9186973A-592F-4EFC-A809-FEA8B738DE55}" type="pres">
      <dgm:prSet presAssocID="{F9864B6C-2D97-446E-841C-1F8FE6F3A0AC}" presName="textRect" presStyleLbl="revTx" presStyleIdx="0" presStyleCnt="2">
        <dgm:presLayoutVars>
          <dgm:chMax val="1"/>
          <dgm:chPref val="1"/>
        </dgm:presLayoutVars>
      </dgm:prSet>
      <dgm:spPr/>
    </dgm:pt>
    <dgm:pt modelId="{61F58FF8-E4B6-42AF-A3E4-7717091254AC}" type="pres">
      <dgm:prSet presAssocID="{16432641-FE2E-46D8-9243-5F52D9D20144}" presName="sibTrans" presStyleCnt="0"/>
      <dgm:spPr/>
    </dgm:pt>
    <dgm:pt modelId="{7C084859-63D8-4845-8EBF-A0E31B78D603}" type="pres">
      <dgm:prSet presAssocID="{8E0F7468-2594-468F-BD05-E2DD8A1B38A8}" presName="compNode" presStyleCnt="0"/>
      <dgm:spPr/>
    </dgm:pt>
    <dgm:pt modelId="{C01986E6-D920-4127-AB63-F73D01161AFD}" type="pres">
      <dgm:prSet presAssocID="{8E0F7468-2594-468F-BD05-E2DD8A1B38A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2090037-8D54-486A-9B27-7E630232F7F7}" type="pres">
      <dgm:prSet presAssocID="{8E0F7468-2594-468F-BD05-E2DD8A1B38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DD5EE260-C934-443F-9C29-8244820EADC9}" type="pres">
      <dgm:prSet presAssocID="{8E0F7468-2594-468F-BD05-E2DD8A1B38A8}" presName="spaceRect" presStyleCnt="0"/>
      <dgm:spPr/>
    </dgm:pt>
    <dgm:pt modelId="{8A57FB96-6668-400B-AD21-E5EC631E2E59}" type="pres">
      <dgm:prSet presAssocID="{8E0F7468-2594-468F-BD05-E2DD8A1B38A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610DB00-6178-4EE9-B1AF-43AFA58EF65D}" srcId="{6E24158C-0D66-49C0-AB77-0B9ABFB8A0F0}" destId="{F9864B6C-2D97-446E-841C-1F8FE6F3A0AC}" srcOrd="0" destOrd="0" parTransId="{00833A34-9220-47B1-867E-0CFB77C13BAC}" sibTransId="{16432641-FE2E-46D8-9243-5F52D9D20144}"/>
    <dgm:cxn modelId="{A0AB6F28-7722-49A0-ABA4-EFF9C19471D2}" type="presOf" srcId="{6E24158C-0D66-49C0-AB77-0B9ABFB8A0F0}" destId="{E41BCCEB-216A-4602-85ED-7717EE19C198}" srcOrd="0" destOrd="0" presId="urn:microsoft.com/office/officeart/2018/5/layout/IconLeafLabelList"/>
    <dgm:cxn modelId="{BB43E835-8A50-476B-862D-0D552D76600C}" type="presOf" srcId="{8E0F7468-2594-468F-BD05-E2DD8A1B38A8}" destId="{8A57FB96-6668-400B-AD21-E5EC631E2E59}" srcOrd="0" destOrd="0" presId="urn:microsoft.com/office/officeart/2018/5/layout/IconLeafLabelList"/>
    <dgm:cxn modelId="{7699ED4D-C063-4410-A6CE-A267C0A68B88}" type="presOf" srcId="{F9864B6C-2D97-446E-841C-1F8FE6F3A0AC}" destId="{9186973A-592F-4EFC-A809-FEA8B738DE55}" srcOrd="0" destOrd="0" presId="urn:microsoft.com/office/officeart/2018/5/layout/IconLeafLabelList"/>
    <dgm:cxn modelId="{441E82AA-8042-4D73-8E94-BB650D384BD0}" srcId="{6E24158C-0D66-49C0-AB77-0B9ABFB8A0F0}" destId="{8E0F7468-2594-468F-BD05-E2DD8A1B38A8}" srcOrd="1" destOrd="0" parTransId="{4BE7939A-091C-4DC8-A3C6-8FF5E27737FB}" sibTransId="{0A6BF2B5-343E-4491-81D5-7BE7AF86EF6D}"/>
    <dgm:cxn modelId="{53A25902-4C84-4F26-B2FC-3699013A26D2}" type="presParOf" srcId="{E41BCCEB-216A-4602-85ED-7717EE19C198}" destId="{2E6917EA-76F0-43E6-9A02-7793C381E6D7}" srcOrd="0" destOrd="0" presId="urn:microsoft.com/office/officeart/2018/5/layout/IconLeafLabelList"/>
    <dgm:cxn modelId="{2A442323-1D9B-44B9-BFEC-15548E718507}" type="presParOf" srcId="{2E6917EA-76F0-43E6-9A02-7793C381E6D7}" destId="{E8875C05-0F42-4E55-902D-5CC25647C5BF}" srcOrd="0" destOrd="0" presId="urn:microsoft.com/office/officeart/2018/5/layout/IconLeafLabelList"/>
    <dgm:cxn modelId="{278F3F28-1A46-4BF1-B7DA-9554533F72A1}" type="presParOf" srcId="{2E6917EA-76F0-43E6-9A02-7793C381E6D7}" destId="{279F56B6-1B75-451B-9196-13592FCE8450}" srcOrd="1" destOrd="0" presId="urn:microsoft.com/office/officeart/2018/5/layout/IconLeafLabelList"/>
    <dgm:cxn modelId="{D61CFE02-CCC7-40A4-9113-54B1282FCAB8}" type="presParOf" srcId="{2E6917EA-76F0-43E6-9A02-7793C381E6D7}" destId="{9EC0E380-5ACE-46B7-8568-C08FADB28048}" srcOrd="2" destOrd="0" presId="urn:microsoft.com/office/officeart/2018/5/layout/IconLeafLabelList"/>
    <dgm:cxn modelId="{28379F6C-63EF-41F1-B1C6-2AEB7AD57905}" type="presParOf" srcId="{2E6917EA-76F0-43E6-9A02-7793C381E6D7}" destId="{9186973A-592F-4EFC-A809-FEA8B738DE55}" srcOrd="3" destOrd="0" presId="urn:microsoft.com/office/officeart/2018/5/layout/IconLeafLabelList"/>
    <dgm:cxn modelId="{F580CB9B-6910-487F-8C39-9CE7D3B983C4}" type="presParOf" srcId="{E41BCCEB-216A-4602-85ED-7717EE19C198}" destId="{61F58FF8-E4B6-42AF-A3E4-7717091254AC}" srcOrd="1" destOrd="0" presId="urn:microsoft.com/office/officeart/2018/5/layout/IconLeafLabelList"/>
    <dgm:cxn modelId="{6819E0EF-5F41-49AA-9E6B-6CCA01FC88C7}" type="presParOf" srcId="{E41BCCEB-216A-4602-85ED-7717EE19C198}" destId="{7C084859-63D8-4845-8EBF-A0E31B78D603}" srcOrd="2" destOrd="0" presId="urn:microsoft.com/office/officeart/2018/5/layout/IconLeafLabelList"/>
    <dgm:cxn modelId="{485B5872-1012-4142-9C0A-4B4234937E00}" type="presParOf" srcId="{7C084859-63D8-4845-8EBF-A0E31B78D603}" destId="{C01986E6-D920-4127-AB63-F73D01161AFD}" srcOrd="0" destOrd="0" presId="urn:microsoft.com/office/officeart/2018/5/layout/IconLeafLabelList"/>
    <dgm:cxn modelId="{8042E8E8-E794-4AC4-9541-710CB8A5554C}" type="presParOf" srcId="{7C084859-63D8-4845-8EBF-A0E31B78D603}" destId="{B2090037-8D54-486A-9B27-7E630232F7F7}" srcOrd="1" destOrd="0" presId="urn:microsoft.com/office/officeart/2018/5/layout/IconLeafLabelList"/>
    <dgm:cxn modelId="{2244DD6E-9649-4169-8C3F-F4689067E07F}" type="presParOf" srcId="{7C084859-63D8-4845-8EBF-A0E31B78D603}" destId="{DD5EE260-C934-443F-9C29-8244820EADC9}" srcOrd="2" destOrd="0" presId="urn:microsoft.com/office/officeart/2018/5/layout/IconLeafLabelList"/>
    <dgm:cxn modelId="{DE89B09B-244A-46B9-AB5E-2DE10F1BC6B6}" type="presParOf" srcId="{7C084859-63D8-4845-8EBF-A0E31B78D603}" destId="{8A57FB96-6668-400B-AD21-E5EC631E2E5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84AE31-A894-4229-9117-685A068978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B547FF-0B88-41A0-A175-52F4018B6F6E}">
      <dgm:prSet/>
      <dgm:spPr/>
      <dgm:t>
        <a:bodyPr/>
        <a:lstStyle/>
        <a:p>
          <a:r>
            <a:rPr lang="pt-BR"/>
            <a:t>Cria ranking do atributos mais adequados</a:t>
          </a:r>
          <a:endParaRPr lang="en-US"/>
        </a:p>
      </dgm:t>
    </dgm:pt>
    <dgm:pt modelId="{EDD067AA-DD3F-4274-8E86-154136A2C68B}" type="parTrans" cxnId="{B81D49CF-B2FA-42B9-9116-250D7E103CB4}">
      <dgm:prSet/>
      <dgm:spPr/>
      <dgm:t>
        <a:bodyPr/>
        <a:lstStyle/>
        <a:p>
          <a:endParaRPr lang="en-US"/>
        </a:p>
      </dgm:t>
    </dgm:pt>
    <dgm:pt modelId="{957A8C2F-ECD5-49F9-82DB-4544821E0BE6}" type="sibTrans" cxnId="{B81D49CF-B2FA-42B9-9116-250D7E103CB4}">
      <dgm:prSet/>
      <dgm:spPr/>
      <dgm:t>
        <a:bodyPr/>
        <a:lstStyle/>
        <a:p>
          <a:endParaRPr lang="en-US"/>
        </a:p>
      </dgm:t>
    </dgm:pt>
    <dgm:pt modelId="{3BC4F8D0-7C81-44B7-89B5-FDD00CCA84CD}">
      <dgm:prSet/>
      <dgm:spPr/>
      <dgm:t>
        <a:bodyPr/>
        <a:lstStyle/>
        <a:p>
          <a:r>
            <a:rPr lang="pt-BR"/>
            <a:t>Insere os atributos na árvore</a:t>
          </a:r>
          <a:endParaRPr lang="en-US"/>
        </a:p>
      </dgm:t>
    </dgm:pt>
    <dgm:pt modelId="{AA18AD03-7F7D-463F-A28F-B5BAA8DDAB0E}" type="parTrans" cxnId="{8A552D20-F7F1-4E43-BB27-C5C968E866C7}">
      <dgm:prSet/>
      <dgm:spPr/>
      <dgm:t>
        <a:bodyPr/>
        <a:lstStyle/>
        <a:p>
          <a:endParaRPr lang="en-US"/>
        </a:p>
      </dgm:t>
    </dgm:pt>
    <dgm:pt modelId="{D3A783B3-A8E2-4EF0-823D-04B7AD61D0B6}" type="sibTrans" cxnId="{8A552D20-F7F1-4E43-BB27-C5C968E866C7}">
      <dgm:prSet/>
      <dgm:spPr/>
      <dgm:t>
        <a:bodyPr/>
        <a:lstStyle/>
        <a:p>
          <a:endParaRPr lang="en-US"/>
        </a:p>
      </dgm:t>
    </dgm:pt>
    <dgm:pt modelId="{57C0AEEB-7D2E-4EE2-8DA1-A8698AD0F9D0}">
      <dgm:prSet/>
      <dgm:spPr/>
      <dgm:t>
        <a:bodyPr/>
        <a:lstStyle/>
        <a:p>
          <a:r>
            <a:rPr lang="pt-BR"/>
            <a:t>Utiliza o ganho de informação para criar o ranking</a:t>
          </a:r>
          <a:endParaRPr lang="en-US"/>
        </a:p>
      </dgm:t>
    </dgm:pt>
    <dgm:pt modelId="{A8AF0B86-544F-48BB-A98F-C86F7A89F150}" type="parTrans" cxnId="{C205570F-B5C7-424E-9CC9-7EB6A5FE3325}">
      <dgm:prSet/>
      <dgm:spPr/>
      <dgm:t>
        <a:bodyPr/>
        <a:lstStyle/>
        <a:p>
          <a:endParaRPr lang="en-US"/>
        </a:p>
      </dgm:t>
    </dgm:pt>
    <dgm:pt modelId="{409D30BE-FBDB-4573-8FCF-58D8910DB3A9}" type="sibTrans" cxnId="{C205570F-B5C7-424E-9CC9-7EB6A5FE3325}">
      <dgm:prSet/>
      <dgm:spPr/>
      <dgm:t>
        <a:bodyPr/>
        <a:lstStyle/>
        <a:p>
          <a:endParaRPr lang="en-US"/>
        </a:p>
      </dgm:t>
    </dgm:pt>
    <dgm:pt modelId="{1DD0E835-0BF3-40A0-83BF-2C4017EAA29F}">
      <dgm:prSet/>
      <dgm:spPr/>
      <dgm:t>
        <a:bodyPr/>
        <a:lstStyle/>
        <a:p>
          <a:r>
            <a:rPr lang="pt-BR"/>
            <a:t>Baseado em entropia</a:t>
          </a:r>
          <a:endParaRPr lang="en-US"/>
        </a:p>
      </dgm:t>
    </dgm:pt>
    <dgm:pt modelId="{74762328-CF3A-43B0-99FD-5C7A3D20D2C3}" type="parTrans" cxnId="{9D94F59E-313A-4F72-A93B-78CD526DBBE7}">
      <dgm:prSet/>
      <dgm:spPr/>
      <dgm:t>
        <a:bodyPr/>
        <a:lstStyle/>
        <a:p>
          <a:endParaRPr lang="en-US"/>
        </a:p>
      </dgm:t>
    </dgm:pt>
    <dgm:pt modelId="{F267B584-56F8-44E5-9771-B9DF7C79A998}" type="sibTrans" cxnId="{9D94F59E-313A-4F72-A93B-78CD526DBBE7}">
      <dgm:prSet/>
      <dgm:spPr/>
      <dgm:t>
        <a:bodyPr/>
        <a:lstStyle/>
        <a:p>
          <a:endParaRPr lang="en-US"/>
        </a:p>
      </dgm:t>
    </dgm:pt>
    <dgm:pt modelId="{DE4317EF-3D96-4D27-93E9-AE7EED242147}" type="pres">
      <dgm:prSet presAssocID="{0984AE31-A894-4229-9117-685A06897881}" presName="linear" presStyleCnt="0">
        <dgm:presLayoutVars>
          <dgm:animLvl val="lvl"/>
          <dgm:resizeHandles val="exact"/>
        </dgm:presLayoutVars>
      </dgm:prSet>
      <dgm:spPr/>
    </dgm:pt>
    <dgm:pt modelId="{342C5218-9C32-41E2-A98F-547AA88F457B}" type="pres">
      <dgm:prSet presAssocID="{72B547FF-0B88-41A0-A175-52F4018B6F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7BFB31-48AF-4134-808F-40ED10C702DF}" type="pres">
      <dgm:prSet presAssocID="{957A8C2F-ECD5-49F9-82DB-4544821E0BE6}" presName="spacer" presStyleCnt="0"/>
      <dgm:spPr/>
    </dgm:pt>
    <dgm:pt modelId="{773AB486-D3B6-4B2B-9188-A213D8827825}" type="pres">
      <dgm:prSet presAssocID="{3BC4F8D0-7C81-44B7-89B5-FDD00CCA84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54740F-574A-4C13-8E3F-877C342170EE}" type="pres">
      <dgm:prSet presAssocID="{D3A783B3-A8E2-4EF0-823D-04B7AD61D0B6}" presName="spacer" presStyleCnt="0"/>
      <dgm:spPr/>
    </dgm:pt>
    <dgm:pt modelId="{EFD1A2BC-4BE6-4DE9-8E2A-A97FF72247F5}" type="pres">
      <dgm:prSet presAssocID="{57C0AEEB-7D2E-4EE2-8DA1-A8698AD0F9D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0CC269E-F623-436D-B564-234A80912B36}" type="pres">
      <dgm:prSet presAssocID="{57C0AEEB-7D2E-4EE2-8DA1-A8698AD0F9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205570F-B5C7-424E-9CC9-7EB6A5FE3325}" srcId="{0984AE31-A894-4229-9117-685A06897881}" destId="{57C0AEEB-7D2E-4EE2-8DA1-A8698AD0F9D0}" srcOrd="2" destOrd="0" parTransId="{A8AF0B86-544F-48BB-A98F-C86F7A89F150}" sibTransId="{409D30BE-FBDB-4573-8FCF-58D8910DB3A9}"/>
    <dgm:cxn modelId="{2DC11210-0BBF-4F11-A9E5-EE3A1CAC2B6D}" type="presOf" srcId="{3BC4F8D0-7C81-44B7-89B5-FDD00CCA84CD}" destId="{773AB486-D3B6-4B2B-9188-A213D8827825}" srcOrd="0" destOrd="0" presId="urn:microsoft.com/office/officeart/2005/8/layout/vList2"/>
    <dgm:cxn modelId="{8A552D20-F7F1-4E43-BB27-C5C968E866C7}" srcId="{0984AE31-A894-4229-9117-685A06897881}" destId="{3BC4F8D0-7C81-44B7-89B5-FDD00CCA84CD}" srcOrd="1" destOrd="0" parTransId="{AA18AD03-7F7D-463F-A28F-B5BAA8DDAB0E}" sibTransId="{D3A783B3-A8E2-4EF0-823D-04B7AD61D0B6}"/>
    <dgm:cxn modelId="{0F2DFC32-F52B-49BD-84EF-76EFD225A576}" type="presOf" srcId="{1DD0E835-0BF3-40A0-83BF-2C4017EAA29F}" destId="{30CC269E-F623-436D-B564-234A80912B36}" srcOrd="0" destOrd="0" presId="urn:microsoft.com/office/officeart/2005/8/layout/vList2"/>
    <dgm:cxn modelId="{81210978-1FC8-4DA0-A27D-B417654C94CB}" type="presOf" srcId="{57C0AEEB-7D2E-4EE2-8DA1-A8698AD0F9D0}" destId="{EFD1A2BC-4BE6-4DE9-8E2A-A97FF72247F5}" srcOrd="0" destOrd="0" presId="urn:microsoft.com/office/officeart/2005/8/layout/vList2"/>
    <dgm:cxn modelId="{CDF33C8F-E458-46B7-8B3E-F50352FD71C5}" type="presOf" srcId="{0984AE31-A894-4229-9117-685A06897881}" destId="{DE4317EF-3D96-4D27-93E9-AE7EED242147}" srcOrd="0" destOrd="0" presId="urn:microsoft.com/office/officeart/2005/8/layout/vList2"/>
    <dgm:cxn modelId="{9D94F59E-313A-4F72-A93B-78CD526DBBE7}" srcId="{57C0AEEB-7D2E-4EE2-8DA1-A8698AD0F9D0}" destId="{1DD0E835-0BF3-40A0-83BF-2C4017EAA29F}" srcOrd="0" destOrd="0" parTransId="{74762328-CF3A-43B0-99FD-5C7A3D20D2C3}" sibTransId="{F267B584-56F8-44E5-9771-B9DF7C79A998}"/>
    <dgm:cxn modelId="{419163AB-5617-4E48-9F73-9A824826FB1D}" type="presOf" srcId="{72B547FF-0B88-41A0-A175-52F4018B6F6E}" destId="{342C5218-9C32-41E2-A98F-547AA88F457B}" srcOrd="0" destOrd="0" presId="urn:microsoft.com/office/officeart/2005/8/layout/vList2"/>
    <dgm:cxn modelId="{B81D49CF-B2FA-42B9-9116-250D7E103CB4}" srcId="{0984AE31-A894-4229-9117-685A06897881}" destId="{72B547FF-0B88-41A0-A175-52F4018B6F6E}" srcOrd="0" destOrd="0" parTransId="{EDD067AA-DD3F-4274-8E86-154136A2C68B}" sibTransId="{957A8C2F-ECD5-49F9-82DB-4544821E0BE6}"/>
    <dgm:cxn modelId="{18257864-6E75-4DA7-B57A-EF514B371B7D}" type="presParOf" srcId="{DE4317EF-3D96-4D27-93E9-AE7EED242147}" destId="{342C5218-9C32-41E2-A98F-547AA88F457B}" srcOrd="0" destOrd="0" presId="urn:microsoft.com/office/officeart/2005/8/layout/vList2"/>
    <dgm:cxn modelId="{A917F7D1-BF66-45A2-B892-DB193C3CEA59}" type="presParOf" srcId="{DE4317EF-3D96-4D27-93E9-AE7EED242147}" destId="{5D7BFB31-48AF-4134-808F-40ED10C702DF}" srcOrd="1" destOrd="0" presId="urn:microsoft.com/office/officeart/2005/8/layout/vList2"/>
    <dgm:cxn modelId="{15EAC301-5FD4-4495-89AF-73BD3DDBC8CC}" type="presParOf" srcId="{DE4317EF-3D96-4D27-93E9-AE7EED242147}" destId="{773AB486-D3B6-4B2B-9188-A213D8827825}" srcOrd="2" destOrd="0" presId="urn:microsoft.com/office/officeart/2005/8/layout/vList2"/>
    <dgm:cxn modelId="{B9710099-52E8-4CDB-9A2F-0BF5B0A7E0D6}" type="presParOf" srcId="{DE4317EF-3D96-4D27-93E9-AE7EED242147}" destId="{1354740F-574A-4C13-8E3F-877C342170EE}" srcOrd="3" destOrd="0" presId="urn:microsoft.com/office/officeart/2005/8/layout/vList2"/>
    <dgm:cxn modelId="{17A18798-DD2A-4AFF-B23E-11BDBA1B48EE}" type="presParOf" srcId="{DE4317EF-3D96-4D27-93E9-AE7EED242147}" destId="{EFD1A2BC-4BE6-4DE9-8E2A-A97FF72247F5}" srcOrd="4" destOrd="0" presId="urn:microsoft.com/office/officeart/2005/8/layout/vList2"/>
    <dgm:cxn modelId="{A6010474-7A60-4D1A-931B-7136B8295C11}" type="presParOf" srcId="{DE4317EF-3D96-4D27-93E9-AE7EED242147}" destId="{30CC269E-F623-436D-B564-234A80912B3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3DDA2-B95C-4B2A-BD86-DFB3B819FCB8}">
      <dsp:nvSpPr>
        <dsp:cNvPr id="0" name=""/>
        <dsp:cNvSpPr/>
      </dsp:nvSpPr>
      <dsp:spPr>
        <a:xfrm>
          <a:off x="0" y="70372"/>
          <a:ext cx="9906000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Árvores de decisão</a:t>
          </a:r>
        </a:p>
      </dsp:txBody>
      <dsp:txXfrm>
        <a:off x="28786" y="99158"/>
        <a:ext cx="9848428" cy="532107"/>
      </dsp:txXfrm>
    </dsp:sp>
    <dsp:sp modelId="{7FBE91DC-2986-45D8-B3F5-088625810BFC}">
      <dsp:nvSpPr>
        <dsp:cNvPr id="0" name=""/>
        <dsp:cNvSpPr/>
      </dsp:nvSpPr>
      <dsp:spPr>
        <a:xfrm>
          <a:off x="0" y="729172"/>
          <a:ext cx="9906000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/>
            <a:t>Métricas</a:t>
          </a:r>
        </a:p>
      </dsp:txBody>
      <dsp:txXfrm>
        <a:off x="28786" y="757958"/>
        <a:ext cx="9848428" cy="532107"/>
      </dsp:txXfrm>
    </dsp:sp>
    <dsp:sp modelId="{21E6BC7D-D0F3-4F09-9BAF-5142D1E4717E}">
      <dsp:nvSpPr>
        <dsp:cNvPr id="0" name=""/>
        <dsp:cNvSpPr/>
      </dsp:nvSpPr>
      <dsp:spPr>
        <a:xfrm>
          <a:off x="0" y="1387972"/>
          <a:ext cx="9906000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Classificadores Bayesianos</a:t>
          </a:r>
          <a:endParaRPr lang="en-US" sz="2400" kern="1200"/>
        </a:p>
      </dsp:txBody>
      <dsp:txXfrm>
        <a:off x="28786" y="1416758"/>
        <a:ext cx="9848428" cy="532107"/>
      </dsp:txXfrm>
    </dsp:sp>
    <dsp:sp modelId="{B3AE658E-EB4F-4121-A8BD-0CBDAE758595}">
      <dsp:nvSpPr>
        <dsp:cNvPr id="0" name=""/>
        <dsp:cNvSpPr/>
      </dsp:nvSpPr>
      <dsp:spPr>
        <a:xfrm>
          <a:off x="0" y="2046772"/>
          <a:ext cx="9906000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KNN</a:t>
          </a:r>
          <a:endParaRPr lang="en-US" sz="2400" kern="1200"/>
        </a:p>
      </dsp:txBody>
      <dsp:txXfrm>
        <a:off x="28786" y="2075558"/>
        <a:ext cx="9848428" cy="532107"/>
      </dsp:txXfrm>
    </dsp:sp>
    <dsp:sp modelId="{8A0B2DE1-63E7-496C-B8E3-A915988B70D0}">
      <dsp:nvSpPr>
        <dsp:cNvPr id="0" name=""/>
        <dsp:cNvSpPr/>
      </dsp:nvSpPr>
      <dsp:spPr>
        <a:xfrm>
          <a:off x="0" y="2705572"/>
          <a:ext cx="9906000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SVM</a:t>
          </a:r>
          <a:endParaRPr lang="en-US" sz="2400" kern="1200"/>
        </a:p>
      </dsp:txBody>
      <dsp:txXfrm>
        <a:off x="28786" y="2734358"/>
        <a:ext cx="9848428" cy="532107"/>
      </dsp:txXfrm>
    </dsp:sp>
    <dsp:sp modelId="{952166B1-A560-40C0-A6D5-AB96BBCA2918}">
      <dsp:nvSpPr>
        <dsp:cNvPr id="0" name=""/>
        <dsp:cNvSpPr/>
      </dsp:nvSpPr>
      <dsp:spPr>
        <a:xfrm>
          <a:off x="0" y="3364371"/>
          <a:ext cx="9906000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Perceptron</a:t>
          </a:r>
          <a:endParaRPr lang="en-US" sz="2400" kern="1200"/>
        </a:p>
      </dsp:txBody>
      <dsp:txXfrm>
        <a:off x="28786" y="3393157"/>
        <a:ext cx="9848428" cy="532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D038B-15EE-4351-B36F-44024139C832}">
      <dsp:nvSpPr>
        <dsp:cNvPr id="0" name=""/>
        <dsp:cNvSpPr/>
      </dsp:nvSpPr>
      <dsp:spPr>
        <a:xfrm>
          <a:off x="0" y="3166011"/>
          <a:ext cx="7424423" cy="2077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Representa um disjunção de conjunções</a:t>
          </a:r>
          <a:endParaRPr lang="en-US" sz="3700" kern="1200"/>
        </a:p>
      </dsp:txBody>
      <dsp:txXfrm>
        <a:off x="0" y="3166011"/>
        <a:ext cx="7424423" cy="1121713"/>
      </dsp:txXfrm>
    </dsp:sp>
    <dsp:sp modelId="{ECBEAC7D-646E-466A-9FD7-2FDA266864E6}">
      <dsp:nvSpPr>
        <dsp:cNvPr id="0" name=""/>
        <dsp:cNvSpPr/>
      </dsp:nvSpPr>
      <dsp:spPr>
        <a:xfrm>
          <a:off x="0" y="4246180"/>
          <a:ext cx="3712211" cy="9555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Cada ramo é uma conjunção de testes</a:t>
          </a:r>
          <a:endParaRPr lang="en-US" sz="3000" kern="1200"/>
        </a:p>
      </dsp:txBody>
      <dsp:txXfrm>
        <a:off x="0" y="4246180"/>
        <a:ext cx="3712211" cy="955533"/>
      </dsp:txXfrm>
    </dsp:sp>
    <dsp:sp modelId="{FD30461E-38F5-4DF6-9AE6-4505D1F66B45}">
      <dsp:nvSpPr>
        <dsp:cNvPr id="0" name=""/>
        <dsp:cNvSpPr/>
      </dsp:nvSpPr>
      <dsp:spPr>
        <a:xfrm>
          <a:off x="3712211" y="4246180"/>
          <a:ext cx="3712211" cy="955533"/>
        </a:xfrm>
        <a:prstGeom prst="rect">
          <a:avLst/>
        </a:prstGeom>
        <a:solidFill>
          <a:schemeClr val="accent2">
            <a:tint val="40000"/>
            <a:alpha val="90000"/>
            <a:hueOff val="3412591"/>
            <a:satOff val="-472"/>
            <a:lumOff val="-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412591"/>
              <a:satOff val="-472"/>
              <a:lumOff val="-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A árvore é uma disjunção de ramos</a:t>
          </a:r>
          <a:endParaRPr lang="en-US" sz="3000" kern="1200"/>
        </a:p>
      </dsp:txBody>
      <dsp:txXfrm>
        <a:off x="3712211" y="4246180"/>
        <a:ext cx="3712211" cy="955533"/>
      </dsp:txXfrm>
    </dsp:sp>
    <dsp:sp modelId="{2B938632-7D87-4FCD-8793-C0DEBED1F799}">
      <dsp:nvSpPr>
        <dsp:cNvPr id="0" name=""/>
        <dsp:cNvSpPr/>
      </dsp:nvSpPr>
      <dsp:spPr>
        <a:xfrm rot="10800000">
          <a:off x="0" y="2365"/>
          <a:ext cx="7424423" cy="3194805"/>
        </a:xfrm>
        <a:prstGeom prst="upArrowCallout">
          <a:avLst/>
        </a:prstGeom>
        <a:solidFill>
          <a:schemeClr val="accent2">
            <a:hueOff val="3024253"/>
            <a:satOff val="-552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Faz uma seleção de atributos como parte do processo</a:t>
          </a:r>
          <a:endParaRPr lang="en-US" sz="3700" kern="1200"/>
        </a:p>
      </dsp:txBody>
      <dsp:txXfrm rot="10800000">
        <a:off x="0" y="2365"/>
        <a:ext cx="7424423" cy="20758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75C05-0F42-4E55-902D-5CC25647C5BF}">
      <dsp:nvSpPr>
        <dsp:cNvPr id="0" name=""/>
        <dsp:cNvSpPr/>
      </dsp:nvSpPr>
      <dsp:spPr>
        <a:xfrm>
          <a:off x="1865265" y="3668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F56B6-1B75-451B-9196-13592FCE8450}">
      <dsp:nvSpPr>
        <dsp:cNvPr id="0" name=""/>
        <dsp:cNvSpPr/>
      </dsp:nvSpPr>
      <dsp:spPr>
        <a:xfrm>
          <a:off x="2333265" y="8348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6973A-592F-4EFC-A809-FEA8B738DE55}">
      <dsp:nvSpPr>
        <dsp:cNvPr id="0" name=""/>
        <dsp:cNvSpPr/>
      </dsp:nvSpPr>
      <dsp:spPr>
        <a:xfrm>
          <a:off x="1163265" y="32468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 dirty="0"/>
            <a:t>Busca por todas as possíveis árvores</a:t>
          </a:r>
          <a:endParaRPr lang="en-US" sz="2300" kern="1200" dirty="0"/>
        </a:p>
      </dsp:txBody>
      <dsp:txXfrm>
        <a:off x="1163265" y="3246839"/>
        <a:ext cx="3600000" cy="720000"/>
      </dsp:txXfrm>
    </dsp:sp>
    <dsp:sp modelId="{C01986E6-D920-4127-AB63-F73D01161AFD}">
      <dsp:nvSpPr>
        <dsp:cNvPr id="0" name=""/>
        <dsp:cNvSpPr/>
      </dsp:nvSpPr>
      <dsp:spPr>
        <a:xfrm>
          <a:off x="6095265" y="3668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90037-8D54-486A-9B27-7E630232F7F7}">
      <dsp:nvSpPr>
        <dsp:cNvPr id="0" name=""/>
        <dsp:cNvSpPr/>
      </dsp:nvSpPr>
      <dsp:spPr>
        <a:xfrm>
          <a:off x="6563265" y="8348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7FB96-6668-400B-AD21-E5EC631E2E59}">
      <dsp:nvSpPr>
        <dsp:cNvPr id="0" name=""/>
        <dsp:cNvSpPr/>
      </dsp:nvSpPr>
      <dsp:spPr>
        <a:xfrm>
          <a:off x="5393265" y="32468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/>
            <a:t>Ideia clássica está definida no ID3 (Quilan, 1986)</a:t>
          </a:r>
          <a:endParaRPr lang="en-US" sz="2300" kern="1200"/>
        </a:p>
      </dsp:txBody>
      <dsp:txXfrm>
        <a:off x="5393265" y="3246839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C5218-9C32-41E2-A98F-547AA88F457B}">
      <dsp:nvSpPr>
        <dsp:cNvPr id="0" name=""/>
        <dsp:cNvSpPr/>
      </dsp:nvSpPr>
      <dsp:spPr>
        <a:xfrm>
          <a:off x="0" y="43597"/>
          <a:ext cx="9906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/>
            <a:t>Cria ranking do atributos mais adequados</a:t>
          </a:r>
          <a:endParaRPr lang="en-US" sz="4100" kern="1200"/>
        </a:p>
      </dsp:txBody>
      <dsp:txXfrm>
        <a:off x="49176" y="92773"/>
        <a:ext cx="9807648" cy="909018"/>
      </dsp:txXfrm>
    </dsp:sp>
    <dsp:sp modelId="{773AB486-D3B6-4B2B-9188-A213D8827825}">
      <dsp:nvSpPr>
        <dsp:cNvPr id="0" name=""/>
        <dsp:cNvSpPr/>
      </dsp:nvSpPr>
      <dsp:spPr>
        <a:xfrm>
          <a:off x="0" y="1169047"/>
          <a:ext cx="9906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/>
            <a:t>Insere os atributos na árvore</a:t>
          </a:r>
          <a:endParaRPr lang="en-US" sz="4100" kern="1200"/>
        </a:p>
      </dsp:txBody>
      <dsp:txXfrm>
        <a:off x="49176" y="1218223"/>
        <a:ext cx="9807648" cy="909018"/>
      </dsp:txXfrm>
    </dsp:sp>
    <dsp:sp modelId="{EFD1A2BC-4BE6-4DE9-8E2A-A97FF72247F5}">
      <dsp:nvSpPr>
        <dsp:cNvPr id="0" name=""/>
        <dsp:cNvSpPr/>
      </dsp:nvSpPr>
      <dsp:spPr>
        <a:xfrm>
          <a:off x="0" y="2294497"/>
          <a:ext cx="9906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/>
            <a:t>Utiliza o ganho de informação para criar o ranking</a:t>
          </a:r>
          <a:endParaRPr lang="en-US" sz="4100" kern="1200"/>
        </a:p>
      </dsp:txBody>
      <dsp:txXfrm>
        <a:off x="49176" y="2343673"/>
        <a:ext cx="9807648" cy="909018"/>
      </dsp:txXfrm>
    </dsp:sp>
    <dsp:sp modelId="{30CC269E-F623-436D-B564-234A80912B36}">
      <dsp:nvSpPr>
        <dsp:cNvPr id="0" name=""/>
        <dsp:cNvSpPr/>
      </dsp:nvSpPr>
      <dsp:spPr>
        <a:xfrm>
          <a:off x="0" y="3301867"/>
          <a:ext cx="99060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200" kern="1200"/>
            <a:t>Baseado em entropia</a:t>
          </a:r>
          <a:endParaRPr lang="en-US" sz="3200" kern="1200"/>
        </a:p>
      </dsp:txBody>
      <dsp:txXfrm>
        <a:off x="0" y="3301867"/>
        <a:ext cx="9906000" cy="678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0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7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6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3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2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6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4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7F5AE5-FFC5-F898-2F1E-E777C19DA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pt-BR" sz="5100" dirty="0"/>
              <a:t>Fundamentos de Inteligência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45C472-C438-2C81-E08C-0E529030D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pt-BR" dirty="0"/>
              <a:t>Ensinando a máquina a aprender</a:t>
            </a:r>
          </a:p>
        </p:txBody>
      </p:sp>
      <p:pic>
        <p:nvPicPr>
          <p:cNvPr id="4" name="Picture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926782C6-3E62-DAA2-3E69-CB42725DD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2" r="19578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72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6902BED-7B9C-47C2-9978-E92CD3330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006340"/>
              </p:ext>
            </p:extLst>
          </p:nvPr>
        </p:nvGraphicFramePr>
        <p:xfrm>
          <a:off x="237749" y="171831"/>
          <a:ext cx="990599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21190815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3429043784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83378136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891276645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3671875804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398748364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4079375807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28981555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3198282271"/>
                    </a:ext>
                  </a:extLst>
                </a:gridCol>
                <a:gridCol w="801351">
                  <a:extLst>
                    <a:ext uri="{9D8B030D-6E8A-4147-A177-3AD203B41FA5}">
                      <a16:colId xmlns:a16="http://schemas.microsoft.com/office/drawing/2014/main" val="3391857437"/>
                    </a:ext>
                  </a:extLst>
                </a:gridCol>
                <a:gridCol w="999739">
                  <a:extLst>
                    <a:ext uri="{9D8B030D-6E8A-4147-A177-3AD203B41FA5}">
                      <a16:colId xmlns:a16="http://schemas.microsoft.com/office/drawing/2014/main" val="198508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BarY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WillWait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9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French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92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5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Burguer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French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1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Italian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3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Burguer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8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0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Burguer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33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Italian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0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3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Burguer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50356"/>
                  </a:ext>
                </a:extLst>
              </a:tr>
            </a:tbl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E2E4AA99-0638-5F73-1BC6-C76CDE20B9EB}"/>
              </a:ext>
            </a:extLst>
          </p:cNvPr>
          <p:cNvSpPr txBox="1"/>
          <p:nvPr/>
        </p:nvSpPr>
        <p:spPr>
          <a:xfrm>
            <a:off x="666916" y="4992751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12 instâncias</a:t>
            </a:r>
          </a:p>
          <a:p>
            <a:r>
              <a:rPr lang="pt-BR" b="1" dirty="0"/>
              <a:t>6 positivas</a:t>
            </a:r>
          </a:p>
          <a:p>
            <a:r>
              <a:rPr lang="pt-BR" b="1" dirty="0"/>
              <a:t>6 negativas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AB74228-C87B-BDEE-8E0B-EA96CEEC691E}"/>
              </a:ext>
            </a:extLst>
          </p:cNvPr>
          <p:cNvSpPr txBox="1"/>
          <p:nvPr/>
        </p:nvSpPr>
        <p:spPr>
          <a:xfrm>
            <a:off x="4122577" y="5131250"/>
            <a:ext cx="490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Entropia(S) = -[(6/12) * log</a:t>
            </a:r>
            <a:r>
              <a:rPr lang="pt-BR" sz="1200" b="1" dirty="0"/>
              <a:t>2</a:t>
            </a:r>
            <a:r>
              <a:rPr lang="pt-BR" b="1" dirty="0"/>
              <a:t> (6/12)] – [(6/12) * log</a:t>
            </a:r>
            <a:r>
              <a:rPr lang="pt-BR" sz="1200" b="1" dirty="0"/>
              <a:t>2</a:t>
            </a:r>
            <a:r>
              <a:rPr lang="pt-BR" b="1" dirty="0"/>
              <a:t> (6/12)]</a:t>
            </a:r>
            <a:br>
              <a:rPr lang="pt-BR" b="1" dirty="0"/>
            </a:br>
            <a:r>
              <a:rPr lang="pt-BR" b="1" dirty="0"/>
              <a:t>Entropia(S) = 1.0</a:t>
            </a:r>
          </a:p>
        </p:txBody>
      </p:sp>
    </p:spTree>
    <p:extLst>
      <p:ext uri="{BB962C8B-B14F-4D97-AF65-F5344CB8AC3E}">
        <p14:creationId xmlns:p14="http://schemas.microsoft.com/office/powerpoint/2010/main" val="386044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261FC-20A9-8C69-6BE6-733B1399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Ganho de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6538A-2EA5-7A36-AD7C-8D019BC58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Redução esperada na entropia</a:t>
            </a:r>
          </a:p>
          <a:p>
            <a:pPr lvl="1"/>
            <a:r>
              <a:rPr lang="pt-BR" dirty="0"/>
              <a:t>O quanto se espera que a entropia reduza quando se sabe o valor do atributo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BED993-4D25-2A2B-BA9D-B2A1E7B4181C}"/>
                  </a:ext>
                </a:extLst>
              </p:cNvPr>
              <p:cNvSpPr txBox="1"/>
              <p:nvPr/>
            </p:nvSpPr>
            <p:spPr>
              <a:xfrm>
                <a:off x="3058020" y="3630806"/>
                <a:ext cx="6075959" cy="833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𝑮𝒂𝒏𝒉𝒐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𝑬𝒏𝒕𝒓𝒐𝒑𝒊𝒂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𝒂𝒍𝒐𝒓𝒆𝒔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𝑬𝒏𝒕𝒓𝒐𝒑𝒊𝒂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BED993-4D25-2A2B-BA9D-B2A1E7B41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020" y="3630806"/>
                <a:ext cx="6075959" cy="833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C40F1F4-0C22-F38A-CB57-B8F2F1F5E514}"/>
              </a:ext>
            </a:extLst>
          </p:cNvPr>
          <p:cNvSpPr txBox="1"/>
          <p:nvPr/>
        </p:nvSpPr>
        <p:spPr>
          <a:xfrm>
            <a:off x="3058020" y="4981368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Valores (A) </a:t>
            </a:r>
            <a:r>
              <a:rPr lang="pt-BR" b="1" dirty="0">
                <a:sym typeface="Wingdings" panose="05000000000000000000" pitchFamily="2" charset="2"/>
              </a:rPr>
              <a:t> Conjunto de todos os valores possíveis do atributo A</a:t>
            </a:r>
            <a:br>
              <a:rPr lang="pt-BR" b="1" dirty="0">
                <a:sym typeface="Wingdings" panose="05000000000000000000" pitchFamily="2" charset="2"/>
              </a:rPr>
            </a:br>
            <a:r>
              <a:rPr lang="pt-BR" b="1" dirty="0" err="1">
                <a:sym typeface="Wingdings" panose="05000000000000000000" pitchFamily="2" charset="2"/>
              </a:rPr>
              <a:t>Sv</a:t>
            </a:r>
            <a:r>
              <a:rPr lang="pt-BR" b="1" dirty="0">
                <a:sym typeface="Wingdings" panose="05000000000000000000" pitchFamily="2" charset="2"/>
              </a:rPr>
              <a:t> subconjunto de S, no qual o atributo A possui valor v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703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0A83D-4510-1704-0D20-B403049D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7721101-2FA5-ABF2-3DCF-D823854A1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917467"/>
              </p:ext>
            </p:extLst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52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39F716B-97A1-B19D-275F-6CE31BFD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pt-BR"/>
              <a:t>Árvore de decisão</a:t>
            </a:r>
            <a:endParaRPr lang="pt-B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33F81B-7914-E539-6416-799304C71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r>
              <a:rPr lang="pt-BR" dirty="0"/>
              <a:t>Estrutura comum e muito utilizada;</a:t>
            </a:r>
          </a:p>
          <a:p>
            <a:pPr lvl="1"/>
            <a:r>
              <a:rPr lang="pt-BR" dirty="0"/>
              <a:t>Tarefas de classificação;</a:t>
            </a:r>
          </a:p>
          <a:p>
            <a:r>
              <a:rPr lang="pt-BR" dirty="0"/>
              <a:t>Aproximação de funções discretas robusta a ruídos</a:t>
            </a:r>
          </a:p>
          <a:p>
            <a:r>
              <a:rPr lang="pt-BR" dirty="0"/>
              <a:t>Aprende regras com base nos dados</a:t>
            </a:r>
          </a:p>
          <a:p>
            <a:endParaRPr lang="pt-BR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ierarquia">
            <a:extLst>
              <a:ext uri="{FF2B5EF4-FFF2-40B4-BE49-F238E27FC236}">
                <a16:creationId xmlns:a16="http://schemas.microsoft.com/office/drawing/2014/main" id="{9AFAB62A-5A09-8492-253E-101FC3643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1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54C60-61B0-95B7-F8B8-4ABA71BB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Olhando para os dados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6902BED-7B9C-47C2-9978-E92CD3330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665682"/>
              </p:ext>
            </p:extLst>
          </p:nvPr>
        </p:nvGraphicFramePr>
        <p:xfrm>
          <a:off x="1143005" y="1726311"/>
          <a:ext cx="990599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21190815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3429043784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183378136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891276645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3671875804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398748364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4079375807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289815558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3198282271"/>
                    </a:ext>
                  </a:extLst>
                </a:gridCol>
                <a:gridCol w="801351">
                  <a:extLst>
                    <a:ext uri="{9D8B030D-6E8A-4147-A177-3AD203B41FA5}">
                      <a16:colId xmlns:a16="http://schemas.microsoft.com/office/drawing/2014/main" val="3391857437"/>
                    </a:ext>
                  </a:extLst>
                </a:gridCol>
                <a:gridCol w="999739">
                  <a:extLst>
                    <a:ext uri="{9D8B030D-6E8A-4147-A177-3AD203B41FA5}">
                      <a16:colId xmlns:a16="http://schemas.microsoft.com/office/drawing/2014/main" val="198508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BarY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WillWait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9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French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92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5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Burguer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French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1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Italian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3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Burguer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8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0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Burguer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33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Italian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0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3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Burguer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5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60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64E90F-F722-07EB-2619-2F59C390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pt-BR" sz="2000"/>
              <a:t>Árvore de decisão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874F090-45BD-9467-D659-48657A472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153310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99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85CE9AF-0C2E-91A6-3C45-C54BB729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pt-BR"/>
              <a:t>Árvore de decisão</a:t>
            </a:r>
            <a:endParaRPr lang="pt-B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2CECA-D787-F457-6330-5A00412F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r>
              <a:rPr lang="pt-BR"/>
              <a:t>É adequado quando:</a:t>
            </a:r>
          </a:p>
          <a:p>
            <a:pPr lvl="1"/>
            <a:r>
              <a:rPr lang="pt-BR"/>
              <a:t>Instâncias são descritas por atributos e seus valores</a:t>
            </a:r>
          </a:p>
          <a:p>
            <a:pPr lvl="1"/>
            <a:r>
              <a:rPr lang="pt-BR"/>
              <a:t>Problemas de classificação</a:t>
            </a:r>
          </a:p>
          <a:p>
            <a:pPr lvl="1"/>
            <a:r>
              <a:rPr lang="pt-BR"/>
              <a:t>Dados com ruídos</a:t>
            </a:r>
          </a:p>
          <a:p>
            <a:endParaRPr lang="pt-BR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peed Bump">
            <a:extLst>
              <a:ext uri="{FF2B5EF4-FFF2-40B4-BE49-F238E27FC236}">
                <a16:creationId xmlns:a16="http://schemas.microsoft.com/office/drawing/2014/main" id="{B8AA6461-C664-3E10-9B9A-48B02416A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4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82E56-E85D-B538-D4FA-39C6E71E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Árvore de decisão</a:t>
            </a:r>
            <a:endParaRPr lang="pt-BR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0FA2603-AE7D-382C-80F3-5ECBE7221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809706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65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CCD1B-527C-27EB-7E56-C33A0894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– ID3</a:t>
            </a: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7BE64AA2-4240-1B92-F3D8-CE9BB37F8C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3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8EEA0-CFBC-8FC7-5EA1-A2F2363F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Entropia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59B470-8F9E-6671-B21D-A68609FC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515600" cy="4195763"/>
          </a:xfrm>
        </p:spPr>
        <p:txBody>
          <a:bodyPr/>
          <a:lstStyle/>
          <a:p>
            <a:r>
              <a:rPr lang="pt-BR" dirty="0"/>
              <a:t>Define a pureza de um conjunto de instâncias</a:t>
            </a:r>
          </a:p>
          <a:p>
            <a:r>
              <a:rPr lang="pt-BR" dirty="0"/>
              <a:t>Precisa de instâncias positivas e negativas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14E17605-1661-6BBC-53B3-7BEA799289B3}"/>
                  </a:ext>
                </a:extLst>
              </p:cNvPr>
              <p:cNvSpPr txBox="1"/>
              <p:nvPr/>
            </p:nvSpPr>
            <p:spPr>
              <a:xfrm>
                <a:off x="2599979" y="3429000"/>
                <a:ext cx="69920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𝐸𝑛𝑡𝑟𝑜𝑝𝑖𝑎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14E17605-1661-6BBC-53B3-7BEA79928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79" y="3429000"/>
                <a:ext cx="699204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4">
            <a:extLst>
              <a:ext uri="{FF2B5EF4-FFF2-40B4-BE49-F238E27FC236}">
                <a16:creationId xmlns:a16="http://schemas.microsoft.com/office/drawing/2014/main" id="{D73C0918-867D-8A7F-BF38-C49F47620130}"/>
              </a:ext>
            </a:extLst>
          </p:cNvPr>
          <p:cNvSpPr txBox="1"/>
          <p:nvPr/>
        </p:nvSpPr>
        <p:spPr>
          <a:xfrm>
            <a:off x="3886260" y="4047331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p+ é a proporção de instâncias positivas</a:t>
            </a:r>
            <a:br>
              <a:rPr lang="pt-BR" dirty="0"/>
            </a:br>
            <a:r>
              <a:rPr lang="pt-BR" dirty="0"/>
              <a:t>p- é a proporção de instâncias negativas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ED281C-01E6-C4F1-CDB1-B2971895C124}"/>
                  </a:ext>
                </a:extLst>
              </p:cNvPr>
              <p:cNvSpPr txBox="1"/>
              <p:nvPr/>
            </p:nvSpPr>
            <p:spPr>
              <a:xfrm>
                <a:off x="5200274" y="4764664"/>
                <a:ext cx="1791452" cy="57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ED281C-01E6-C4F1-CDB1-B2971895C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274" y="4764664"/>
                <a:ext cx="1791452" cy="574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9228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_2SEEDS">
      <a:dk1>
        <a:srgbClr val="000000"/>
      </a:dk1>
      <a:lt1>
        <a:srgbClr val="FFFFFF"/>
      </a:lt1>
      <a:dk2>
        <a:srgbClr val="2B301B"/>
      </a:dk2>
      <a:lt2>
        <a:srgbClr val="F1F0F3"/>
      </a:lt2>
      <a:accent1>
        <a:srgbClr val="95A851"/>
      </a:accent1>
      <a:accent2>
        <a:srgbClr val="AD9F66"/>
      </a:accent2>
      <a:accent3>
        <a:srgbClr val="7FAC66"/>
      </a:accent3>
      <a:accent4>
        <a:srgbClr val="58ACB7"/>
      </a:accent4>
      <a:accent5>
        <a:srgbClr val="76A4D8"/>
      </a:accent5>
      <a:accent6>
        <a:srgbClr val="656BD3"/>
      </a:accent6>
      <a:hlink>
        <a:srgbClr val="7C6DB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580</Words>
  <Application>Microsoft Office PowerPoint</Application>
  <PresentationFormat>Widescreen</PresentationFormat>
  <Paragraphs>334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Univers Condensed Light</vt:lpstr>
      <vt:lpstr>Walbaum Display Light</vt:lpstr>
      <vt:lpstr>Wingdings</vt:lpstr>
      <vt:lpstr>AngleLinesVTI</vt:lpstr>
      <vt:lpstr>Fundamentos de Inteligência Artificial</vt:lpstr>
      <vt:lpstr>Ementa</vt:lpstr>
      <vt:lpstr>Árvore de decisão</vt:lpstr>
      <vt:lpstr>Olhando para os dados</vt:lpstr>
      <vt:lpstr>Árvore de decisão</vt:lpstr>
      <vt:lpstr>Árvore de decisão</vt:lpstr>
      <vt:lpstr>Árvore de decisão</vt:lpstr>
      <vt:lpstr>Árvore de decisão – ID3</vt:lpstr>
      <vt:lpstr>Entropia</vt:lpstr>
      <vt:lpstr>Apresentação do PowerPoint</vt:lpstr>
      <vt:lpstr>Ganho de informação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Inteligência Artificial</dc:title>
  <dc:creator>João Cardia</dc:creator>
  <cp:lastModifiedBy>João Cardia</cp:lastModifiedBy>
  <cp:revision>5</cp:revision>
  <dcterms:created xsi:type="dcterms:W3CDTF">2024-04-11T22:38:43Z</dcterms:created>
  <dcterms:modified xsi:type="dcterms:W3CDTF">2024-04-13T01:07:10Z</dcterms:modified>
</cp:coreProperties>
</file>