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0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3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5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3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5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7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3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5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Vibrant multicolour checkered floor design">
            <a:extLst>
              <a:ext uri="{FF2B5EF4-FFF2-40B4-BE49-F238E27FC236}">
                <a16:creationId xmlns:a16="http://schemas.microsoft.com/office/drawing/2014/main" id="{53AD081B-96A3-DC92-1144-AC065D7AD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67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CBDC24-5EF3-2B37-565E-B5F05088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065" y="498764"/>
            <a:ext cx="3726596" cy="1496291"/>
          </a:xfrm>
        </p:spPr>
        <p:txBody>
          <a:bodyPr anchor="b">
            <a:normAutofit/>
          </a:bodyPr>
          <a:lstStyle/>
          <a:p>
            <a:r>
              <a:rPr lang="pt-BR" sz="3200"/>
              <a:t>Iris Dataset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79649E-1FD3-D193-885F-3EEB6591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944" y="2108579"/>
            <a:ext cx="2754568" cy="1019085"/>
          </a:xfrm>
        </p:spPr>
        <p:txBody>
          <a:bodyPr>
            <a:norm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11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6514C-38E8-6D9A-0093-4F045085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5DC1B7-B028-87E3-202A-DF203F8E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Possui 3 espécies de Íris;</a:t>
            </a:r>
          </a:p>
          <a:p>
            <a:r>
              <a:rPr lang="pt-BR" dirty="0"/>
              <a:t>Inclui três espécies;</a:t>
            </a:r>
          </a:p>
          <a:p>
            <a:pPr lvl="1"/>
            <a:r>
              <a:rPr lang="pt-BR" dirty="0" err="1"/>
              <a:t>Setosa</a:t>
            </a:r>
            <a:endParaRPr lang="pt-BR" dirty="0"/>
          </a:p>
          <a:p>
            <a:pPr lvl="1"/>
            <a:r>
              <a:rPr lang="pt-BR" dirty="0"/>
              <a:t>Versicolor</a:t>
            </a:r>
          </a:p>
          <a:p>
            <a:pPr lvl="1"/>
            <a:r>
              <a:rPr lang="pt-BR" dirty="0" err="1"/>
              <a:t>Virginica</a:t>
            </a:r>
            <a:endParaRPr lang="pt-BR" dirty="0"/>
          </a:p>
          <a:p>
            <a:r>
              <a:rPr lang="pt-BR" dirty="0"/>
              <a:t>5 atributos;</a:t>
            </a:r>
          </a:p>
          <a:p>
            <a:pPr lvl="1"/>
            <a:r>
              <a:rPr lang="pt-BR" dirty="0" err="1"/>
              <a:t>SepalLengthCm</a:t>
            </a:r>
            <a:endParaRPr lang="pt-BR" dirty="0"/>
          </a:p>
          <a:p>
            <a:pPr lvl="1"/>
            <a:r>
              <a:rPr lang="pt-BR" dirty="0" err="1"/>
              <a:t>SepalWidthCm</a:t>
            </a:r>
            <a:endParaRPr lang="pt-BR" dirty="0"/>
          </a:p>
          <a:p>
            <a:pPr lvl="1"/>
            <a:r>
              <a:rPr lang="pt-BR" dirty="0" err="1"/>
              <a:t>PetalLengthCm</a:t>
            </a:r>
            <a:endParaRPr lang="pt-BR" dirty="0"/>
          </a:p>
          <a:p>
            <a:pPr lvl="1"/>
            <a:r>
              <a:rPr lang="pt-BR" dirty="0" err="1"/>
              <a:t>PetalWidthCm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564783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RightStep">
      <a:dk1>
        <a:srgbClr val="000000"/>
      </a:dk1>
      <a:lt1>
        <a:srgbClr val="FFFFFF"/>
      </a:lt1>
      <a:dk2>
        <a:srgbClr val="212F1B"/>
      </a:dk2>
      <a:lt2>
        <a:srgbClr val="F0F3F3"/>
      </a:lt2>
      <a:accent1>
        <a:srgbClr val="C34D61"/>
      </a:accent1>
      <a:accent2>
        <a:srgbClr val="B1583B"/>
      </a:accent2>
      <a:accent3>
        <a:srgbClr val="C39B4D"/>
      </a:accent3>
      <a:accent4>
        <a:srgbClr val="A1AA38"/>
      </a:accent4>
      <a:accent5>
        <a:srgbClr val="7BB145"/>
      </a:accent5>
      <a:accent6>
        <a:srgbClr val="45B13B"/>
      </a:accent6>
      <a:hlink>
        <a:srgbClr val="8361CA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SwellVTI</vt:lpstr>
      <vt:lpstr>Iris Dataset</vt:lpstr>
      <vt:lpstr>Descrição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Dataset</dc:title>
  <dc:creator>João Cardia</dc:creator>
  <cp:lastModifiedBy>João Cardia</cp:lastModifiedBy>
  <cp:revision>1</cp:revision>
  <dcterms:created xsi:type="dcterms:W3CDTF">2023-09-25T23:12:01Z</dcterms:created>
  <dcterms:modified xsi:type="dcterms:W3CDTF">2023-09-25T23:18:40Z</dcterms:modified>
</cp:coreProperties>
</file>