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3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46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C65335-C9EC-4D07-9574-8AFF80D95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6697" r="-1" b="17732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AC5D6-311E-47BD-8222-4C8B3BFA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Separação </a:t>
            </a:r>
            <a:r>
              <a:rPr lang="pt-BR">
                <a:solidFill>
                  <a:srgbClr val="FFFFFF"/>
                </a:solidFill>
              </a:rPr>
              <a:t>de conjuntos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B409F-195E-4E30-B9DF-9180D5A5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pt-B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45EB38-252C-49C5-A534-338E5B77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Separação de conjuntos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5C88C-DD94-4659-AA7B-DAAFAFA9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Normalmente três:</a:t>
            </a:r>
          </a:p>
          <a:p>
            <a:pPr lvl="1"/>
            <a:r>
              <a:rPr lang="pt-BR" dirty="0"/>
              <a:t>Treinamento</a:t>
            </a:r>
          </a:p>
          <a:p>
            <a:pPr lvl="1"/>
            <a:r>
              <a:rPr lang="pt-BR" dirty="0"/>
              <a:t>Validação</a:t>
            </a:r>
          </a:p>
          <a:p>
            <a:pPr lvl="1"/>
            <a:r>
              <a:rPr lang="pt-BR" dirty="0"/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12408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4DF5-584B-4960-A5DF-C449A87E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Overfit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6095-EBF3-4CB6-AF14-674E13CF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Viés;</a:t>
            </a:r>
          </a:p>
          <a:p>
            <a:r>
              <a:rPr lang="pt-BR" dirty="0"/>
              <a:t>Classificador não consegue generalizar;</a:t>
            </a:r>
          </a:p>
          <a:p>
            <a:r>
              <a:rPr lang="pt-BR" dirty="0"/>
              <a:t>Bons resultados na fase de treino;</a:t>
            </a:r>
          </a:p>
          <a:p>
            <a:r>
              <a:rPr lang="pt-BR" dirty="0"/>
              <a:t>Resultados ruins na fase de teste;</a:t>
            </a:r>
          </a:p>
          <a:p>
            <a:r>
              <a:rPr lang="pt-BR" dirty="0"/>
              <a:t>É mais possível em cenários mais complexos.</a:t>
            </a:r>
          </a:p>
        </p:txBody>
      </p:sp>
    </p:spTree>
    <p:extLst>
      <p:ext uri="{BB962C8B-B14F-4D97-AF65-F5344CB8AC3E}">
        <p14:creationId xmlns:p14="http://schemas.microsoft.com/office/powerpoint/2010/main" val="724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71E-8C7F-4413-8ED6-6EC1B241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N-</a:t>
            </a:r>
            <a:r>
              <a:rPr lang="pt-BR" dirty="0" err="1"/>
              <a:t>Fold</a:t>
            </a:r>
            <a:r>
              <a:rPr lang="pt-BR" dirty="0"/>
              <a:t> Cross </a:t>
            </a:r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42B7-72D3-47FE-BD93-24142C8E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Divide dados de treinamento em N grupos</a:t>
            </a:r>
          </a:p>
          <a:p>
            <a:r>
              <a:rPr lang="pt-BR" dirty="0"/>
              <a:t>Valida com 1</a:t>
            </a:r>
          </a:p>
          <a:p>
            <a:r>
              <a:rPr lang="pt-BR" dirty="0"/>
              <a:t>Treina com o restante</a:t>
            </a:r>
          </a:p>
        </p:txBody>
      </p:sp>
    </p:spTree>
    <p:extLst>
      <p:ext uri="{BB962C8B-B14F-4D97-AF65-F5344CB8AC3E}">
        <p14:creationId xmlns:p14="http://schemas.microsoft.com/office/powerpoint/2010/main" val="143421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29E-7873-49BA-9D6F-F8DF32B6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7-Fold Cross </a:t>
            </a:r>
            <a:r>
              <a:rPr lang="pt-BR" dirty="0" err="1"/>
              <a:t>Validation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1C90-ED11-4AE5-AF59-30298ED0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657"/>
            <a:ext cx="5042308" cy="3998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1442D4-7E17-422E-9742-21C7848EFCA0}"/>
              </a:ext>
            </a:extLst>
          </p:cNvPr>
          <p:cNvSpPr/>
          <p:nvPr/>
        </p:nvSpPr>
        <p:spPr>
          <a:xfrm>
            <a:off x="838200" y="2482215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2E9FB-EE0A-4CF8-8B8D-98CB803FCB97}"/>
              </a:ext>
            </a:extLst>
          </p:cNvPr>
          <p:cNvSpPr/>
          <p:nvPr/>
        </p:nvSpPr>
        <p:spPr>
          <a:xfrm>
            <a:off x="838200" y="3012468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C91E1-4BD6-466C-982F-2B0840D07AD2}"/>
              </a:ext>
            </a:extLst>
          </p:cNvPr>
          <p:cNvSpPr/>
          <p:nvPr/>
        </p:nvSpPr>
        <p:spPr>
          <a:xfrm>
            <a:off x="838200" y="3542721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359A4-0F05-4897-B7FA-1BD9622C58EF}"/>
              </a:ext>
            </a:extLst>
          </p:cNvPr>
          <p:cNvSpPr/>
          <p:nvPr/>
        </p:nvSpPr>
        <p:spPr>
          <a:xfrm>
            <a:off x="838200" y="4072946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50294-2719-4762-918A-C71B7E9EED60}"/>
              </a:ext>
            </a:extLst>
          </p:cNvPr>
          <p:cNvSpPr/>
          <p:nvPr/>
        </p:nvSpPr>
        <p:spPr>
          <a:xfrm>
            <a:off x="838200" y="4609969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24A59-2136-403D-98C8-5DDC9D0474D2}"/>
              </a:ext>
            </a:extLst>
          </p:cNvPr>
          <p:cNvSpPr/>
          <p:nvPr/>
        </p:nvSpPr>
        <p:spPr>
          <a:xfrm>
            <a:off x="838200" y="5143911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68162-C9A9-41FF-A7C0-78A83E99DB04}"/>
              </a:ext>
            </a:extLst>
          </p:cNvPr>
          <p:cNvSpPr/>
          <p:nvPr/>
        </p:nvSpPr>
        <p:spPr>
          <a:xfrm>
            <a:off x="838200" y="5682139"/>
            <a:ext cx="5042308" cy="491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AD87C2-06B0-4139-BC76-59D2DFD4F2A7}"/>
              </a:ext>
            </a:extLst>
          </p:cNvPr>
          <p:cNvSpPr/>
          <p:nvPr/>
        </p:nvSpPr>
        <p:spPr>
          <a:xfrm>
            <a:off x="5935980" y="2482215"/>
            <a:ext cx="609600" cy="315318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C5136-CA8A-411C-A094-CA3ECE4BE297}"/>
              </a:ext>
            </a:extLst>
          </p:cNvPr>
          <p:cNvSpPr txBox="1"/>
          <p:nvPr/>
        </p:nvSpPr>
        <p:spPr>
          <a:xfrm rot="5400000">
            <a:off x="6186409" y="3849545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Treinar com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D6A61A1-8A5F-451F-AD1D-DDD34E75F2B0}"/>
              </a:ext>
            </a:extLst>
          </p:cNvPr>
          <p:cNvSpPr/>
          <p:nvPr/>
        </p:nvSpPr>
        <p:spPr>
          <a:xfrm>
            <a:off x="5935980" y="5682140"/>
            <a:ext cx="609600" cy="49149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894-74A1-4D2C-9950-E11FECB38106}"/>
              </a:ext>
            </a:extLst>
          </p:cNvPr>
          <p:cNvSpPr txBox="1"/>
          <p:nvPr/>
        </p:nvSpPr>
        <p:spPr>
          <a:xfrm rot="5400000">
            <a:off x="6178772" y="5497473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Validar com</a:t>
            </a:r>
          </a:p>
        </p:txBody>
      </p:sp>
    </p:spTree>
    <p:extLst>
      <p:ext uri="{BB962C8B-B14F-4D97-AF65-F5344CB8AC3E}">
        <p14:creationId xmlns:p14="http://schemas.microsoft.com/office/powerpoint/2010/main" val="20552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29E-7873-49BA-9D6F-F8DF32B6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7-Fold Cross </a:t>
            </a:r>
            <a:r>
              <a:rPr lang="pt-BR" dirty="0" err="1"/>
              <a:t>Validation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1C90-ED11-4AE5-AF59-30298ED0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8657"/>
            <a:ext cx="5042308" cy="3998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1442D4-7E17-422E-9742-21C7848EFCA0}"/>
              </a:ext>
            </a:extLst>
          </p:cNvPr>
          <p:cNvSpPr/>
          <p:nvPr/>
        </p:nvSpPr>
        <p:spPr>
          <a:xfrm>
            <a:off x="838200" y="3007995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2E9FB-EE0A-4CF8-8B8D-98CB803FCB97}"/>
              </a:ext>
            </a:extLst>
          </p:cNvPr>
          <p:cNvSpPr/>
          <p:nvPr/>
        </p:nvSpPr>
        <p:spPr>
          <a:xfrm>
            <a:off x="838200" y="3538248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C91E1-4BD6-466C-982F-2B0840D07AD2}"/>
              </a:ext>
            </a:extLst>
          </p:cNvPr>
          <p:cNvSpPr/>
          <p:nvPr/>
        </p:nvSpPr>
        <p:spPr>
          <a:xfrm>
            <a:off x="838200" y="4068501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359A4-0F05-4897-B7FA-1BD9622C58EF}"/>
              </a:ext>
            </a:extLst>
          </p:cNvPr>
          <p:cNvSpPr/>
          <p:nvPr/>
        </p:nvSpPr>
        <p:spPr>
          <a:xfrm>
            <a:off x="838200" y="4598726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50294-2719-4762-918A-C71B7E9EED60}"/>
              </a:ext>
            </a:extLst>
          </p:cNvPr>
          <p:cNvSpPr/>
          <p:nvPr/>
        </p:nvSpPr>
        <p:spPr>
          <a:xfrm>
            <a:off x="838200" y="5135749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24A59-2136-403D-98C8-5DDC9D0474D2}"/>
              </a:ext>
            </a:extLst>
          </p:cNvPr>
          <p:cNvSpPr/>
          <p:nvPr/>
        </p:nvSpPr>
        <p:spPr>
          <a:xfrm>
            <a:off x="838200" y="5669691"/>
            <a:ext cx="5042308" cy="491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68162-C9A9-41FF-A7C0-78A83E99DB04}"/>
              </a:ext>
            </a:extLst>
          </p:cNvPr>
          <p:cNvSpPr/>
          <p:nvPr/>
        </p:nvSpPr>
        <p:spPr>
          <a:xfrm>
            <a:off x="838200" y="2477863"/>
            <a:ext cx="5042308" cy="491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AD87C2-06B0-4139-BC76-59D2DFD4F2A7}"/>
              </a:ext>
            </a:extLst>
          </p:cNvPr>
          <p:cNvSpPr/>
          <p:nvPr/>
        </p:nvSpPr>
        <p:spPr>
          <a:xfrm>
            <a:off x="5935980" y="3007995"/>
            <a:ext cx="609600" cy="315318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C5136-CA8A-411C-A094-CA3ECE4BE297}"/>
              </a:ext>
            </a:extLst>
          </p:cNvPr>
          <p:cNvSpPr txBox="1"/>
          <p:nvPr/>
        </p:nvSpPr>
        <p:spPr>
          <a:xfrm rot="5400000">
            <a:off x="6186409" y="4375325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Treinar com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D6A61A1-8A5F-451F-AD1D-DDD34E75F2B0}"/>
              </a:ext>
            </a:extLst>
          </p:cNvPr>
          <p:cNvSpPr/>
          <p:nvPr/>
        </p:nvSpPr>
        <p:spPr>
          <a:xfrm>
            <a:off x="5935980" y="2477864"/>
            <a:ext cx="609600" cy="49149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894-74A1-4D2C-9950-E11FECB38106}"/>
              </a:ext>
            </a:extLst>
          </p:cNvPr>
          <p:cNvSpPr txBox="1"/>
          <p:nvPr/>
        </p:nvSpPr>
        <p:spPr>
          <a:xfrm rot="5400000">
            <a:off x="6178772" y="229319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Validar com</a:t>
            </a:r>
          </a:p>
        </p:txBody>
      </p:sp>
    </p:spTree>
    <p:extLst>
      <p:ext uri="{BB962C8B-B14F-4D97-AF65-F5344CB8AC3E}">
        <p14:creationId xmlns:p14="http://schemas.microsoft.com/office/powerpoint/2010/main" val="173663535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Sabon Next LT</vt:lpstr>
      <vt:lpstr>Wingdings</vt:lpstr>
      <vt:lpstr>LuminousVTI</vt:lpstr>
      <vt:lpstr>Separação de conjuntos</vt:lpstr>
      <vt:lpstr>Separação de conjuntos</vt:lpstr>
      <vt:lpstr>Overfit</vt:lpstr>
      <vt:lpstr>N-Fold Cross Validation</vt:lpstr>
      <vt:lpstr>7-Fold Cross Validation</vt:lpstr>
      <vt:lpstr>7-Fold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e C4.5</dc:title>
  <dc:creator>João Cardia</dc:creator>
  <cp:lastModifiedBy>João Cardia</cp:lastModifiedBy>
  <cp:revision>25</cp:revision>
  <dcterms:created xsi:type="dcterms:W3CDTF">2021-02-22T21:02:03Z</dcterms:created>
  <dcterms:modified xsi:type="dcterms:W3CDTF">2024-04-13T16:13:42Z</dcterms:modified>
</cp:coreProperties>
</file>