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97520" cy="33368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Click to edit </a:t>
            </a:r>
            <a:r>
              <a:rPr b="0" lang="fr-FR" sz="4400" spc="-1" strike="noStrike">
                <a:latin typeface="Arial"/>
              </a:rPr>
              <a:t>the title text </a:t>
            </a:r>
            <a:r>
              <a:rPr b="0" lang="fr-FR" sz="4400" spc="-1" strike="noStrike">
                <a:latin typeface="Arial"/>
              </a:rPr>
              <a:t>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emmanuel.kieffer@uni.lu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81040" y="1020600"/>
            <a:ext cx="109922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1" lang="fr-FR" sz="36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Evolutionary AutoML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81040" y="2495520"/>
            <a:ext cx="1099224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fr-FR" sz="1600" spc="-1" strike="noStrike" cap="all">
                <a:solidFill>
                  <a:srgbClr val="1cade4"/>
                </a:solidFill>
                <a:latin typeface="Franklin Gothic Book"/>
                <a:ea typeface="DejaVu Sans"/>
              </a:rPr>
              <a:t>Emmanuel KIEFFER / Boonyarit Changaival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448560" y="3081960"/>
            <a:ext cx="11259360" cy="33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400" y="350640"/>
            <a:ext cx="12190680" cy="59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CONTACT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1040" y="2340720"/>
            <a:ext cx="1160928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Dr. Emmanuel Kieffer / Dr. Boonyarit Changaival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fr-FR" sz="2800" spc="-1" strike="noStrike" u="sng">
                <a:solidFill>
                  <a:srgbClr val="404040"/>
                </a:solidFill>
                <a:uFillTx/>
                <a:latin typeface="Franklin Gothic Book"/>
                <a:ea typeface="DejaVu Sans"/>
              </a:rPr>
              <a:t>Faculties</a:t>
            </a: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: FSTM / SnT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fr-FR" sz="2800" spc="-1" strike="noStrike" u="sng">
                <a:solidFill>
                  <a:srgbClr val="404040"/>
                </a:solidFill>
                <a:uFillTx/>
                <a:latin typeface="Franklin Gothic Book"/>
                <a:ea typeface="DejaVu Sans"/>
              </a:rPr>
              <a:t>Bureau</a:t>
            </a: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: MNO, E04 0445-060 / MNO, E04 0445-030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fr-FR" sz="2800" spc="-1" strike="noStrike" u="sng">
                <a:solidFill>
                  <a:srgbClr val="404040"/>
                </a:solidFill>
                <a:uFillTx/>
                <a:latin typeface="Franklin Gothic Book"/>
                <a:ea typeface="DejaVu Sans"/>
              </a:rPr>
              <a:t>Email</a:t>
            </a: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: </a:t>
            </a: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  <a:hlinkClick r:id="rId1"/>
              </a:rPr>
              <a:t>emmanuel.kieffer@uni.lu</a:t>
            </a: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 / boonyarit.changaival@uni.lu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Deep NEURAL NETWORKS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91" name="Content Placeholder 4" descr=""/>
          <p:cNvPicPr/>
          <p:nvPr/>
        </p:nvPicPr>
        <p:blipFill>
          <a:blip r:embed="rId1"/>
          <a:stretch/>
        </p:blipFill>
        <p:spPr>
          <a:xfrm>
            <a:off x="5918040" y="2019240"/>
            <a:ext cx="5691240" cy="36324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81040" y="3014640"/>
            <a:ext cx="51926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Machine Learning</a:t>
            </a:r>
            <a:endParaRPr b="0" lang="fr-FR" sz="1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Supervised Learning approach (but not only)</a:t>
            </a:r>
            <a:endParaRPr b="0" lang="fr-FR" sz="1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Many architectures depending on applications</a:t>
            </a:r>
            <a:endParaRPr b="0" lang="fr-FR" sz="1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Complex to design </a:t>
            </a:r>
            <a:endParaRPr b="0" lang="fr-FR" sz="1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Very often manually designed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AUTOML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81040" y="2340720"/>
            <a:ext cx="110282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456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Build automatically  architecture </a:t>
            </a:r>
            <a:endParaRPr b="0" lang="fr-FR" sz="17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Reduce NN size </a:t>
            </a:r>
            <a:endParaRPr b="0" lang="fr-FR" sz="17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Improving prediction accuracy</a:t>
            </a:r>
            <a:endParaRPr b="0" lang="fr-FR" sz="17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688000" y="1152000"/>
            <a:ext cx="6294960" cy="534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Context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84920" y="2557080"/>
            <a:ext cx="72716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Grammar Evolution = set of constructions rules</a:t>
            </a:r>
            <a:endParaRPr b="0" lang="fr-FR" sz="20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Create a grammar to yield a familly of Neural Networks (NNs)</a:t>
            </a:r>
            <a:endParaRPr b="0" lang="fr-FR" sz="20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To measure the quality of your grammar:</a:t>
            </a:r>
            <a:endParaRPr b="0" lang="fr-FR" sz="20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Evolve NNs obtained from the defined grammar</a:t>
            </a:r>
            <a:endParaRPr b="0" lang="fr-FR" sz="1700" spc="-1" strike="noStrike">
              <a:latin typeface="Arial"/>
            </a:endParaRPr>
          </a:p>
          <a:p>
            <a:pPr marL="324000">
              <a:lnSpc>
                <a:spcPct val="100000"/>
              </a:lnSpc>
              <a:spcBef>
                <a:spcPts val="340"/>
              </a:spcBef>
              <a:spcAft>
                <a:spcPts val="601"/>
              </a:spcAft>
            </a:pPr>
            <a:endParaRPr b="0" lang="fr-FR" sz="1700" spc="-1" strike="noStrike">
              <a:latin typeface="Arial"/>
            </a:endParaRPr>
          </a:p>
          <a:p>
            <a:pPr marL="3240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7462080" y="361800"/>
            <a:ext cx="4437360" cy="64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Context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13720" y="2437200"/>
            <a:ext cx="51926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Generate automatically new NNs from the proposed grammar</a:t>
            </a:r>
            <a:endParaRPr b="0" lang="fr-FR" sz="20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Compare obtained NNs to the best architectures of the domain</a:t>
            </a:r>
            <a:endParaRPr b="0" lang="fr-FR" sz="20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On datasets:</a:t>
            </a:r>
            <a:endParaRPr b="0" lang="fr-FR" sz="20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CIFAR-10</a:t>
            </a:r>
            <a:endParaRPr b="0" lang="fr-FR" sz="17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CIFAR-100</a:t>
            </a:r>
            <a:endParaRPr b="0" lang="fr-FR" sz="17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17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MNIST , etc …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101" name="Picture 7" descr=""/>
          <p:cNvPicPr/>
          <p:nvPr/>
        </p:nvPicPr>
        <p:blipFill>
          <a:blip r:embed="rId1"/>
          <a:stretch/>
        </p:blipFill>
        <p:spPr>
          <a:xfrm>
            <a:off x="6095880" y="2584080"/>
            <a:ext cx="5380200" cy="22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Project objectives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81040" y="2340720"/>
            <a:ext cx="110282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Provide a state of the art on existing AUTOML approaches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Propose a grammar to evolve CNNs 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Design experiments (Optimisation + Training)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Report and analyse the obtained results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If successful, possibility to publish a paper 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PREREQUISITES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81040" y="2340720"/>
            <a:ext cx="110282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Students will have to code in Python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Students will need to work with Tensorflow/PonyGE2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Students will use the UL HPC platform and its ressources to train the NNs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BONUS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81040" y="2340720"/>
            <a:ext cx="110282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Kaggle, a subsidiary of Google LLC,  is an online community of data scientists and machine learning practitioners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Kaggle allows users to find and publish data sets, explore and build models in a web-based data-science environment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Enter competitions to solve data science challenges.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1040" y="702000"/>
            <a:ext cx="11028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PREREQUISITES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81040" y="2340720"/>
            <a:ext cx="110282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Students will have to code in Python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Students will need to work with Tensorflow/PonyGE2</a:t>
            </a:r>
            <a:endParaRPr b="0" lang="fr-FR" sz="2800" spc="-1" strike="noStrike">
              <a:latin typeface="Arial"/>
            </a:endParaRPr>
          </a:p>
          <a:p>
            <a:pPr marL="306000" indent="-30456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fr-FR" sz="28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Students will use the UL HPC platform and its ressources to train the NNs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24000" y="818280"/>
            <a:ext cx="11393280" cy="55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{D903194C-EDE5-4AF2-B5FB-2C71886D5DE6}tf33552983</Template>
  <TotalTime>21</TotalTime>
  <Application>LibreOffice/6.0.7.3$Linux_X86_64 LibreOffice_project/00m0$Build-3</Application>
  <Words>203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2020-02-08T17:45:10Z</dcterms:created>
  <dc:creator/>
  <dc:description/>
  <dc:language>fr-FR</dc:language>
  <cp:lastModifiedBy/>
  <dcterms:modified xsi:type="dcterms:W3CDTF">2020-02-20T16:30:16Z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