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71" r:id="rId9"/>
    <p:sldId id="272" r:id="rId10"/>
    <p:sldId id="265" r:id="rId11"/>
    <p:sldId id="263" r:id="rId12"/>
    <p:sldId id="266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/>
  </p:normalViewPr>
  <p:slideViewPr>
    <p:cSldViewPr snapToGrid="0" snapToObjects="1">
      <p:cViewPr varScale="1">
        <p:scale>
          <a:sx n="74" d="100"/>
          <a:sy n="74" d="100"/>
        </p:scale>
        <p:origin x="176" y="4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72956-B5E3-4229-89F9-8C5C294217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889F36-83D5-4B2B-8B18-009E0CB4A60C}">
      <dgm:prSet/>
      <dgm:spPr/>
      <dgm:t>
        <a:bodyPr/>
        <a:lstStyle/>
        <a:p>
          <a:r>
            <a:rPr lang="en-CA"/>
            <a:t>Introduction</a:t>
          </a:r>
          <a:endParaRPr lang="en-US"/>
        </a:p>
      </dgm:t>
    </dgm:pt>
    <dgm:pt modelId="{DFBD48D3-B202-4C23-8B3D-7C5920EE4759}" type="parTrans" cxnId="{306F052D-8CF7-4022-802A-495119D7E095}">
      <dgm:prSet/>
      <dgm:spPr/>
      <dgm:t>
        <a:bodyPr/>
        <a:lstStyle/>
        <a:p>
          <a:endParaRPr lang="en-US"/>
        </a:p>
      </dgm:t>
    </dgm:pt>
    <dgm:pt modelId="{D36E261F-EFBE-417C-B675-7E2EB8454E87}" type="sibTrans" cxnId="{306F052D-8CF7-4022-802A-495119D7E095}">
      <dgm:prSet/>
      <dgm:spPr/>
      <dgm:t>
        <a:bodyPr/>
        <a:lstStyle/>
        <a:p>
          <a:endParaRPr lang="en-US"/>
        </a:p>
      </dgm:t>
    </dgm:pt>
    <dgm:pt modelId="{2C10B37C-51C3-4348-A20C-C68697A42DB7}">
      <dgm:prSet/>
      <dgm:spPr/>
      <dgm:t>
        <a:bodyPr/>
        <a:lstStyle/>
        <a:p>
          <a:r>
            <a:rPr lang="en-CA"/>
            <a:t>Background / Literature review</a:t>
          </a:r>
          <a:endParaRPr lang="en-US"/>
        </a:p>
      </dgm:t>
    </dgm:pt>
    <dgm:pt modelId="{6ACBC9D3-38B5-4A99-96FA-276156AA90F4}" type="parTrans" cxnId="{DCEB6B2D-C571-4646-B0FE-4C886D65CE9B}">
      <dgm:prSet/>
      <dgm:spPr/>
      <dgm:t>
        <a:bodyPr/>
        <a:lstStyle/>
        <a:p>
          <a:endParaRPr lang="en-US"/>
        </a:p>
      </dgm:t>
    </dgm:pt>
    <dgm:pt modelId="{1084F9A6-0CFA-4E22-ACF3-87CAD6F404F1}" type="sibTrans" cxnId="{DCEB6B2D-C571-4646-B0FE-4C886D65CE9B}">
      <dgm:prSet/>
      <dgm:spPr/>
      <dgm:t>
        <a:bodyPr/>
        <a:lstStyle/>
        <a:p>
          <a:endParaRPr lang="en-US"/>
        </a:p>
      </dgm:t>
    </dgm:pt>
    <dgm:pt modelId="{C25059B3-2FCD-452A-AA15-23310F7C1458}">
      <dgm:prSet/>
      <dgm:spPr/>
      <dgm:t>
        <a:bodyPr/>
        <a:lstStyle/>
        <a:p>
          <a:r>
            <a:rPr lang="en-CA"/>
            <a:t>Research Question</a:t>
          </a:r>
          <a:endParaRPr lang="en-US"/>
        </a:p>
      </dgm:t>
    </dgm:pt>
    <dgm:pt modelId="{8CAFDA56-C668-4E20-B7AE-B3BEC827DC1A}" type="parTrans" cxnId="{E4A390CA-C0DF-4F84-8AE3-FB092AD02209}">
      <dgm:prSet/>
      <dgm:spPr/>
      <dgm:t>
        <a:bodyPr/>
        <a:lstStyle/>
        <a:p>
          <a:endParaRPr lang="en-US"/>
        </a:p>
      </dgm:t>
    </dgm:pt>
    <dgm:pt modelId="{FDFE8794-C592-4F8E-A379-7F796C7622D1}" type="sibTrans" cxnId="{E4A390CA-C0DF-4F84-8AE3-FB092AD02209}">
      <dgm:prSet/>
      <dgm:spPr/>
      <dgm:t>
        <a:bodyPr/>
        <a:lstStyle/>
        <a:p>
          <a:endParaRPr lang="en-US"/>
        </a:p>
      </dgm:t>
    </dgm:pt>
    <dgm:pt modelId="{98F89BB7-3F2F-48C8-BFFB-C882B67E5D0F}">
      <dgm:prSet/>
      <dgm:spPr/>
      <dgm:t>
        <a:bodyPr/>
        <a:lstStyle/>
        <a:p>
          <a:r>
            <a:rPr lang="en-CA"/>
            <a:t>Research Methods</a:t>
          </a:r>
          <a:endParaRPr lang="en-US"/>
        </a:p>
      </dgm:t>
    </dgm:pt>
    <dgm:pt modelId="{7ACD6D6E-7CF6-4505-B745-582E3484F0E6}" type="parTrans" cxnId="{5E2FC9C4-1631-4926-83D7-5BE85EA2BD0D}">
      <dgm:prSet/>
      <dgm:spPr/>
      <dgm:t>
        <a:bodyPr/>
        <a:lstStyle/>
        <a:p>
          <a:endParaRPr lang="en-US"/>
        </a:p>
      </dgm:t>
    </dgm:pt>
    <dgm:pt modelId="{BDE79886-B702-4C95-B471-C053E0A31A41}" type="sibTrans" cxnId="{5E2FC9C4-1631-4926-83D7-5BE85EA2BD0D}">
      <dgm:prSet/>
      <dgm:spPr/>
      <dgm:t>
        <a:bodyPr/>
        <a:lstStyle/>
        <a:p>
          <a:endParaRPr lang="en-US"/>
        </a:p>
      </dgm:t>
    </dgm:pt>
    <dgm:pt modelId="{311B32D5-45E9-4D8B-A759-BDDF3CEEFE5B}">
      <dgm:prSet/>
      <dgm:spPr/>
      <dgm:t>
        <a:bodyPr/>
        <a:lstStyle/>
        <a:p>
          <a:r>
            <a:rPr lang="en-CA"/>
            <a:t>Tools used</a:t>
          </a:r>
          <a:endParaRPr lang="en-US"/>
        </a:p>
      </dgm:t>
    </dgm:pt>
    <dgm:pt modelId="{ADAE69BF-24F9-46FB-9B49-A72CA3E49FF0}" type="parTrans" cxnId="{294A51BF-5A54-4362-AFAD-0526DB9A63EE}">
      <dgm:prSet/>
      <dgm:spPr/>
      <dgm:t>
        <a:bodyPr/>
        <a:lstStyle/>
        <a:p>
          <a:endParaRPr lang="en-US"/>
        </a:p>
      </dgm:t>
    </dgm:pt>
    <dgm:pt modelId="{9FBB1213-12CB-4A32-AF93-6B78F7748149}" type="sibTrans" cxnId="{294A51BF-5A54-4362-AFAD-0526DB9A63EE}">
      <dgm:prSet/>
      <dgm:spPr/>
      <dgm:t>
        <a:bodyPr/>
        <a:lstStyle/>
        <a:p>
          <a:endParaRPr lang="en-US"/>
        </a:p>
      </dgm:t>
    </dgm:pt>
    <dgm:pt modelId="{3DA63A3A-8690-4C4F-BCAF-98DA7EA0B1BF}">
      <dgm:prSet/>
      <dgm:spPr/>
      <dgm:t>
        <a:bodyPr/>
        <a:lstStyle/>
        <a:p>
          <a:r>
            <a:rPr lang="en-CA"/>
            <a:t>Analysis</a:t>
          </a:r>
          <a:endParaRPr lang="en-US"/>
        </a:p>
      </dgm:t>
    </dgm:pt>
    <dgm:pt modelId="{740AE9DA-C7B3-4ED4-AA1F-FDB7F876064C}" type="parTrans" cxnId="{6454D76C-8461-4B9D-93F4-5AE36D8516FB}">
      <dgm:prSet/>
      <dgm:spPr/>
      <dgm:t>
        <a:bodyPr/>
        <a:lstStyle/>
        <a:p>
          <a:endParaRPr lang="en-US"/>
        </a:p>
      </dgm:t>
    </dgm:pt>
    <dgm:pt modelId="{0181E97D-E1D5-476F-BEC4-77226E9D91FD}" type="sibTrans" cxnId="{6454D76C-8461-4B9D-93F4-5AE36D8516FB}">
      <dgm:prSet/>
      <dgm:spPr/>
      <dgm:t>
        <a:bodyPr/>
        <a:lstStyle/>
        <a:p>
          <a:endParaRPr lang="en-US"/>
        </a:p>
      </dgm:t>
    </dgm:pt>
    <dgm:pt modelId="{59386959-1C5C-4A95-A8CB-54A2183BBA78}">
      <dgm:prSet/>
      <dgm:spPr/>
      <dgm:t>
        <a:bodyPr/>
        <a:lstStyle/>
        <a:p>
          <a:r>
            <a:rPr lang="en-CA"/>
            <a:t>Analysis Results</a:t>
          </a:r>
          <a:endParaRPr lang="en-US"/>
        </a:p>
      </dgm:t>
    </dgm:pt>
    <dgm:pt modelId="{4CE5DFB5-E071-4315-9A4F-599B0D7CE468}" type="parTrans" cxnId="{54391D25-68B9-419B-A43F-ADAFAC2B5A85}">
      <dgm:prSet/>
      <dgm:spPr/>
      <dgm:t>
        <a:bodyPr/>
        <a:lstStyle/>
        <a:p>
          <a:endParaRPr lang="en-US"/>
        </a:p>
      </dgm:t>
    </dgm:pt>
    <dgm:pt modelId="{115F1BBE-39AF-4CF7-B5EF-81131F8F0CF4}" type="sibTrans" cxnId="{54391D25-68B9-419B-A43F-ADAFAC2B5A85}">
      <dgm:prSet/>
      <dgm:spPr/>
      <dgm:t>
        <a:bodyPr/>
        <a:lstStyle/>
        <a:p>
          <a:endParaRPr lang="en-US"/>
        </a:p>
      </dgm:t>
    </dgm:pt>
    <dgm:pt modelId="{C037F942-1D99-4B83-A026-7169AAA74CBB}">
      <dgm:prSet/>
      <dgm:spPr/>
      <dgm:t>
        <a:bodyPr/>
        <a:lstStyle/>
        <a:p>
          <a:r>
            <a:rPr lang="en-CA"/>
            <a:t>Future Research</a:t>
          </a:r>
          <a:endParaRPr lang="en-US"/>
        </a:p>
      </dgm:t>
    </dgm:pt>
    <dgm:pt modelId="{CB1959E9-2AB1-46AD-A171-FE25211FD8B0}" type="parTrans" cxnId="{AD3AC12C-0005-4C1A-B658-433CA0500018}">
      <dgm:prSet/>
      <dgm:spPr/>
      <dgm:t>
        <a:bodyPr/>
        <a:lstStyle/>
        <a:p>
          <a:endParaRPr lang="en-US"/>
        </a:p>
      </dgm:t>
    </dgm:pt>
    <dgm:pt modelId="{D14276B8-CC6E-4C67-8135-54DEA6F86EE7}" type="sibTrans" cxnId="{AD3AC12C-0005-4C1A-B658-433CA0500018}">
      <dgm:prSet/>
      <dgm:spPr/>
      <dgm:t>
        <a:bodyPr/>
        <a:lstStyle/>
        <a:p>
          <a:endParaRPr lang="en-US"/>
        </a:p>
      </dgm:t>
    </dgm:pt>
    <dgm:pt modelId="{98716D17-83D8-4549-A0F1-BEF01F03C565}" type="pres">
      <dgm:prSet presAssocID="{25772956-B5E3-4229-89F9-8C5C294217F9}" presName="root" presStyleCnt="0">
        <dgm:presLayoutVars>
          <dgm:dir/>
          <dgm:resizeHandles val="exact"/>
        </dgm:presLayoutVars>
      </dgm:prSet>
      <dgm:spPr/>
    </dgm:pt>
    <dgm:pt modelId="{0BC41962-E240-4C88-B7A1-A78CB75C15A7}" type="pres">
      <dgm:prSet presAssocID="{B4889F36-83D5-4B2B-8B18-009E0CB4A60C}" presName="compNode" presStyleCnt="0"/>
      <dgm:spPr/>
    </dgm:pt>
    <dgm:pt modelId="{55D8182C-876E-4866-B017-E8B3AB04F92F}" type="pres">
      <dgm:prSet presAssocID="{B4889F36-83D5-4B2B-8B18-009E0CB4A60C}" presName="bgRect" presStyleLbl="bgShp" presStyleIdx="0" presStyleCnt="8"/>
      <dgm:spPr/>
    </dgm:pt>
    <dgm:pt modelId="{0ACBF164-914D-472F-A9AE-02D7F6987548}" type="pres">
      <dgm:prSet presAssocID="{B4889F36-83D5-4B2B-8B18-009E0CB4A60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139F900-4917-4626-BD15-6F90ADE9ECB0}" type="pres">
      <dgm:prSet presAssocID="{B4889F36-83D5-4B2B-8B18-009E0CB4A60C}" presName="spaceRect" presStyleCnt="0"/>
      <dgm:spPr/>
    </dgm:pt>
    <dgm:pt modelId="{F491D5C0-E824-44A5-9E85-188145FB1EE0}" type="pres">
      <dgm:prSet presAssocID="{B4889F36-83D5-4B2B-8B18-009E0CB4A60C}" presName="parTx" presStyleLbl="revTx" presStyleIdx="0" presStyleCnt="8">
        <dgm:presLayoutVars>
          <dgm:chMax val="0"/>
          <dgm:chPref val="0"/>
        </dgm:presLayoutVars>
      </dgm:prSet>
      <dgm:spPr/>
    </dgm:pt>
    <dgm:pt modelId="{3E3F56C2-9947-4DFF-8F76-6AFEDD2BE5E1}" type="pres">
      <dgm:prSet presAssocID="{D36E261F-EFBE-417C-B675-7E2EB8454E87}" presName="sibTrans" presStyleCnt="0"/>
      <dgm:spPr/>
    </dgm:pt>
    <dgm:pt modelId="{8EF03C6F-B8C8-4C37-8588-90A2C0F23629}" type="pres">
      <dgm:prSet presAssocID="{2C10B37C-51C3-4348-A20C-C68697A42DB7}" presName="compNode" presStyleCnt="0"/>
      <dgm:spPr/>
    </dgm:pt>
    <dgm:pt modelId="{B671AC48-1427-4346-B088-39916D23342A}" type="pres">
      <dgm:prSet presAssocID="{2C10B37C-51C3-4348-A20C-C68697A42DB7}" presName="bgRect" presStyleLbl="bgShp" presStyleIdx="1" presStyleCnt="8"/>
      <dgm:spPr/>
    </dgm:pt>
    <dgm:pt modelId="{E512D095-2F91-480F-9DA1-ABBB0465D6BC}" type="pres">
      <dgm:prSet presAssocID="{2C10B37C-51C3-4348-A20C-C68697A42DB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A799DF0-1432-4EB5-9DD3-789C4F094E46}" type="pres">
      <dgm:prSet presAssocID="{2C10B37C-51C3-4348-A20C-C68697A42DB7}" presName="spaceRect" presStyleCnt="0"/>
      <dgm:spPr/>
    </dgm:pt>
    <dgm:pt modelId="{5505E7AA-F11E-4AF7-B2F3-7FFD09FB3139}" type="pres">
      <dgm:prSet presAssocID="{2C10B37C-51C3-4348-A20C-C68697A42DB7}" presName="parTx" presStyleLbl="revTx" presStyleIdx="1" presStyleCnt="8">
        <dgm:presLayoutVars>
          <dgm:chMax val="0"/>
          <dgm:chPref val="0"/>
        </dgm:presLayoutVars>
      </dgm:prSet>
      <dgm:spPr/>
    </dgm:pt>
    <dgm:pt modelId="{6D132E90-B141-4034-AEB8-AB5D4E964007}" type="pres">
      <dgm:prSet presAssocID="{1084F9A6-0CFA-4E22-ACF3-87CAD6F404F1}" presName="sibTrans" presStyleCnt="0"/>
      <dgm:spPr/>
    </dgm:pt>
    <dgm:pt modelId="{59552B35-2538-4688-BD05-A2133CDF54BA}" type="pres">
      <dgm:prSet presAssocID="{C25059B3-2FCD-452A-AA15-23310F7C1458}" presName="compNode" presStyleCnt="0"/>
      <dgm:spPr/>
    </dgm:pt>
    <dgm:pt modelId="{C7082383-F35C-4FA7-99A8-D850E195E03E}" type="pres">
      <dgm:prSet presAssocID="{C25059B3-2FCD-452A-AA15-23310F7C1458}" presName="bgRect" presStyleLbl="bgShp" presStyleIdx="2" presStyleCnt="8"/>
      <dgm:spPr/>
    </dgm:pt>
    <dgm:pt modelId="{7E7C2D2A-7BEA-4524-8AF4-7E5973049FB9}" type="pres">
      <dgm:prSet presAssocID="{C25059B3-2FCD-452A-AA15-23310F7C145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940CFE7-657F-43BC-B2D6-88D2ACFEB771}" type="pres">
      <dgm:prSet presAssocID="{C25059B3-2FCD-452A-AA15-23310F7C1458}" presName="spaceRect" presStyleCnt="0"/>
      <dgm:spPr/>
    </dgm:pt>
    <dgm:pt modelId="{94D2E91C-B924-41C7-AD93-95B4F8895F92}" type="pres">
      <dgm:prSet presAssocID="{C25059B3-2FCD-452A-AA15-23310F7C1458}" presName="parTx" presStyleLbl="revTx" presStyleIdx="2" presStyleCnt="8">
        <dgm:presLayoutVars>
          <dgm:chMax val="0"/>
          <dgm:chPref val="0"/>
        </dgm:presLayoutVars>
      </dgm:prSet>
      <dgm:spPr/>
    </dgm:pt>
    <dgm:pt modelId="{7612904E-2AF9-4D82-8C88-5B31CED6F5C4}" type="pres">
      <dgm:prSet presAssocID="{FDFE8794-C592-4F8E-A379-7F796C7622D1}" presName="sibTrans" presStyleCnt="0"/>
      <dgm:spPr/>
    </dgm:pt>
    <dgm:pt modelId="{FCBCEC6D-0EF8-40D0-83C5-49130AA0BFDE}" type="pres">
      <dgm:prSet presAssocID="{98F89BB7-3F2F-48C8-BFFB-C882B67E5D0F}" presName="compNode" presStyleCnt="0"/>
      <dgm:spPr/>
    </dgm:pt>
    <dgm:pt modelId="{4D34C5D6-5F58-4152-B7D9-9BE30C76AD8D}" type="pres">
      <dgm:prSet presAssocID="{98F89BB7-3F2F-48C8-BFFB-C882B67E5D0F}" presName="bgRect" presStyleLbl="bgShp" presStyleIdx="3" presStyleCnt="8"/>
      <dgm:spPr/>
    </dgm:pt>
    <dgm:pt modelId="{E6437C0D-0FD1-47B0-8BBF-775A04F298AE}" type="pres">
      <dgm:prSet presAssocID="{98F89BB7-3F2F-48C8-BFFB-C882B67E5D0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6BD77F2-C226-45FD-823A-D3050B6738BC}" type="pres">
      <dgm:prSet presAssocID="{98F89BB7-3F2F-48C8-BFFB-C882B67E5D0F}" presName="spaceRect" presStyleCnt="0"/>
      <dgm:spPr/>
    </dgm:pt>
    <dgm:pt modelId="{4F96FEE5-AF7E-4222-BF97-0DB96CD6D28C}" type="pres">
      <dgm:prSet presAssocID="{98F89BB7-3F2F-48C8-BFFB-C882B67E5D0F}" presName="parTx" presStyleLbl="revTx" presStyleIdx="3" presStyleCnt="8">
        <dgm:presLayoutVars>
          <dgm:chMax val="0"/>
          <dgm:chPref val="0"/>
        </dgm:presLayoutVars>
      </dgm:prSet>
      <dgm:spPr/>
    </dgm:pt>
    <dgm:pt modelId="{622F3CA7-BF30-416E-B3AC-D7E8FDB3CAB7}" type="pres">
      <dgm:prSet presAssocID="{BDE79886-B702-4C95-B471-C053E0A31A41}" presName="sibTrans" presStyleCnt="0"/>
      <dgm:spPr/>
    </dgm:pt>
    <dgm:pt modelId="{8C293B42-9350-4938-AFEC-A715B138C8EF}" type="pres">
      <dgm:prSet presAssocID="{311B32D5-45E9-4D8B-A759-BDDF3CEEFE5B}" presName="compNode" presStyleCnt="0"/>
      <dgm:spPr/>
    </dgm:pt>
    <dgm:pt modelId="{B6354C39-A070-4AC9-89E6-90580DFD1F8A}" type="pres">
      <dgm:prSet presAssocID="{311B32D5-45E9-4D8B-A759-BDDF3CEEFE5B}" presName="bgRect" presStyleLbl="bgShp" presStyleIdx="4" presStyleCnt="8"/>
      <dgm:spPr/>
    </dgm:pt>
    <dgm:pt modelId="{67FB533D-DC18-4B0A-920D-98225CDFA28E}" type="pres">
      <dgm:prSet presAssocID="{311B32D5-45E9-4D8B-A759-BDDF3CEEFE5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9290419-554B-4EFE-A28D-1485420600C1}" type="pres">
      <dgm:prSet presAssocID="{311B32D5-45E9-4D8B-A759-BDDF3CEEFE5B}" presName="spaceRect" presStyleCnt="0"/>
      <dgm:spPr/>
    </dgm:pt>
    <dgm:pt modelId="{D3793844-CD8E-4422-8C5F-2CA6C42257D9}" type="pres">
      <dgm:prSet presAssocID="{311B32D5-45E9-4D8B-A759-BDDF3CEEFE5B}" presName="parTx" presStyleLbl="revTx" presStyleIdx="4" presStyleCnt="8">
        <dgm:presLayoutVars>
          <dgm:chMax val="0"/>
          <dgm:chPref val="0"/>
        </dgm:presLayoutVars>
      </dgm:prSet>
      <dgm:spPr/>
    </dgm:pt>
    <dgm:pt modelId="{35ED49EF-BACA-4ADF-84C0-031ED40B4058}" type="pres">
      <dgm:prSet presAssocID="{9FBB1213-12CB-4A32-AF93-6B78F7748149}" presName="sibTrans" presStyleCnt="0"/>
      <dgm:spPr/>
    </dgm:pt>
    <dgm:pt modelId="{49FE7A64-F5B1-487B-B287-807DD059BA14}" type="pres">
      <dgm:prSet presAssocID="{3DA63A3A-8690-4C4F-BCAF-98DA7EA0B1BF}" presName="compNode" presStyleCnt="0"/>
      <dgm:spPr/>
    </dgm:pt>
    <dgm:pt modelId="{896E1149-7E02-4A86-9AB0-79A3DB51CED3}" type="pres">
      <dgm:prSet presAssocID="{3DA63A3A-8690-4C4F-BCAF-98DA7EA0B1BF}" presName="bgRect" presStyleLbl="bgShp" presStyleIdx="5" presStyleCnt="8"/>
      <dgm:spPr/>
    </dgm:pt>
    <dgm:pt modelId="{87501B5E-F2A6-47D2-B101-ED24BDE67595}" type="pres">
      <dgm:prSet presAssocID="{3DA63A3A-8690-4C4F-BCAF-98DA7EA0B1B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88769E6-1C7E-4D68-B2AE-7EAC39982377}" type="pres">
      <dgm:prSet presAssocID="{3DA63A3A-8690-4C4F-BCAF-98DA7EA0B1BF}" presName="spaceRect" presStyleCnt="0"/>
      <dgm:spPr/>
    </dgm:pt>
    <dgm:pt modelId="{FA056491-3512-4855-BFA2-03FA7E77385B}" type="pres">
      <dgm:prSet presAssocID="{3DA63A3A-8690-4C4F-BCAF-98DA7EA0B1BF}" presName="parTx" presStyleLbl="revTx" presStyleIdx="5" presStyleCnt="8">
        <dgm:presLayoutVars>
          <dgm:chMax val="0"/>
          <dgm:chPref val="0"/>
        </dgm:presLayoutVars>
      </dgm:prSet>
      <dgm:spPr/>
    </dgm:pt>
    <dgm:pt modelId="{D20C4A46-5F8F-47C0-B3A0-EBBC769C0676}" type="pres">
      <dgm:prSet presAssocID="{0181E97D-E1D5-476F-BEC4-77226E9D91FD}" presName="sibTrans" presStyleCnt="0"/>
      <dgm:spPr/>
    </dgm:pt>
    <dgm:pt modelId="{CEB90FDC-5B8C-4163-BEA1-2A079B4D5C41}" type="pres">
      <dgm:prSet presAssocID="{59386959-1C5C-4A95-A8CB-54A2183BBA78}" presName="compNode" presStyleCnt="0"/>
      <dgm:spPr/>
    </dgm:pt>
    <dgm:pt modelId="{18F12AC8-FEF3-4E98-AA23-56E17591E01E}" type="pres">
      <dgm:prSet presAssocID="{59386959-1C5C-4A95-A8CB-54A2183BBA78}" presName="bgRect" presStyleLbl="bgShp" presStyleIdx="6" presStyleCnt="8"/>
      <dgm:spPr/>
    </dgm:pt>
    <dgm:pt modelId="{B0D7424C-7F2E-4618-A3B5-001A59EB4D79}" type="pres">
      <dgm:prSet presAssocID="{59386959-1C5C-4A95-A8CB-54A2183BBA7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6B25721-A05E-4883-9084-41157C28B58F}" type="pres">
      <dgm:prSet presAssocID="{59386959-1C5C-4A95-A8CB-54A2183BBA78}" presName="spaceRect" presStyleCnt="0"/>
      <dgm:spPr/>
    </dgm:pt>
    <dgm:pt modelId="{0994C7ED-84EF-4EB6-B33B-BD5DECC7F627}" type="pres">
      <dgm:prSet presAssocID="{59386959-1C5C-4A95-A8CB-54A2183BBA78}" presName="parTx" presStyleLbl="revTx" presStyleIdx="6" presStyleCnt="8">
        <dgm:presLayoutVars>
          <dgm:chMax val="0"/>
          <dgm:chPref val="0"/>
        </dgm:presLayoutVars>
      </dgm:prSet>
      <dgm:spPr/>
    </dgm:pt>
    <dgm:pt modelId="{0E28F750-4206-45C5-8D95-34891B1CA4D2}" type="pres">
      <dgm:prSet presAssocID="{115F1BBE-39AF-4CF7-B5EF-81131F8F0CF4}" presName="sibTrans" presStyleCnt="0"/>
      <dgm:spPr/>
    </dgm:pt>
    <dgm:pt modelId="{FCA9F84F-3A36-4715-8873-E69D5B7E82EC}" type="pres">
      <dgm:prSet presAssocID="{C037F942-1D99-4B83-A026-7169AAA74CBB}" presName="compNode" presStyleCnt="0"/>
      <dgm:spPr/>
    </dgm:pt>
    <dgm:pt modelId="{6D97F17E-30FF-40CE-A726-0800FD005CBF}" type="pres">
      <dgm:prSet presAssocID="{C037F942-1D99-4B83-A026-7169AAA74CBB}" presName="bgRect" presStyleLbl="bgShp" presStyleIdx="7" presStyleCnt="8"/>
      <dgm:spPr/>
    </dgm:pt>
    <dgm:pt modelId="{BD49EB8E-4CA5-4BC3-AD1F-08DFBB0400B3}" type="pres">
      <dgm:prSet presAssocID="{C037F942-1D99-4B83-A026-7169AAA74CB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50765E-271A-4490-8BF5-DBB2FFFAA12A}" type="pres">
      <dgm:prSet presAssocID="{C037F942-1D99-4B83-A026-7169AAA74CBB}" presName="spaceRect" presStyleCnt="0"/>
      <dgm:spPr/>
    </dgm:pt>
    <dgm:pt modelId="{8F39FF90-BD78-4478-8702-C3A53A1FCAF2}" type="pres">
      <dgm:prSet presAssocID="{C037F942-1D99-4B83-A026-7169AAA74CBB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CA009112-B8B4-44CC-A3E6-E1E6F85A4317}" type="presOf" srcId="{311B32D5-45E9-4D8B-A759-BDDF3CEEFE5B}" destId="{D3793844-CD8E-4422-8C5F-2CA6C42257D9}" srcOrd="0" destOrd="0" presId="urn:microsoft.com/office/officeart/2018/2/layout/IconVerticalSolidList"/>
    <dgm:cxn modelId="{A85EA31F-E9E1-4978-9D83-70FB3624187B}" type="presOf" srcId="{2C10B37C-51C3-4348-A20C-C68697A42DB7}" destId="{5505E7AA-F11E-4AF7-B2F3-7FFD09FB3139}" srcOrd="0" destOrd="0" presId="urn:microsoft.com/office/officeart/2018/2/layout/IconVerticalSolidList"/>
    <dgm:cxn modelId="{54391D25-68B9-419B-A43F-ADAFAC2B5A85}" srcId="{25772956-B5E3-4229-89F9-8C5C294217F9}" destId="{59386959-1C5C-4A95-A8CB-54A2183BBA78}" srcOrd="6" destOrd="0" parTransId="{4CE5DFB5-E071-4315-9A4F-599B0D7CE468}" sibTransId="{115F1BBE-39AF-4CF7-B5EF-81131F8F0CF4}"/>
    <dgm:cxn modelId="{AD3AC12C-0005-4C1A-B658-433CA0500018}" srcId="{25772956-B5E3-4229-89F9-8C5C294217F9}" destId="{C037F942-1D99-4B83-A026-7169AAA74CBB}" srcOrd="7" destOrd="0" parTransId="{CB1959E9-2AB1-46AD-A171-FE25211FD8B0}" sibTransId="{D14276B8-CC6E-4C67-8135-54DEA6F86EE7}"/>
    <dgm:cxn modelId="{306F052D-8CF7-4022-802A-495119D7E095}" srcId="{25772956-B5E3-4229-89F9-8C5C294217F9}" destId="{B4889F36-83D5-4B2B-8B18-009E0CB4A60C}" srcOrd="0" destOrd="0" parTransId="{DFBD48D3-B202-4C23-8B3D-7C5920EE4759}" sibTransId="{D36E261F-EFBE-417C-B675-7E2EB8454E87}"/>
    <dgm:cxn modelId="{DCEB6B2D-C571-4646-B0FE-4C886D65CE9B}" srcId="{25772956-B5E3-4229-89F9-8C5C294217F9}" destId="{2C10B37C-51C3-4348-A20C-C68697A42DB7}" srcOrd="1" destOrd="0" parTransId="{6ACBC9D3-38B5-4A99-96FA-276156AA90F4}" sibTransId="{1084F9A6-0CFA-4E22-ACF3-87CAD6F404F1}"/>
    <dgm:cxn modelId="{5B99FE69-569B-4AFD-BDA4-DBFC75F8892A}" type="presOf" srcId="{3DA63A3A-8690-4C4F-BCAF-98DA7EA0B1BF}" destId="{FA056491-3512-4855-BFA2-03FA7E77385B}" srcOrd="0" destOrd="0" presId="urn:microsoft.com/office/officeart/2018/2/layout/IconVerticalSolidList"/>
    <dgm:cxn modelId="{6454D76C-8461-4B9D-93F4-5AE36D8516FB}" srcId="{25772956-B5E3-4229-89F9-8C5C294217F9}" destId="{3DA63A3A-8690-4C4F-BCAF-98DA7EA0B1BF}" srcOrd="5" destOrd="0" parTransId="{740AE9DA-C7B3-4ED4-AA1F-FDB7F876064C}" sibTransId="{0181E97D-E1D5-476F-BEC4-77226E9D91FD}"/>
    <dgm:cxn modelId="{07A13B81-EA85-4947-81B6-90D2284CA296}" type="presOf" srcId="{98F89BB7-3F2F-48C8-BFFB-C882B67E5D0F}" destId="{4F96FEE5-AF7E-4222-BF97-0DB96CD6D28C}" srcOrd="0" destOrd="0" presId="urn:microsoft.com/office/officeart/2018/2/layout/IconVerticalSolidList"/>
    <dgm:cxn modelId="{3D30A18F-7B12-41CA-AE12-F545AFAB72C2}" type="presOf" srcId="{C25059B3-2FCD-452A-AA15-23310F7C1458}" destId="{94D2E91C-B924-41C7-AD93-95B4F8895F92}" srcOrd="0" destOrd="0" presId="urn:microsoft.com/office/officeart/2018/2/layout/IconVerticalSolidList"/>
    <dgm:cxn modelId="{6A9308A2-C9DE-4A11-AA6E-74B0287F3E0D}" type="presOf" srcId="{C037F942-1D99-4B83-A026-7169AAA74CBB}" destId="{8F39FF90-BD78-4478-8702-C3A53A1FCAF2}" srcOrd="0" destOrd="0" presId="urn:microsoft.com/office/officeart/2018/2/layout/IconVerticalSolidList"/>
    <dgm:cxn modelId="{294A51BF-5A54-4362-AFAD-0526DB9A63EE}" srcId="{25772956-B5E3-4229-89F9-8C5C294217F9}" destId="{311B32D5-45E9-4D8B-A759-BDDF3CEEFE5B}" srcOrd="4" destOrd="0" parTransId="{ADAE69BF-24F9-46FB-9B49-A72CA3E49FF0}" sibTransId="{9FBB1213-12CB-4A32-AF93-6B78F7748149}"/>
    <dgm:cxn modelId="{5E2FC9C4-1631-4926-83D7-5BE85EA2BD0D}" srcId="{25772956-B5E3-4229-89F9-8C5C294217F9}" destId="{98F89BB7-3F2F-48C8-BFFB-C882B67E5D0F}" srcOrd="3" destOrd="0" parTransId="{7ACD6D6E-7CF6-4505-B745-582E3484F0E6}" sibTransId="{BDE79886-B702-4C95-B471-C053E0A31A41}"/>
    <dgm:cxn modelId="{E4A390CA-C0DF-4F84-8AE3-FB092AD02209}" srcId="{25772956-B5E3-4229-89F9-8C5C294217F9}" destId="{C25059B3-2FCD-452A-AA15-23310F7C1458}" srcOrd="2" destOrd="0" parTransId="{8CAFDA56-C668-4E20-B7AE-B3BEC827DC1A}" sibTransId="{FDFE8794-C592-4F8E-A379-7F796C7622D1}"/>
    <dgm:cxn modelId="{232106E1-6F45-4F94-AD9F-78BB58BBC396}" type="presOf" srcId="{59386959-1C5C-4A95-A8CB-54A2183BBA78}" destId="{0994C7ED-84EF-4EB6-B33B-BD5DECC7F627}" srcOrd="0" destOrd="0" presId="urn:microsoft.com/office/officeart/2018/2/layout/IconVerticalSolidList"/>
    <dgm:cxn modelId="{F9CF76E9-BEA0-4ED6-B0A3-97D16008BE7F}" type="presOf" srcId="{25772956-B5E3-4229-89F9-8C5C294217F9}" destId="{98716D17-83D8-4549-A0F1-BEF01F03C565}" srcOrd="0" destOrd="0" presId="urn:microsoft.com/office/officeart/2018/2/layout/IconVerticalSolidList"/>
    <dgm:cxn modelId="{848799F8-6427-4E25-A574-740A6C446EA6}" type="presOf" srcId="{B4889F36-83D5-4B2B-8B18-009E0CB4A60C}" destId="{F491D5C0-E824-44A5-9E85-188145FB1EE0}" srcOrd="0" destOrd="0" presId="urn:microsoft.com/office/officeart/2018/2/layout/IconVerticalSolidList"/>
    <dgm:cxn modelId="{3CC8FA9A-D612-49D8-A667-3DB9D63D297E}" type="presParOf" srcId="{98716D17-83D8-4549-A0F1-BEF01F03C565}" destId="{0BC41962-E240-4C88-B7A1-A78CB75C15A7}" srcOrd="0" destOrd="0" presId="urn:microsoft.com/office/officeart/2018/2/layout/IconVerticalSolidList"/>
    <dgm:cxn modelId="{35B05AD4-D9B3-4A34-AE4E-0965C32ECDF4}" type="presParOf" srcId="{0BC41962-E240-4C88-B7A1-A78CB75C15A7}" destId="{55D8182C-876E-4866-B017-E8B3AB04F92F}" srcOrd="0" destOrd="0" presId="urn:microsoft.com/office/officeart/2018/2/layout/IconVerticalSolidList"/>
    <dgm:cxn modelId="{2C79D598-330B-4550-8AB9-C377669635B8}" type="presParOf" srcId="{0BC41962-E240-4C88-B7A1-A78CB75C15A7}" destId="{0ACBF164-914D-472F-A9AE-02D7F6987548}" srcOrd="1" destOrd="0" presId="urn:microsoft.com/office/officeart/2018/2/layout/IconVerticalSolidList"/>
    <dgm:cxn modelId="{9CC7AB77-9DE4-4023-9F18-A8D988D60E43}" type="presParOf" srcId="{0BC41962-E240-4C88-B7A1-A78CB75C15A7}" destId="{9139F900-4917-4626-BD15-6F90ADE9ECB0}" srcOrd="2" destOrd="0" presId="urn:microsoft.com/office/officeart/2018/2/layout/IconVerticalSolidList"/>
    <dgm:cxn modelId="{E3ED4058-465D-4292-9E42-E5FBB2F97150}" type="presParOf" srcId="{0BC41962-E240-4C88-B7A1-A78CB75C15A7}" destId="{F491D5C0-E824-44A5-9E85-188145FB1EE0}" srcOrd="3" destOrd="0" presId="urn:microsoft.com/office/officeart/2018/2/layout/IconVerticalSolidList"/>
    <dgm:cxn modelId="{31E5ACEE-EA47-446C-822F-B97B2228B57B}" type="presParOf" srcId="{98716D17-83D8-4549-A0F1-BEF01F03C565}" destId="{3E3F56C2-9947-4DFF-8F76-6AFEDD2BE5E1}" srcOrd="1" destOrd="0" presId="urn:microsoft.com/office/officeart/2018/2/layout/IconVerticalSolidList"/>
    <dgm:cxn modelId="{B0B233D0-1B32-48DC-BFB4-B3D55AE2CFF5}" type="presParOf" srcId="{98716D17-83D8-4549-A0F1-BEF01F03C565}" destId="{8EF03C6F-B8C8-4C37-8588-90A2C0F23629}" srcOrd="2" destOrd="0" presId="urn:microsoft.com/office/officeart/2018/2/layout/IconVerticalSolidList"/>
    <dgm:cxn modelId="{9D7F0410-0766-4093-9C75-C29124D11FA8}" type="presParOf" srcId="{8EF03C6F-B8C8-4C37-8588-90A2C0F23629}" destId="{B671AC48-1427-4346-B088-39916D23342A}" srcOrd="0" destOrd="0" presId="urn:microsoft.com/office/officeart/2018/2/layout/IconVerticalSolidList"/>
    <dgm:cxn modelId="{5B00291B-C724-41AF-9CFE-915F84A469F5}" type="presParOf" srcId="{8EF03C6F-B8C8-4C37-8588-90A2C0F23629}" destId="{E512D095-2F91-480F-9DA1-ABBB0465D6BC}" srcOrd="1" destOrd="0" presId="urn:microsoft.com/office/officeart/2018/2/layout/IconVerticalSolidList"/>
    <dgm:cxn modelId="{0D927F6F-87AF-4AA3-8386-A338D5F1DF98}" type="presParOf" srcId="{8EF03C6F-B8C8-4C37-8588-90A2C0F23629}" destId="{9A799DF0-1432-4EB5-9DD3-789C4F094E46}" srcOrd="2" destOrd="0" presId="urn:microsoft.com/office/officeart/2018/2/layout/IconVerticalSolidList"/>
    <dgm:cxn modelId="{F3A5CB10-EE7E-42C4-A210-D19BFFDC911D}" type="presParOf" srcId="{8EF03C6F-B8C8-4C37-8588-90A2C0F23629}" destId="{5505E7AA-F11E-4AF7-B2F3-7FFD09FB3139}" srcOrd="3" destOrd="0" presId="urn:microsoft.com/office/officeart/2018/2/layout/IconVerticalSolidList"/>
    <dgm:cxn modelId="{9F32489A-E644-4AB4-AD18-9201FB981061}" type="presParOf" srcId="{98716D17-83D8-4549-A0F1-BEF01F03C565}" destId="{6D132E90-B141-4034-AEB8-AB5D4E964007}" srcOrd="3" destOrd="0" presId="urn:microsoft.com/office/officeart/2018/2/layout/IconVerticalSolidList"/>
    <dgm:cxn modelId="{CB88D4E8-13D6-408A-9031-70B49F0CDADE}" type="presParOf" srcId="{98716D17-83D8-4549-A0F1-BEF01F03C565}" destId="{59552B35-2538-4688-BD05-A2133CDF54BA}" srcOrd="4" destOrd="0" presId="urn:microsoft.com/office/officeart/2018/2/layout/IconVerticalSolidList"/>
    <dgm:cxn modelId="{94DFDCC0-E1AA-436E-B012-1F5FA129FDF2}" type="presParOf" srcId="{59552B35-2538-4688-BD05-A2133CDF54BA}" destId="{C7082383-F35C-4FA7-99A8-D850E195E03E}" srcOrd="0" destOrd="0" presId="urn:microsoft.com/office/officeart/2018/2/layout/IconVerticalSolidList"/>
    <dgm:cxn modelId="{3BAE0DCF-43A9-4451-88A1-C7CFCC79317D}" type="presParOf" srcId="{59552B35-2538-4688-BD05-A2133CDF54BA}" destId="{7E7C2D2A-7BEA-4524-8AF4-7E5973049FB9}" srcOrd="1" destOrd="0" presId="urn:microsoft.com/office/officeart/2018/2/layout/IconVerticalSolidList"/>
    <dgm:cxn modelId="{32E3F7CD-CD7F-417E-9F28-5716A9545797}" type="presParOf" srcId="{59552B35-2538-4688-BD05-A2133CDF54BA}" destId="{6940CFE7-657F-43BC-B2D6-88D2ACFEB771}" srcOrd="2" destOrd="0" presId="urn:microsoft.com/office/officeart/2018/2/layout/IconVerticalSolidList"/>
    <dgm:cxn modelId="{E5B1D0C4-E8A3-4370-AC7E-F8EE4C2BF0C6}" type="presParOf" srcId="{59552B35-2538-4688-BD05-A2133CDF54BA}" destId="{94D2E91C-B924-41C7-AD93-95B4F8895F92}" srcOrd="3" destOrd="0" presId="urn:microsoft.com/office/officeart/2018/2/layout/IconVerticalSolidList"/>
    <dgm:cxn modelId="{F157F110-AB73-44D8-8BF3-37C5923EB15B}" type="presParOf" srcId="{98716D17-83D8-4549-A0F1-BEF01F03C565}" destId="{7612904E-2AF9-4D82-8C88-5B31CED6F5C4}" srcOrd="5" destOrd="0" presId="urn:microsoft.com/office/officeart/2018/2/layout/IconVerticalSolidList"/>
    <dgm:cxn modelId="{75363A95-3CBE-441F-8BC1-37DCBD562BA0}" type="presParOf" srcId="{98716D17-83D8-4549-A0F1-BEF01F03C565}" destId="{FCBCEC6D-0EF8-40D0-83C5-49130AA0BFDE}" srcOrd="6" destOrd="0" presId="urn:microsoft.com/office/officeart/2018/2/layout/IconVerticalSolidList"/>
    <dgm:cxn modelId="{B042565D-D03D-46F4-88C8-1BE5990EF543}" type="presParOf" srcId="{FCBCEC6D-0EF8-40D0-83C5-49130AA0BFDE}" destId="{4D34C5D6-5F58-4152-B7D9-9BE30C76AD8D}" srcOrd="0" destOrd="0" presId="urn:microsoft.com/office/officeart/2018/2/layout/IconVerticalSolidList"/>
    <dgm:cxn modelId="{2B901FFF-5F56-4458-BA42-5CB83E867CAD}" type="presParOf" srcId="{FCBCEC6D-0EF8-40D0-83C5-49130AA0BFDE}" destId="{E6437C0D-0FD1-47B0-8BBF-775A04F298AE}" srcOrd="1" destOrd="0" presId="urn:microsoft.com/office/officeart/2018/2/layout/IconVerticalSolidList"/>
    <dgm:cxn modelId="{B0D63278-E1D6-4C21-92CE-0EC4E7AA45BA}" type="presParOf" srcId="{FCBCEC6D-0EF8-40D0-83C5-49130AA0BFDE}" destId="{26BD77F2-C226-45FD-823A-D3050B6738BC}" srcOrd="2" destOrd="0" presId="urn:microsoft.com/office/officeart/2018/2/layout/IconVerticalSolidList"/>
    <dgm:cxn modelId="{0970936F-18F7-48D4-9EAC-0EF8DF2B2B6D}" type="presParOf" srcId="{FCBCEC6D-0EF8-40D0-83C5-49130AA0BFDE}" destId="{4F96FEE5-AF7E-4222-BF97-0DB96CD6D28C}" srcOrd="3" destOrd="0" presId="urn:microsoft.com/office/officeart/2018/2/layout/IconVerticalSolidList"/>
    <dgm:cxn modelId="{5BACF97D-3C23-4925-AE97-82964C47542C}" type="presParOf" srcId="{98716D17-83D8-4549-A0F1-BEF01F03C565}" destId="{622F3CA7-BF30-416E-B3AC-D7E8FDB3CAB7}" srcOrd="7" destOrd="0" presId="urn:microsoft.com/office/officeart/2018/2/layout/IconVerticalSolidList"/>
    <dgm:cxn modelId="{DAB791AF-8117-4C27-98D1-8E6EFB4521F8}" type="presParOf" srcId="{98716D17-83D8-4549-A0F1-BEF01F03C565}" destId="{8C293B42-9350-4938-AFEC-A715B138C8EF}" srcOrd="8" destOrd="0" presId="urn:microsoft.com/office/officeart/2018/2/layout/IconVerticalSolidList"/>
    <dgm:cxn modelId="{9875F95F-CD8D-4ED3-BE4D-45566C781FC8}" type="presParOf" srcId="{8C293B42-9350-4938-AFEC-A715B138C8EF}" destId="{B6354C39-A070-4AC9-89E6-90580DFD1F8A}" srcOrd="0" destOrd="0" presId="urn:microsoft.com/office/officeart/2018/2/layout/IconVerticalSolidList"/>
    <dgm:cxn modelId="{D9891CC5-2A9F-4DE1-B379-45F56E6F5796}" type="presParOf" srcId="{8C293B42-9350-4938-AFEC-A715B138C8EF}" destId="{67FB533D-DC18-4B0A-920D-98225CDFA28E}" srcOrd="1" destOrd="0" presId="urn:microsoft.com/office/officeart/2018/2/layout/IconVerticalSolidList"/>
    <dgm:cxn modelId="{753039A0-5C51-4584-A5D5-7035F26ADBB7}" type="presParOf" srcId="{8C293B42-9350-4938-AFEC-A715B138C8EF}" destId="{59290419-554B-4EFE-A28D-1485420600C1}" srcOrd="2" destOrd="0" presId="urn:microsoft.com/office/officeart/2018/2/layout/IconVerticalSolidList"/>
    <dgm:cxn modelId="{F2E0EB2B-DBE1-4D40-9C58-8EC4FBF55385}" type="presParOf" srcId="{8C293B42-9350-4938-AFEC-A715B138C8EF}" destId="{D3793844-CD8E-4422-8C5F-2CA6C42257D9}" srcOrd="3" destOrd="0" presId="urn:microsoft.com/office/officeart/2018/2/layout/IconVerticalSolidList"/>
    <dgm:cxn modelId="{8072CE44-2BA8-4902-8BF8-83B7F07564C8}" type="presParOf" srcId="{98716D17-83D8-4549-A0F1-BEF01F03C565}" destId="{35ED49EF-BACA-4ADF-84C0-031ED40B4058}" srcOrd="9" destOrd="0" presId="urn:microsoft.com/office/officeart/2018/2/layout/IconVerticalSolidList"/>
    <dgm:cxn modelId="{6E1CB6DA-16AA-4E9D-A9D8-DA96F4EA5C76}" type="presParOf" srcId="{98716D17-83D8-4549-A0F1-BEF01F03C565}" destId="{49FE7A64-F5B1-487B-B287-807DD059BA14}" srcOrd="10" destOrd="0" presId="urn:microsoft.com/office/officeart/2018/2/layout/IconVerticalSolidList"/>
    <dgm:cxn modelId="{22F2B516-470F-44FC-B6D4-37EF6A31D74B}" type="presParOf" srcId="{49FE7A64-F5B1-487B-B287-807DD059BA14}" destId="{896E1149-7E02-4A86-9AB0-79A3DB51CED3}" srcOrd="0" destOrd="0" presId="urn:microsoft.com/office/officeart/2018/2/layout/IconVerticalSolidList"/>
    <dgm:cxn modelId="{F72A0E48-5170-4A68-AE12-B79227F37DE0}" type="presParOf" srcId="{49FE7A64-F5B1-487B-B287-807DD059BA14}" destId="{87501B5E-F2A6-47D2-B101-ED24BDE67595}" srcOrd="1" destOrd="0" presId="urn:microsoft.com/office/officeart/2018/2/layout/IconVerticalSolidList"/>
    <dgm:cxn modelId="{07531A9E-B0CB-4AA2-AE31-6CD8975B241A}" type="presParOf" srcId="{49FE7A64-F5B1-487B-B287-807DD059BA14}" destId="{F88769E6-1C7E-4D68-B2AE-7EAC39982377}" srcOrd="2" destOrd="0" presId="urn:microsoft.com/office/officeart/2018/2/layout/IconVerticalSolidList"/>
    <dgm:cxn modelId="{DC2BFD1E-71B5-46CF-A9B9-44107CCF4335}" type="presParOf" srcId="{49FE7A64-F5B1-487B-B287-807DD059BA14}" destId="{FA056491-3512-4855-BFA2-03FA7E77385B}" srcOrd="3" destOrd="0" presId="urn:microsoft.com/office/officeart/2018/2/layout/IconVerticalSolidList"/>
    <dgm:cxn modelId="{E330A43A-C317-4D64-8AD6-C67FA29248E4}" type="presParOf" srcId="{98716D17-83D8-4549-A0F1-BEF01F03C565}" destId="{D20C4A46-5F8F-47C0-B3A0-EBBC769C0676}" srcOrd="11" destOrd="0" presId="urn:microsoft.com/office/officeart/2018/2/layout/IconVerticalSolidList"/>
    <dgm:cxn modelId="{5AB8E0DE-CFE7-4871-9096-32C66EE58DD7}" type="presParOf" srcId="{98716D17-83D8-4549-A0F1-BEF01F03C565}" destId="{CEB90FDC-5B8C-4163-BEA1-2A079B4D5C41}" srcOrd="12" destOrd="0" presId="urn:microsoft.com/office/officeart/2018/2/layout/IconVerticalSolidList"/>
    <dgm:cxn modelId="{B3EEB04F-F811-4ADD-A800-8EFFBF6A1651}" type="presParOf" srcId="{CEB90FDC-5B8C-4163-BEA1-2A079B4D5C41}" destId="{18F12AC8-FEF3-4E98-AA23-56E17591E01E}" srcOrd="0" destOrd="0" presId="urn:microsoft.com/office/officeart/2018/2/layout/IconVerticalSolidList"/>
    <dgm:cxn modelId="{77175F76-025B-4145-8CC3-FD87D2EF5703}" type="presParOf" srcId="{CEB90FDC-5B8C-4163-BEA1-2A079B4D5C41}" destId="{B0D7424C-7F2E-4618-A3B5-001A59EB4D79}" srcOrd="1" destOrd="0" presId="urn:microsoft.com/office/officeart/2018/2/layout/IconVerticalSolidList"/>
    <dgm:cxn modelId="{1CDFC269-7A9B-463B-85A1-8E3AB68F84A9}" type="presParOf" srcId="{CEB90FDC-5B8C-4163-BEA1-2A079B4D5C41}" destId="{36B25721-A05E-4883-9084-41157C28B58F}" srcOrd="2" destOrd="0" presId="urn:microsoft.com/office/officeart/2018/2/layout/IconVerticalSolidList"/>
    <dgm:cxn modelId="{0496E7E6-24A4-407E-B232-1FDBFD73B035}" type="presParOf" srcId="{CEB90FDC-5B8C-4163-BEA1-2A079B4D5C41}" destId="{0994C7ED-84EF-4EB6-B33B-BD5DECC7F627}" srcOrd="3" destOrd="0" presId="urn:microsoft.com/office/officeart/2018/2/layout/IconVerticalSolidList"/>
    <dgm:cxn modelId="{C18BE9C5-8BE3-4A61-9A66-1A8897B2752E}" type="presParOf" srcId="{98716D17-83D8-4549-A0F1-BEF01F03C565}" destId="{0E28F750-4206-45C5-8D95-34891B1CA4D2}" srcOrd="13" destOrd="0" presId="urn:microsoft.com/office/officeart/2018/2/layout/IconVerticalSolidList"/>
    <dgm:cxn modelId="{F482C25D-9267-4616-82D1-A9C0D23F2455}" type="presParOf" srcId="{98716D17-83D8-4549-A0F1-BEF01F03C565}" destId="{FCA9F84F-3A36-4715-8873-E69D5B7E82EC}" srcOrd="14" destOrd="0" presId="urn:microsoft.com/office/officeart/2018/2/layout/IconVerticalSolidList"/>
    <dgm:cxn modelId="{AED25A1C-7898-4887-B3FF-03392B3B16F4}" type="presParOf" srcId="{FCA9F84F-3A36-4715-8873-E69D5B7E82EC}" destId="{6D97F17E-30FF-40CE-A726-0800FD005CBF}" srcOrd="0" destOrd="0" presId="urn:microsoft.com/office/officeart/2018/2/layout/IconVerticalSolidList"/>
    <dgm:cxn modelId="{B7C4138E-7FFE-4F6D-8886-4B7E45C71A09}" type="presParOf" srcId="{FCA9F84F-3A36-4715-8873-E69D5B7E82EC}" destId="{BD49EB8E-4CA5-4BC3-AD1F-08DFBB0400B3}" srcOrd="1" destOrd="0" presId="urn:microsoft.com/office/officeart/2018/2/layout/IconVerticalSolidList"/>
    <dgm:cxn modelId="{FADB38A2-0F7B-44C5-BA1A-58161E4CEB55}" type="presParOf" srcId="{FCA9F84F-3A36-4715-8873-E69D5B7E82EC}" destId="{5B50765E-271A-4490-8BF5-DBB2FFFAA12A}" srcOrd="2" destOrd="0" presId="urn:microsoft.com/office/officeart/2018/2/layout/IconVerticalSolidList"/>
    <dgm:cxn modelId="{97DE6BC3-C774-4E2B-BC72-24455EFDA9FB}" type="presParOf" srcId="{FCA9F84F-3A36-4715-8873-E69D5B7E82EC}" destId="{8F39FF90-BD78-4478-8702-C3A53A1FCA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80BE70-A083-47D0-8F1F-EB35CB59575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07A8D4-C770-4809-82F1-852776DA05C4}">
      <dgm:prSet/>
      <dgm:spPr/>
      <dgm:t>
        <a:bodyPr/>
        <a:lstStyle/>
        <a:p>
          <a:r>
            <a:rPr lang="en-CA"/>
            <a:t>Enhance Accuracy of the tools </a:t>
          </a:r>
          <a:endParaRPr lang="en-US"/>
        </a:p>
      </dgm:t>
    </dgm:pt>
    <dgm:pt modelId="{D8CA4E45-1066-41DB-A277-600F644EAC6A}" type="parTrans" cxnId="{12AB0E48-192F-4612-B28D-4553266D9AFF}">
      <dgm:prSet/>
      <dgm:spPr/>
      <dgm:t>
        <a:bodyPr/>
        <a:lstStyle/>
        <a:p>
          <a:endParaRPr lang="en-US"/>
        </a:p>
      </dgm:t>
    </dgm:pt>
    <dgm:pt modelId="{4F3D93F8-D983-4A4D-9649-4E077A73370E}" type="sibTrans" cxnId="{12AB0E48-192F-4612-B28D-4553266D9AFF}">
      <dgm:prSet/>
      <dgm:spPr/>
      <dgm:t>
        <a:bodyPr/>
        <a:lstStyle/>
        <a:p>
          <a:endParaRPr lang="en-US"/>
        </a:p>
      </dgm:t>
    </dgm:pt>
    <dgm:pt modelId="{16D0CF4D-B759-49DD-9F18-BCC65DCD15FD}">
      <dgm:prSet/>
      <dgm:spPr/>
      <dgm:t>
        <a:bodyPr/>
        <a:lstStyle/>
        <a:p>
          <a:r>
            <a:rPr lang="en-CA" dirty="0"/>
            <a:t>Using the manual data.</a:t>
          </a:r>
          <a:endParaRPr lang="en-US" dirty="0"/>
        </a:p>
      </dgm:t>
    </dgm:pt>
    <dgm:pt modelId="{0A579860-6BE7-4439-9090-C6F693CC8E32}" type="parTrans" cxnId="{15F65B55-283F-4741-806F-D66D1DF3C960}">
      <dgm:prSet/>
      <dgm:spPr/>
      <dgm:t>
        <a:bodyPr/>
        <a:lstStyle/>
        <a:p>
          <a:endParaRPr lang="en-US"/>
        </a:p>
      </dgm:t>
    </dgm:pt>
    <dgm:pt modelId="{9BD3ED02-15D3-45C5-AE01-525A8C48C01F}" type="sibTrans" cxnId="{15F65B55-283F-4741-806F-D66D1DF3C960}">
      <dgm:prSet/>
      <dgm:spPr/>
      <dgm:t>
        <a:bodyPr/>
        <a:lstStyle/>
        <a:p>
          <a:endParaRPr lang="en-US"/>
        </a:p>
      </dgm:t>
    </dgm:pt>
    <dgm:pt modelId="{AC69A3FA-74D4-44EC-BCD7-62BC0ABA9FBF}">
      <dgm:prSet/>
      <dgm:spPr/>
      <dgm:t>
        <a:bodyPr/>
        <a:lstStyle/>
        <a:p>
          <a:r>
            <a:rPr lang="en-CA" dirty="0"/>
            <a:t>Dynamic execution of the projects to collect test coverage</a:t>
          </a:r>
          <a:endParaRPr lang="en-US" dirty="0"/>
        </a:p>
      </dgm:t>
    </dgm:pt>
    <dgm:pt modelId="{0C25C418-C2E2-4D3E-89BF-5BAE751166F6}" type="parTrans" cxnId="{949626CD-086A-43C2-8CDA-BCD2F9610A10}">
      <dgm:prSet/>
      <dgm:spPr/>
      <dgm:t>
        <a:bodyPr/>
        <a:lstStyle/>
        <a:p>
          <a:endParaRPr lang="en-US"/>
        </a:p>
      </dgm:t>
    </dgm:pt>
    <dgm:pt modelId="{8399021F-E757-46BA-9D28-C60CF1F1D071}" type="sibTrans" cxnId="{949626CD-086A-43C2-8CDA-BCD2F9610A10}">
      <dgm:prSet/>
      <dgm:spPr/>
      <dgm:t>
        <a:bodyPr/>
        <a:lstStyle/>
        <a:p>
          <a:endParaRPr lang="en-US"/>
        </a:p>
      </dgm:t>
    </dgm:pt>
    <dgm:pt modelId="{2B23B83C-3FE2-43BF-A189-E3685E36BC55}">
      <dgm:prSet/>
      <dgm:spPr/>
      <dgm:t>
        <a:bodyPr/>
        <a:lstStyle/>
        <a:p>
          <a:r>
            <a:rPr lang="en-CA"/>
            <a:t>Higher coverage score = test more likely to have a smell?</a:t>
          </a:r>
          <a:endParaRPr lang="en-US"/>
        </a:p>
      </dgm:t>
    </dgm:pt>
    <dgm:pt modelId="{8661091B-262D-4AD0-9F3F-B7BC55C433A6}" type="parTrans" cxnId="{C2426CA6-DDD2-4D01-958A-7557549BF7AB}">
      <dgm:prSet/>
      <dgm:spPr/>
      <dgm:t>
        <a:bodyPr/>
        <a:lstStyle/>
        <a:p>
          <a:endParaRPr lang="en-US"/>
        </a:p>
      </dgm:t>
    </dgm:pt>
    <dgm:pt modelId="{08692092-8876-4330-A7C5-15DECDB05748}" type="sibTrans" cxnId="{C2426CA6-DDD2-4D01-958A-7557549BF7AB}">
      <dgm:prSet/>
      <dgm:spPr/>
      <dgm:t>
        <a:bodyPr/>
        <a:lstStyle/>
        <a:p>
          <a:endParaRPr lang="en-US"/>
        </a:p>
      </dgm:t>
    </dgm:pt>
    <dgm:pt modelId="{8F7AFCFF-0BBF-2C42-BC30-07A7FF950C90}" type="pres">
      <dgm:prSet presAssocID="{AC80BE70-A083-47D0-8F1F-EB35CB595754}" presName="Name0" presStyleCnt="0">
        <dgm:presLayoutVars>
          <dgm:dir/>
          <dgm:animLvl val="lvl"/>
          <dgm:resizeHandles val="exact"/>
        </dgm:presLayoutVars>
      </dgm:prSet>
      <dgm:spPr/>
    </dgm:pt>
    <dgm:pt modelId="{9B7B43DB-97D4-CA49-8FFE-C0A1D35AF9DB}" type="pres">
      <dgm:prSet presAssocID="{2607A8D4-C770-4809-82F1-852776DA05C4}" presName="linNode" presStyleCnt="0"/>
      <dgm:spPr/>
    </dgm:pt>
    <dgm:pt modelId="{526FA12B-8AD7-2C40-9533-448B213279BC}" type="pres">
      <dgm:prSet presAssocID="{2607A8D4-C770-4809-82F1-852776DA05C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78894B-8BF4-324F-9BB2-9C1DCABC8B96}" type="pres">
      <dgm:prSet presAssocID="{2607A8D4-C770-4809-82F1-852776DA05C4}" presName="descendantText" presStyleLbl="alignAccFollowNode1" presStyleIdx="0" presStyleCnt="2">
        <dgm:presLayoutVars>
          <dgm:bulletEnabled val="1"/>
        </dgm:presLayoutVars>
      </dgm:prSet>
      <dgm:spPr/>
    </dgm:pt>
    <dgm:pt modelId="{9786DA06-4E47-3048-91CA-EE795CD005DB}" type="pres">
      <dgm:prSet presAssocID="{4F3D93F8-D983-4A4D-9649-4E077A73370E}" presName="sp" presStyleCnt="0"/>
      <dgm:spPr/>
    </dgm:pt>
    <dgm:pt modelId="{296038D9-1853-5841-937A-09307785960C}" type="pres">
      <dgm:prSet presAssocID="{AC69A3FA-74D4-44EC-BCD7-62BC0ABA9FBF}" presName="linNode" presStyleCnt="0"/>
      <dgm:spPr/>
    </dgm:pt>
    <dgm:pt modelId="{7B5D0C49-37FC-F948-9767-CB783F3ED887}" type="pres">
      <dgm:prSet presAssocID="{AC69A3FA-74D4-44EC-BCD7-62BC0ABA9FB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877A283-AD82-0A4E-8756-FB710C5976E8}" type="pres">
      <dgm:prSet presAssocID="{AC69A3FA-74D4-44EC-BCD7-62BC0ABA9FB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AFDDF03-ABE4-F346-8565-78A7D2078E25}" type="presOf" srcId="{2B23B83C-3FE2-43BF-A189-E3685E36BC55}" destId="{1877A283-AD82-0A4E-8756-FB710C5976E8}" srcOrd="0" destOrd="0" presId="urn:microsoft.com/office/officeart/2005/8/layout/vList5"/>
    <dgm:cxn modelId="{12AB0E48-192F-4612-B28D-4553266D9AFF}" srcId="{AC80BE70-A083-47D0-8F1F-EB35CB595754}" destId="{2607A8D4-C770-4809-82F1-852776DA05C4}" srcOrd="0" destOrd="0" parTransId="{D8CA4E45-1066-41DB-A277-600F644EAC6A}" sibTransId="{4F3D93F8-D983-4A4D-9649-4E077A73370E}"/>
    <dgm:cxn modelId="{B0B63950-E357-C447-9AD2-0FC28C46D35F}" type="presOf" srcId="{AC80BE70-A083-47D0-8F1F-EB35CB595754}" destId="{8F7AFCFF-0BBF-2C42-BC30-07A7FF950C90}" srcOrd="0" destOrd="0" presId="urn:microsoft.com/office/officeart/2005/8/layout/vList5"/>
    <dgm:cxn modelId="{15F65B55-283F-4741-806F-D66D1DF3C960}" srcId="{2607A8D4-C770-4809-82F1-852776DA05C4}" destId="{16D0CF4D-B759-49DD-9F18-BCC65DCD15FD}" srcOrd="0" destOrd="0" parTransId="{0A579860-6BE7-4439-9090-C6F693CC8E32}" sibTransId="{9BD3ED02-15D3-45C5-AE01-525A8C48C01F}"/>
    <dgm:cxn modelId="{A366E760-789A-8342-8038-AB2E7B776B0A}" type="presOf" srcId="{AC69A3FA-74D4-44EC-BCD7-62BC0ABA9FBF}" destId="{7B5D0C49-37FC-F948-9767-CB783F3ED887}" srcOrd="0" destOrd="0" presId="urn:microsoft.com/office/officeart/2005/8/layout/vList5"/>
    <dgm:cxn modelId="{4EC16599-E837-3E40-AC62-D560B64F3869}" type="presOf" srcId="{2607A8D4-C770-4809-82F1-852776DA05C4}" destId="{526FA12B-8AD7-2C40-9533-448B213279BC}" srcOrd="0" destOrd="0" presId="urn:microsoft.com/office/officeart/2005/8/layout/vList5"/>
    <dgm:cxn modelId="{C2426CA6-DDD2-4D01-958A-7557549BF7AB}" srcId="{AC69A3FA-74D4-44EC-BCD7-62BC0ABA9FBF}" destId="{2B23B83C-3FE2-43BF-A189-E3685E36BC55}" srcOrd="0" destOrd="0" parTransId="{8661091B-262D-4AD0-9F3F-B7BC55C433A6}" sibTransId="{08692092-8876-4330-A7C5-15DECDB05748}"/>
    <dgm:cxn modelId="{949626CD-086A-43C2-8CDA-BCD2F9610A10}" srcId="{AC80BE70-A083-47D0-8F1F-EB35CB595754}" destId="{AC69A3FA-74D4-44EC-BCD7-62BC0ABA9FBF}" srcOrd="1" destOrd="0" parTransId="{0C25C418-C2E2-4D3E-89BF-5BAE751166F6}" sibTransId="{8399021F-E757-46BA-9D28-C60CF1F1D071}"/>
    <dgm:cxn modelId="{F0138EEB-8BC5-2349-BB41-772912D07063}" type="presOf" srcId="{16D0CF4D-B759-49DD-9F18-BCC65DCD15FD}" destId="{BE78894B-8BF4-324F-9BB2-9C1DCABC8B96}" srcOrd="0" destOrd="0" presId="urn:microsoft.com/office/officeart/2005/8/layout/vList5"/>
    <dgm:cxn modelId="{BBAC3BD9-D55A-AC46-AA3B-2442612B806C}" type="presParOf" srcId="{8F7AFCFF-0BBF-2C42-BC30-07A7FF950C90}" destId="{9B7B43DB-97D4-CA49-8FFE-C0A1D35AF9DB}" srcOrd="0" destOrd="0" presId="urn:microsoft.com/office/officeart/2005/8/layout/vList5"/>
    <dgm:cxn modelId="{91407B82-4A00-9742-B370-214951E171E7}" type="presParOf" srcId="{9B7B43DB-97D4-CA49-8FFE-C0A1D35AF9DB}" destId="{526FA12B-8AD7-2C40-9533-448B213279BC}" srcOrd="0" destOrd="0" presId="urn:microsoft.com/office/officeart/2005/8/layout/vList5"/>
    <dgm:cxn modelId="{F80D4940-FE79-4143-A4C5-C91B7CB5C131}" type="presParOf" srcId="{9B7B43DB-97D4-CA49-8FFE-C0A1D35AF9DB}" destId="{BE78894B-8BF4-324F-9BB2-9C1DCABC8B96}" srcOrd="1" destOrd="0" presId="urn:microsoft.com/office/officeart/2005/8/layout/vList5"/>
    <dgm:cxn modelId="{8077F092-14C0-B540-B752-89FAC9292BE0}" type="presParOf" srcId="{8F7AFCFF-0BBF-2C42-BC30-07A7FF950C90}" destId="{9786DA06-4E47-3048-91CA-EE795CD005DB}" srcOrd="1" destOrd="0" presId="urn:microsoft.com/office/officeart/2005/8/layout/vList5"/>
    <dgm:cxn modelId="{F7FAADB0-6D6C-C94D-959E-977877FC49CA}" type="presParOf" srcId="{8F7AFCFF-0BBF-2C42-BC30-07A7FF950C90}" destId="{296038D9-1853-5841-937A-09307785960C}" srcOrd="2" destOrd="0" presId="urn:microsoft.com/office/officeart/2005/8/layout/vList5"/>
    <dgm:cxn modelId="{AE20FB3D-0174-A84D-BDE9-0841EDD78DA9}" type="presParOf" srcId="{296038D9-1853-5841-937A-09307785960C}" destId="{7B5D0C49-37FC-F948-9767-CB783F3ED887}" srcOrd="0" destOrd="0" presId="urn:microsoft.com/office/officeart/2005/8/layout/vList5"/>
    <dgm:cxn modelId="{62B84EA0-8018-084A-A7BD-4B15BC831F03}" type="presParOf" srcId="{296038D9-1853-5841-937A-09307785960C}" destId="{1877A283-AD82-0A4E-8756-FB710C5976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6B56D-ACA9-4F8A-8BD3-A2159E2160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BB09-E2F9-4C19-883C-5278C5C7F78D}">
      <dgm:prSet/>
      <dgm:spPr/>
      <dgm:t>
        <a:bodyPr/>
        <a:lstStyle/>
        <a:p>
          <a:r>
            <a:rPr lang="en-CA" dirty="0"/>
            <a:t>Walter, et al. ”</a:t>
          </a:r>
          <a:r>
            <a:rPr lang="en-CA" b="1" dirty="0"/>
            <a:t>Code smells </a:t>
          </a:r>
          <a:r>
            <a:rPr lang="en-CA" dirty="0"/>
            <a:t>and their </a:t>
          </a:r>
          <a:r>
            <a:rPr lang="en-CA" b="1" dirty="0"/>
            <a:t>collocations</a:t>
          </a:r>
          <a:r>
            <a:rPr lang="en-CA" dirty="0"/>
            <a:t>: A large-scale experiment on open-source systems.”</a:t>
          </a:r>
          <a:endParaRPr lang="en-US" dirty="0"/>
        </a:p>
      </dgm:t>
    </dgm:pt>
    <dgm:pt modelId="{3800C668-A7F8-451D-A3C3-0C10AAC6D929}" type="parTrans" cxnId="{8EF1F927-A5E1-40D9-A6A2-C8393F0F3580}">
      <dgm:prSet/>
      <dgm:spPr/>
      <dgm:t>
        <a:bodyPr/>
        <a:lstStyle/>
        <a:p>
          <a:endParaRPr lang="en-US"/>
        </a:p>
      </dgm:t>
    </dgm:pt>
    <dgm:pt modelId="{6259F536-30D1-4FD0-BB06-C2B220AA1D94}" type="sibTrans" cxnId="{8EF1F927-A5E1-40D9-A6A2-C8393F0F3580}">
      <dgm:prSet/>
      <dgm:spPr/>
      <dgm:t>
        <a:bodyPr/>
        <a:lstStyle/>
        <a:p>
          <a:endParaRPr lang="en-US"/>
        </a:p>
      </dgm:t>
    </dgm:pt>
    <dgm:pt modelId="{32DB8AAE-6484-452A-8BEF-516775CF80FD}">
      <dgm:prSet/>
      <dgm:spPr/>
      <dgm:t>
        <a:bodyPr/>
        <a:lstStyle/>
        <a:p>
          <a:r>
            <a:rPr lang="en-CA" dirty="0"/>
            <a:t>code </a:t>
          </a:r>
          <a:r>
            <a:rPr lang="en-CA" b="1" dirty="0"/>
            <a:t>smells</a:t>
          </a:r>
          <a:r>
            <a:rPr lang="en-CA" dirty="0"/>
            <a:t> don’t occur solely, instead, they </a:t>
          </a:r>
          <a:r>
            <a:rPr lang="en-CA" b="1" dirty="0"/>
            <a:t>co-occur</a:t>
          </a:r>
          <a:r>
            <a:rPr lang="en-CA" dirty="0"/>
            <a:t>.</a:t>
          </a:r>
          <a:endParaRPr lang="en-US" dirty="0"/>
        </a:p>
      </dgm:t>
    </dgm:pt>
    <dgm:pt modelId="{7B2F63CA-3279-46CB-B207-9EAAA283C9E7}" type="parTrans" cxnId="{2EADB46E-D49A-4104-BE5F-C2438D6EB746}">
      <dgm:prSet/>
      <dgm:spPr/>
      <dgm:t>
        <a:bodyPr/>
        <a:lstStyle/>
        <a:p>
          <a:endParaRPr lang="en-US"/>
        </a:p>
      </dgm:t>
    </dgm:pt>
    <dgm:pt modelId="{8E4C5F72-FF78-4D41-8C96-D8A827F7E286}" type="sibTrans" cxnId="{2EADB46E-D49A-4104-BE5F-C2438D6EB746}">
      <dgm:prSet/>
      <dgm:spPr/>
      <dgm:t>
        <a:bodyPr/>
        <a:lstStyle/>
        <a:p>
          <a:endParaRPr lang="en-US"/>
        </a:p>
      </dgm:t>
    </dgm:pt>
    <dgm:pt modelId="{126A7B1A-27E2-47CF-AE15-A84C4C89FB14}">
      <dgm:prSet/>
      <dgm:spPr/>
      <dgm:t>
        <a:bodyPr/>
        <a:lstStyle/>
        <a:p>
          <a:r>
            <a:rPr lang="en-CA" dirty="0" err="1"/>
            <a:t>Bavota</a:t>
          </a:r>
          <a:r>
            <a:rPr lang="en-CA" dirty="0"/>
            <a:t>, et al. ”An empirical analysis of the distribution of </a:t>
          </a:r>
          <a:r>
            <a:rPr lang="en-CA" b="1" dirty="0"/>
            <a:t>unit test smells </a:t>
          </a:r>
          <a:r>
            <a:rPr lang="en-CA" dirty="0"/>
            <a:t>and their </a:t>
          </a:r>
          <a:r>
            <a:rPr lang="en-CA" b="1" dirty="0"/>
            <a:t>impact</a:t>
          </a:r>
          <a:r>
            <a:rPr lang="en-CA" dirty="0"/>
            <a:t> on software </a:t>
          </a:r>
          <a:r>
            <a:rPr lang="en-CA" b="1" dirty="0"/>
            <a:t>maintenance</a:t>
          </a:r>
          <a:r>
            <a:rPr lang="en-CA" dirty="0"/>
            <a:t>.”</a:t>
          </a:r>
          <a:endParaRPr lang="en-US" dirty="0"/>
        </a:p>
      </dgm:t>
    </dgm:pt>
    <dgm:pt modelId="{4A670D03-7A37-42EC-B5C3-C330B9101D56}" type="parTrans" cxnId="{63A53AA4-562D-49A7-82E6-3112157972DA}">
      <dgm:prSet/>
      <dgm:spPr/>
      <dgm:t>
        <a:bodyPr/>
        <a:lstStyle/>
        <a:p>
          <a:endParaRPr lang="en-US"/>
        </a:p>
      </dgm:t>
    </dgm:pt>
    <dgm:pt modelId="{1B80E92E-5706-4D58-B1D8-75CC83BBA1A6}" type="sibTrans" cxnId="{63A53AA4-562D-49A7-82E6-3112157972DA}">
      <dgm:prSet/>
      <dgm:spPr/>
      <dgm:t>
        <a:bodyPr/>
        <a:lstStyle/>
        <a:p>
          <a:endParaRPr lang="en-US"/>
        </a:p>
      </dgm:t>
    </dgm:pt>
    <dgm:pt modelId="{5D5D980C-BF70-4BCF-82F9-0EC9202FAD4E}">
      <dgm:prSet/>
      <dgm:spPr/>
      <dgm:t>
        <a:bodyPr/>
        <a:lstStyle/>
        <a:p>
          <a:r>
            <a:rPr lang="en-CA" dirty="0"/>
            <a:t>the presence of the test </a:t>
          </a:r>
          <a:r>
            <a:rPr lang="en-CA" b="1" dirty="0"/>
            <a:t>smells</a:t>
          </a:r>
          <a:r>
            <a:rPr lang="en-CA" dirty="0"/>
            <a:t> affected code </a:t>
          </a:r>
          <a:r>
            <a:rPr lang="en-CA" b="1" dirty="0"/>
            <a:t>comprehension</a:t>
          </a:r>
          <a:r>
            <a:rPr lang="en-CA" dirty="0"/>
            <a:t> in a negative way.</a:t>
          </a:r>
          <a:endParaRPr lang="en-US" dirty="0"/>
        </a:p>
      </dgm:t>
    </dgm:pt>
    <dgm:pt modelId="{502167F9-5FD3-4C1C-BB2E-55A9305D5F32}" type="parTrans" cxnId="{D01ECEFE-5D4E-4D3D-8501-4EF476D588CE}">
      <dgm:prSet/>
      <dgm:spPr/>
      <dgm:t>
        <a:bodyPr/>
        <a:lstStyle/>
        <a:p>
          <a:endParaRPr lang="en-US"/>
        </a:p>
      </dgm:t>
    </dgm:pt>
    <dgm:pt modelId="{9E398AFE-E221-474F-B6AB-D526449FE102}" type="sibTrans" cxnId="{D01ECEFE-5D4E-4D3D-8501-4EF476D588CE}">
      <dgm:prSet/>
      <dgm:spPr/>
      <dgm:t>
        <a:bodyPr/>
        <a:lstStyle/>
        <a:p>
          <a:endParaRPr lang="en-US"/>
        </a:p>
      </dgm:t>
    </dgm:pt>
    <dgm:pt modelId="{E5ED6328-1CDC-43EE-9EA1-E407E1A249BA}">
      <dgm:prSet/>
      <dgm:spPr/>
      <dgm:t>
        <a:bodyPr/>
        <a:lstStyle/>
        <a:p>
          <a:r>
            <a:rPr lang="en-CA" dirty="0"/>
            <a:t>Davide, et al. ”On the relation of </a:t>
          </a:r>
          <a:r>
            <a:rPr lang="en-CA" b="1" dirty="0"/>
            <a:t>test smells </a:t>
          </a:r>
          <a:r>
            <a:rPr lang="en-CA" dirty="0"/>
            <a:t>to software </a:t>
          </a:r>
          <a:r>
            <a:rPr lang="en-CA" b="1" dirty="0"/>
            <a:t>code quality</a:t>
          </a:r>
          <a:r>
            <a:rPr lang="en-CA" dirty="0"/>
            <a:t>.”</a:t>
          </a:r>
          <a:endParaRPr lang="en-US" dirty="0"/>
        </a:p>
      </dgm:t>
    </dgm:pt>
    <dgm:pt modelId="{2C5025B4-EF42-49A0-8218-158325338B36}" type="parTrans" cxnId="{CA0089FC-AD9A-44C1-BA2E-38B7AF47ACED}">
      <dgm:prSet/>
      <dgm:spPr/>
      <dgm:t>
        <a:bodyPr/>
        <a:lstStyle/>
        <a:p>
          <a:endParaRPr lang="en-US"/>
        </a:p>
      </dgm:t>
    </dgm:pt>
    <dgm:pt modelId="{A95B7B6C-9A79-4711-9453-9BA0B91C9F19}" type="sibTrans" cxnId="{CA0089FC-AD9A-44C1-BA2E-38B7AF47ACED}">
      <dgm:prSet/>
      <dgm:spPr/>
      <dgm:t>
        <a:bodyPr/>
        <a:lstStyle/>
        <a:p>
          <a:endParaRPr lang="en-US"/>
        </a:p>
      </dgm:t>
    </dgm:pt>
    <dgm:pt modelId="{AACD981C-966B-4528-A76E-E0A329DBEE6B}">
      <dgm:prSet/>
      <dgm:spPr/>
      <dgm:t>
        <a:bodyPr/>
        <a:lstStyle/>
        <a:p>
          <a:r>
            <a:rPr lang="en-CA" dirty="0"/>
            <a:t>production </a:t>
          </a:r>
          <a:r>
            <a:rPr lang="en-CA" b="1" dirty="0"/>
            <a:t>code</a:t>
          </a:r>
          <a:r>
            <a:rPr lang="en-CA" dirty="0"/>
            <a:t> is more likely </a:t>
          </a:r>
          <a:r>
            <a:rPr lang="en-CA" b="1" dirty="0"/>
            <a:t>defect-prone </a:t>
          </a:r>
          <a:r>
            <a:rPr lang="en-CA" dirty="0"/>
            <a:t>when it is tested by </a:t>
          </a:r>
          <a:r>
            <a:rPr lang="en-CA" b="1" dirty="0"/>
            <a:t>smelly</a:t>
          </a:r>
          <a:r>
            <a:rPr lang="en-CA" dirty="0"/>
            <a:t> </a:t>
          </a:r>
          <a:r>
            <a:rPr lang="en-CA" b="1" dirty="0"/>
            <a:t>tests</a:t>
          </a:r>
          <a:r>
            <a:rPr lang="en-CA" dirty="0"/>
            <a:t>.</a:t>
          </a:r>
          <a:endParaRPr lang="en-US" dirty="0"/>
        </a:p>
      </dgm:t>
    </dgm:pt>
    <dgm:pt modelId="{9EF67C33-30A0-4A41-BCE6-F9C4AB5BC771}" type="parTrans" cxnId="{4B713099-22F8-4F96-A989-A44F06F5D8F6}">
      <dgm:prSet/>
      <dgm:spPr/>
      <dgm:t>
        <a:bodyPr/>
        <a:lstStyle/>
        <a:p>
          <a:endParaRPr lang="en-US"/>
        </a:p>
      </dgm:t>
    </dgm:pt>
    <dgm:pt modelId="{A6A0F5BB-09FD-45FD-BC20-CB929190EA00}" type="sibTrans" cxnId="{4B713099-22F8-4F96-A989-A44F06F5D8F6}">
      <dgm:prSet/>
      <dgm:spPr/>
      <dgm:t>
        <a:bodyPr/>
        <a:lstStyle/>
        <a:p>
          <a:endParaRPr lang="en-US"/>
        </a:p>
      </dgm:t>
    </dgm:pt>
    <dgm:pt modelId="{11A942DE-1E49-412F-B27E-D40F0A9546B2}">
      <dgm:prSet/>
      <dgm:spPr/>
      <dgm:t>
        <a:bodyPr/>
        <a:lstStyle/>
        <a:p>
          <a:r>
            <a:rPr lang="en-CA"/>
            <a:t>Paiva, Thanis, et al. ”On the evaluation of code smells and detection tools.”</a:t>
          </a:r>
          <a:endParaRPr lang="en-US"/>
        </a:p>
      </dgm:t>
    </dgm:pt>
    <dgm:pt modelId="{D590FDD7-4063-44CE-8C79-54296DF960C8}" type="parTrans" cxnId="{D276E2F6-D9CD-4D50-B7FF-1761C324D78E}">
      <dgm:prSet/>
      <dgm:spPr/>
      <dgm:t>
        <a:bodyPr/>
        <a:lstStyle/>
        <a:p>
          <a:endParaRPr lang="en-US"/>
        </a:p>
      </dgm:t>
    </dgm:pt>
    <dgm:pt modelId="{D3540437-A1D1-4AC3-B41F-F63ECF390F81}" type="sibTrans" cxnId="{D276E2F6-D9CD-4D50-B7FF-1761C324D78E}">
      <dgm:prSet/>
      <dgm:spPr/>
      <dgm:t>
        <a:bodyPr/>
        <a:lstStyle/>
        <a:p>
          <a:endParaRPr lang="en-US"/>
        </a:p>
      </dgm:t>
    </dgm:pt>
    <dgm:pt modelId="{6F150D9D-E9F1-4729-9FDA-5C0597A12694}">
      <dgm:prSet/>
      <dgm:spPr/>
      <dgm:t>
        <a:bodyPr/>
        <a:lstStyle/>
        <a:p>
          <a:r>
            <a:rPr lang="en-CA" dirty="0"/>
            <a:t>compared the accuracy and agreement between 4 code smells detection tools.</a:t>
          </a:r>
          <a:endParaRPr lang="en-US" dirty="0"/>
        </a:p>
      </dgm:t>
    </dgm:pt>
    <dgm:pt modelId="{A61E4442-7408-405A-A0DF-5639E4324756}" type="parTrans" cxnId="{F12D8CE3-CA1B-4AC3-90D5-10EA7EEA7B72}">
      <dgm:prSet/>
      <dgm:spPr/>
      <dgm:t>
        <a:bodyPr/>
        <a:lstStyle/>
        <a:p>
          <a:endParaRPr lang="en-US"/>
        </a:p>
      </dgm:t>
    </dgm:pt>
    <dgm:pt modelId="{CE83EA7F-001D-4A2F-A533-7C36AD71B632}" type="sibTrans" cxnId="{F12D8CE3-CA1B-4AC3-90D5-10EA7EEA7B72}">
      <dgm:prSet/>
      <dgm:spPr/>
      <dgm:t>
        <a:bodyPr/>
        <a:lstStyle/>
        <a:p>
          <a:endParaRPr lang="en-US"/>
        </a:p>
      </dgm:t>
    </dgm:pt>
    <dgm:pt modelId="{BF71A530-77C1-C644-9126-5533B235D495}" type="pres">
      <dgm:prSet presAssocID="{8F26B56D-ACA9-4F8A-8BD3-A2159E216088}" presName="linear" presStyleCnt="0">
        <dgm:presLayoutVars>
          <dgm:animLvl val="lvl"/>
          <dgm:resizeHandles val="exact"/>
        </dgm:presLayoutVars>
      </dgm:prSet>
      <dgm:spPr/>
    </dgm:pt>
    <dgm:pt modelId="{97F0EB7A-F71C-1042-940D-CD484D886B37}" type="pres">
      <dgm:prSet presAssocID="{45D9BB09-E2F9-4C19-883C-5278C5C7F7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745D2F-650B-C648-9AEE-BC451EE905EA}" type="pres">
      <dgm:prSet presAssocID="{45D9BB09-E2F9-4C19-883C-5278C5C7F78D}" presName="childText" presStyleLbl="revTx" presStyleIdx="0" presStyleCnt="4">
        <dgm:presLayoutVars>
          <dgm:bulletEnabled val="1"/>
        </dgm:presLayoutVars>
      </dgm:prSet>
      <dgm:spPr/>
    </dgm:pt>
    <dgm:pt modelId="{82FB28F3-EB85-6245-802E-4EDFD8BC3DA2}" type="pres">
      <dgm:prSet presAssocID="{126A7B1A-27E2-47CF-AE15-A84C4C89FB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9B481-FBC0-DB49-ACF9-79332301BB50}" type="pres">
      <dgm:prSet presAssocID="{126A7B1A-27E2-47CF-AE15-A84C4C89FB14}" presName="childText" presStyleLbl="revTx" presStyleIdx="1" presStyleCnt="4">
        <dgm:presLayoutVars>
          <dgm:bulletEnabled val="1"/>
        </dgm:presLayoutVars>
      </dgm:prSet>
      <dgm:spPr/>
    </dgm:pt>
    <dgm:pt modelId="{BD7D5026-07F2-E549-A1DF-1FFC3D6CB7F7}" type="pres">
      <dgm:prSet presAssocID="{E5ED6328-1CDC-43EE-9EA1-E407E1A249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5E72CF-07F9-DC46-85AA-BFA6D6728F26}" type="pres">
      <dgm:prSet presAssocID="{E5ED6328-1CDC-43EE-9EA1-E407E1A249BA}" presName="childText" presStyleLbl="revTx" presStyleIdx="2" presStyleCnt="4">
        <dgm:presLayoutVars>
          <dgm:bulletEnabled val="1"/>
        </dgm:presLayoutVars>
      </dgm:prSet>
      <dgm:spPr/>
    </dgm:pt>
    <dgm:pt modelId="{FC698566-B27B-8046-892C-D776BAF8C447}" type="pres">
      <dgm:prSet presAssocID="{11A942DE-1E49-412F-B27E-D40F0A9546B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EEDA067-76A2-AF4D-9588-C8767BB957D9}" type="pres">
      <dgm:prSet presAssocID="{11A942DE-1E49-412F-B27E-D40F0A9546B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8859107-FBA5-1749-A6FA-661D5897CF09}" type="presOf" srcId="{E5ED6328-1CDC-43EE-9EA1-E407E1A249BA}" destId="{BD7D5026-07F2-E549-A1DF-1FFC3D6CB7F7}" srcOrd="0" destOrd="0" presId="urn:microsoft.com/office/officeart/2005/8/layout/vList2"/>
    <dgm:cxn modelId="{8EF1F927-A5E1-40D9-A6A2-C8393F0F3580}" srcId="{8F26B56D-ACA9-4F8A-8BD3-A2159E216088}" destId="{45D9BB09-E2F9-4C19-883C-5278C5C7F78D}" srcOrd="0" destOrd="0" parTransId="{3800C668-A7F8-451D-A3C3-0C10AAC6D929}" sibTransId="{6259F536-30D1-4FD0-BB06-C2B220AA1D94}"/>
    <dgm:cxn modelId="{3B6E3241-D571-8B47-A2FB-628721467908}" type="presOf" srcId="{45D9BB09-E2F9-4C19-883C-5278C5C7F78D}" destId="{97F0EB7A-F71C-1042-940D-CD484D886B37}" srcOrd="0" destOrd="0" presId="urn:microsoft.com/office/officeart/2005/8/layout/vList2"/>
    <dgm:cxn modelId="{2EADB46E-D49A-4104-BE5F-C2438D6EB746}" srcId="{45D9BB09-E2F9-4C19-883C-5278C5C7F78D}" destId="{32DB8AAE-6484-452A-8BEF-516775CF80FD}" srcOrd="0" destOrd="0" parTransId="{7B2F63CA-3279-46CB-B207-9EAAA283C9E7}" sibTransId="{8E4C5F72-FF78-4D41-8C96-D8A827F7E286}"/>
    <dgm:cxn modelId="{013A1E87-788F-564D-B39D-F5888B2115C1}" type="presOf" srcId="{126A7B1A-27E2-47CF-AE15-A84C4C89FB14}" destId="{82FB28F3-EB85-6245-802E-4EDFD8BC3DA2}" srcOrd="0" destOrd="0" presId="urn:microsoft.com/office/officeart/2005/8/layout/vList2"/>
    <dgm:cxn modelId="{4B713099-22F8-4F96-A989-A44F06F5D8F6}" srcId="{E5ED6328-1CDC-43EE-9EA1-E407E1A249BA}" destId="{AACD981C-966B-4528-A76E-E0A329DBEE6B}" srcOrd="0" destOrd="0" parTransId="{9EF67C33-30A0-4A41-BCE6-F9C4AB5BC771}" sibTransId="{A6A0F5BB-09FD-45FD-BC20-CB929190EA00}"/>
    <dgm:cxn modelId="{D8BC9B9A-1CB1-6342-AA2F-A6F27DDD99C6}" type="presOf" srcId="{5D5D980C-BF70-4BCF-82F9-0EC9202FAD4E}" destId="{8D49B481-FBC0-DB49-ACF9-79332301BB50}" srcOrd="0" destOrd="0" presId="urn:microsoft.com/office/officeart/2005/8/layout/vList2"/>
    <dgm:cxn modelId="{63A53AA4-562D-49A7-82E6-3112157972DA}" srcId="{8F26B56D-ACA9-4F8A-8BD3-A2159E216088}" destId="{126A7B1A-27E2-47CF-AE15-A84C4C89FB14}" srcOrd="1" destOrd="0" parTransId="{4A670D03-7A37-42EC-B5C3-C330B9101D56}" sibTransId="{1B80E92E-5706-4D58-B1D8-75CC83BBA1A6}"/>
    <dgm:cxn modelId="{729A09A9-E04B-3646-AB48-48517BE3A75D}" type="presOf" srcId="{6F150D9D-E9F1-4729-9FDA-5C0597A12694}" destId="{8EEDA067-76A2-AF4D-9588-C8767BB957D9}" srcOrd="0" destOrd="0" presId="urn:microsoft.com/office/officeart/2005/8/layout/vList2"/>
    <dgm:cxn modelId="{273753BF-73D2-8048-8B13-B51E9C83C97F}" type="presOf" srcId="{11A942DE-1E49-412F-B27E-D40F0A9546B2}" destId="{FC698566-B27B-8046-892C-D776BAF8C447}" srcOrd="0" destOrd="0" presId="urn:microsoft.com/office/officeart/2005/8/layout/vList2"/>
    <dgm:cxn modelId="{52BE7DC7-D919-8E4D-B8CA-43D448600F28}" type="presOf" srcId="{8F26B56D-ACA9-4F8A-8BD3-A2159E216088}" destId="{BF71A530-77C1-C644-9126-5533B235D495}" srcOrd="0" destOrd="0" presId="urn:microsoft.com/office/officeart/2005/8/layout/vList2"/>
    <dgm:cxn modelId="{F12D8CE3-CA1B-4AC3-90D5-10EA7EEA7B72}" srcId="{11A942DE-1E49-412F-B27E-D40F0A9546B2}" destId="{6F150D9D-E9F1-4729-9FDA-5C0597A12694}" srcOrd="0" destOrd="0" parTransId="{A61E4442-7408-405A-A0DF-5639E4324756}" sibTransId="{CE83EA7F-001D-4A2F-A533-7C36AD71B632}"/>
    <dgm:cxn modelId="{5845F0EF-AD6C-3D49-8EC7-29C122E6B3DA}" type="presOf" srcId="{AACD981C-966B-4528-A76E-E0A329DBEE6B}" destId="{EA5E72CF-07F9-DC46-85AA-BFA6D6728F26}" srcOrd="0" destOrd="0" presId="urn:microsoft.com/office/officeart/2005/8/layout/vList2"/>
    <dgm:cxn modelId="{DED234F0-C3F7-A548-9139-C0214AA25963}" type="presOf" srcId="{32DB8AAE-6484-452A-8BEF-516775CF80FD}" destId="{C5745D2F-650B-C648-9AEE-BC451EE905EA}" srcOrd="0" destOrd="0" presId="urn:microsoft.com/office/officeart/2005/8/layout/vList2"/>
    <dgm:cxn modelId="{D276E2F6-D9CD-4D50-B7FF-1761C324D78E}" srcId="{8F26B56D-ACA9-4F8A-8BD3-A2159E216088}" destId="{11A942DE-1E49-412F-B27E-D40F0A9546B2}" srcOrd="3" destOrd="0" parTransId="{D590FDD7-4063-44CE-8C79-54296DF960C8}" sibTransId="{D3540437-A1D1-4AC3-B41F-F63ECF390F81}"/>
    <dgm:cxn modelId="{CA0089FC-AD9A-44C1-BA2E-38B7AF47ACED}" srcId="{8F26B56D-ACA9-4F8A-8BD3-A2159E216088}" destId="{E5ED6328-1CDC-43EE-9EA1-E407E1A249BA}" srcOrd="2" destOrd="0" parTransId="{2C5025B4-EF42-49A0-8218-158325338B36}" sibTransId="{A95B7B6C-9A79-4711-9453-9BA0B91C9F19}"/>
    <dgm:cxn modelId="{D01ECEFE-5D4E-4D3D-8501-4EF476D588CE}" srcId="{126A7B1A-27E2-47CF-AE15-A84C4C89FB14}" destId="{5D5D980C-BF70-4BCF-82F9-0EC9202FAD4E}" srcOrd="0" destOrd="0" parTransId="{502167F9-5FD3-4C1C-BB2E-55A9305D5F32}" sibTransId="{9E398AFE-E221-474F-B6AB-D526449FE102}"/>
    <dgm:cxn modelId="{6EC599D7-7FF8-3A47-8689-CB7927CC35C3}" type="presParOf" srcId="{BF71A530-77C1-C644-9126-5533B235D495}" destId="{97F0EB7A-F71C-1042-940D-CD484D886B37}" srcOrd="0" destOrd="0" presId="urn:microsoft.com/office/officeart/2005/8/layout/vList2"/>
    <dgm:cxn modelId="{6C7C38C8-5D1F-F34D-A439-C264BA36A76F}" type="presParOf" srcId="{BF71A530-77C1-C644-9126-5533B235D495}" destId="{C5745D2F-650B-C648-9AEE-BC451EE905EA}" srcOrd="1" destOrd="0" presId="urn:microsoft.com/office/officeart/2005/8/layout/vList2"/>
    <dgm:cxn modelId="{4A7F9694-8787-FA4C-869D-F34684AB0793}" type="presParOf" srcId="{BF71A530-77C1-C644-9126-5533B235D495}" destId="{82FB28F3-EB85-6245-802E-4EDFD8BC3DA2}" srcOrd="2" destOrd="0" presId="urn:microsoft.com/office/officeart/2005/8/layout/vList2"/>
    <dgm:cxn modelId="{6CAC87B7-0077-7942-96B9-7875815E3EE2}" type="presParOf" srcId="{BF71A530-77C1-C644-9126-5533B235D495}" destId="{8D49B481-FBC0-DB49-ACF9-79332301BB50}" srcOrd="3" destOrd="0" presId="urn:microsoft.com/office/officeart/2005/8/layout/vList2"/>
    <dgm:cxn modelId="{C328FEEE-E881-BD4C-81D8-502B5D10B42A}" type="presParOf" srcId="{BF71A530-77C1-C644-9126-5533B235D495}" destId="{BD7D5026-07F2-E549-A1DF-1FFC3D6CB7F7}" srcOrd="4" destOrd="0" presId="urn:microsoft.com/office/officeart/2005/8/layout/vList2"/>
    <dgm:cxn modelId="{0988DF8C-C7CC-8D4B-AD41-3757F9A24481}" type="presParOf" srcId="{BF71A530-77C1-C644-9126-5533B235D495}" destId="{EA5E72CF-07F9-DC46-85AA-BFA6D6728F26}" srcOrd="5" destOrd="0" presId="urn:microsoft.com/office/officeart/2005/8/layout/vList2"/>
    <dgm:cxn modelId="{FC0EF602-7186-5940-B17F-D4F5E3F6CC89}" type="presParOf" srcId="{BF71A530-77C1-C644-9126-5533B235D495}" destId="{FC698566-B27B-8046-892C-D776BAF8C447}" srcOrd="6" destOrd="0" presId="urn:microsoft.com/office/officeart/2005/8/layout/vList2"/>
    <dgm:cxn modelId="{13514B10-51E9-3F46-9314-1DF0F07B63CB}" type="presParOf" srcId="{BF71A530-77C1-C644-9126-5533B235D495}" destId="{8EEDA067-76A2-AF4D-9588-C8767BB957D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B69D5-9A68-4348-B9F8-158970EEAC2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97AAA5-FCA0-48BA-9219-9E147DAB0B32}">
      <dgm:prSet/>
      <dgm:spPr/>
      <dgm:t>
        <a:bodyPr/>
        <a:lstStyle/>
        <a:p>
          <a:r>
            <a:rPr lang="en-CA"/>
            <a:t>Select projects</a:t>
          </a:r>
          <a:endParaRPr lang="en-US"/>
        </a:p>
      </dgm:t>
    </dgm:pt>
    <dgm:pt modelId="{E7AB2199-D206-4604-B16C-CDBE014B9DD7}" type="parTrans" cxnId="{58455671-736F-48B4-BD19-B6AF84E3FD79}">
      <dgm:prSet/>
      <dgm:spPr/>
      <dgm:t>
        <a:bodyPr/>
        <a:lstStyle/>
        <a:p>
          <a:endParaRPr lang="en-US"/>
        </a:p>
      </dgm:t>
    </dgm:pt>
    <dgm:pt modelId="{690F8EFA-54ED-40F1-9D44-D8B0ACA17E44}" type="sibTrans" cxnId="{58455671-736F-48B4-BD19-B6AF84E3FD79}">
      <dgm:prSet/>
      <dgm:spPr/>
      <dgm:t>
        <a:bodyPr/>
        <a:lstStyle/>
        <a:p>
          <a:endParaRPr lang="en-US"/>
        </a:p>
      </dgm:t>
    </dgm:pt>
    <dgm:pt modelId="{EB51CA0D-1C41-4800-9701-DFE21C4429B3}">
      <dgm:prSet/>
      <dgm:spPr/>
      <dgm:t>
        <a:bodyPr/>
        <a:lstStyle/>
        <a:p>
          <a:r>
            <a:rPr lang="en-CA"/>
            <a:t>Match test and code</a:t>
          </a:r>
          <a:endParaRPr lang="en-US"/>
        </a:p>
      </dgm:t>
    </dgm:pt>
    <dgm:pt modelId="{F6459F68-3863-4199-9064-DA2D5BC89EA1}" type="parTrans" cxnId="{150A4507-F153-4AD4-9E72-06EEEC9A1460}">
      <dgm:prSet/>
      <dgm:spPr/>
      <dgm:t>
        <a:bodyPr/>
        <a:lstStyle/>
        <a:p>
          <a:endParaRPr lang="en-US"/>
        </a:p>
      </dgm:t>
    </dgm:pt>
    <dgm:pt modelId="{D4471F0E-B0BB-49D7-81C6-43F6CC1B398A}" type="sibTrans" cxnId="{150A4507-F153-4AD4-9E72-06EEEC9A1460}">
      <dgm:prSet/>
      <dgm:spPr/>
      <dgm:t>
        <a:bodyPr/>
        <a:lstStyle/>
        <a:p>
          <a:endParaRPr lang="en-US"/>
        </a:p>
      </dgm:t>
    </dgm:pt>
    <dgm:pt modelId="{F8A90A8E-F89F-4D75-91F6-A8A99E8F975A}">
      <dgm:prSet/>
      <dgm:spPr/>
      <dgm:t>
        <a:bodyPr/>
        <a:lstStyle/>
        <a:p>
          <a:r>
            <a:rPr lang="en-CA" dirty="0"/>
            <a:t>Based on package name, class name.</a:t>
          </a:r>
          <a:endParaRPr lang="en-US" dirty="0"/>
        </a:p>
      </dgm:t>
    </dgm:pt>
    <dgm:pt modelId="{1BF61594-B35A-466A-962F-23F0F6AAFF56}" type="parTrans" cxnId="{8D4DE125-8544-44FA-B2E6-C961B34EBFEC}">
      <dgm:prSet/>
      <dgm:spPr/>
      <dgm:t>
        <a:bodyPr/>
        <a:lstStyle/>
        <a:p>
          <a:endParaRPr lang="en-US"/>
        </a:p>
      </dgm:t>
    </dgm:pt>
    <dgm:pt modelId="{621D5B8D-24E8-4207-9B0E-6BE2DD152D0A}" type="sibTrans" cxnId="{8D4DE125-8544-44FA-B2E6-C961B34EBFEC}">
      <dgm:prSet/>
      <dgm:spPr/>
      <dgm:t>
        <a:bodyPr/>
        <a:lstStyle/>
        <a:p>
          <a:endParaRPr lang="en-US"/>
        </a:p>
      </dgm:t>
    </dgm:pt>
    <dgm:pt modelId="{1429FBD8-3CAE-4FDD-945D-3CD43A229174}">
      <dgm:prSet/>
      <dgm:spPr/>
      <dgm:t>
        <a:bodyPr/>
        <a:lstStyle/>
        <a:p>
          <a:r>
            <a:rPr lang="en-CA"/>
            <a:t>Identify Code smells and Test smells</a:t>
          </a:r>
          <a:endParaRPr lang="en-US"/>
        </a:p>
      </dgm:t>
    </dgm:pt>
    <dgm:pt modelId="{1FD04F52-2434-43EE-A04F-BA8C271946E7}" type="parTrans" cxnId="{F03A60B7-D25F-468B-8E6F-61BE46632CC8}">
      <dgm:prSet/>
      <dgm:spPr/>
      <dgm:t>
        <a:bodyPr/>
        <a:lstStyle/>
        <a:p>
          <a:endParaRPr lang="en-US"/>
        </a:p>
      </dgm:t>
    </dgm:pt>
    <dgm:pt modelId="{54E79F8F-C051-4519-81C3-6252B9A66B1F}" type="sibTrans" cxnId="{F03A60B7-D25F-468B-8E6F-61BE46632CC8}">
      <dgm:prSet/>
      <dgm:spPr/>
      <dgm:t>
        <a:bodyPr/>
        <a:lstStyle/>
        <a:p>
          <a:endParaRPr lang="en-US"/>
        </a:p>
      </dgm:t>
    </dgm:pt>
    <dgm:pt modelId="{7DE517D6-8816-4457-951F-B20C5C5E4138}">
      <dgm:prSet/>
      <dgm:spPr/>
      <dgm:t>
        <a:bodyPr/>
        <a:lstStyle/>
        <a:p>
          <a:r>
            <a:rPr lang="en-CA"/>
            <a:t>Using static analysis methods</a:t>
          </a:r>
          <a:endParaRPr lang="en-US"/>
        </a:p>
      </dgm:t>
    </dgm:pt>
    <dgm:pt modelId="{5F9544CC-E431-4DC4-B323-9420C3B65EA7}" type="parTrans" cxnId="{D7B56B37-D6F6-4848-AF4D-57A91358AB55}">
      <dgm:prSet/>
      <dgm:spPr/>
      <dgm:t>
        <a:bodyPr/>
        <a:lstStyle/>
        <a:p>
          <a:endParaRPr lang="en-US"/>
        </a:p>
      </dgm:t>
    </dgm:pt>
    <dgm:pt modelId="{BF494A9A-0BF5-4389-8BB0-7DE38D2C4D9A}" type="sibTrans" cxnId="{D7B56B37-D6F6-4848-AF4D-57A91358AB55}">
      <dgm:prSet/>
      <dgm:spPr/>
      <dgm:t>
        <a:bodyPr/>
        <a:lstStyle/>
        <a:p>
          <a:endParaRPr lang="en-US"/>
        </a:p>
      </dgm:t>
    </dgm:pt>
    <dgm:pt modelId="{A2BB72DF-404A-4BF2-9DB5-4013397B6B0E}">
      <dgm:prSet/>
      <dgm:spPr/>
      <dgm:t>
        <a:bodyPr/>
        <a:lstStyle/>
        <a:p>
          <a:r>
            <a:rPr lang="en-CA"/>
            <a:t>Statistical analysis of the results</a:t>
          </a:r>
          <a:endParaRPr lang="en-US"/>
        </a:p>
      </dgm:t>
    </dgm:pt>
    <dgm:pt modelId="{38581528-A628-49DC-B478-4670EB3718B2}" type="parTrans" cxnId="{67279091-66AB-4E3C-8FFC-E5DEE66AE3A7}">
      <dgm:prSet/>
      <dgm:spPr/>
      <dgm:t>
        <a:bodyPr/>
        <a:lstStyle/>
        <a:p>
          <a:endParaRPr lang="en-US"/>
        </a:p>
      </dgm:t>
    </dgm:pt>
    <dgm:pt modelId="{E1ACF995-5156-4303-AC38-863D0FADB629}" type="sibTrans" cxnId="{67279091-66AB-4E3C-8FFC-E5DEE66AE3A7}">
      <dgm:prSet/>
      <dgm:spPr/>
      <dgm:t>
        <a:bodyPr/>
        <a:lstStyle/>
        <a:p>
          <a:endParaRPr lang="en-US"/>
        </a:p>
      </dgm:t>
    </dgm:pt>
    <dgm:pt modelId="{646137A0-5401-4BED-8FB8-3013819CC4C4}">
      <dgm:prSet/>
      <dgm:spPr/>
      <dgm:t>
        <a:bodyPr/>
        <a:lstStyle/>
        <a:p>
          <a:r>
            <a:rPr lang="en-CA" dirty="0"/>
            <a:t>Pick appropriate statistical analysis of the data.</a:t>
          </a:r>
          <a:endParaRPr lang="en-US" dirty="0"/>
        </a:p>
      </dgm:t>
    </dgm:pt>
    <dgm:pt modelId="{BCC124DE-C44F-4FFC-A90C-9F8CA5029ACF}" type="parTrans" cxnId="{9B47EE24-8355-4825-AA6A-85D169A2807E}">
      <dgm:prSet/>
      <dgm:spPr/>
      <dgm:t>
        <a:bodyPr/>
        <a:lstStyle/>
        <a:p>
          <a:endParaRPr lang="en-US"/>
        </a:p>
      </dgm:t>
    </dgm:pt>
    <dgm:pt modelId="{7FA3C7B5-02AB-492E-8113-F39221911C44}" type="sibTrans" cxnId="{9B47EE24-8355-4825-AA6A-85D169A2807E}">
      <dgm:prSet/>
      <dgm:spPr/>
      <dgm:t>
        <a:bodyPr/>
        <a:lstStyle/>
        <a:p>
          <a:endParaRPr lang="en-US"/>
        </a:p>
      </dgm:t>
    </dgm:pt>
    <dgm:pt modelId="{9F24F2D1-ECDC-894F-A120-DBD48579CCD8}" type="pres">
      <dgm:prSet presAssocID="{C3CB69D5-9A68-4348-B9F8-158970EEAC2B}" presName="linear" presStyleCnt="0">
        <dgm:presLayoutVars>
          <dgm:dir/>
          <dgm:animLvl val="lvl"/>
          <dgm:resizeHandles val="exact"/>
        </dgm:presLayoutVars>
      </dgm:prSet>
      <dgm:spPr/>
    </dgm:pt>
    <dgm:pt modelId="{84D3EA38-4826-E04F-9C0A-2F5134BEC02E}" type="pres">
      <dgm:prSet presAssocID="{5E97AAA5-FCA0-48BA-9219-9E147DAB0B32}" presName="parentLin" presStyleCnt="0"/>
      <dgm:spPr/>
    </dgm:pt>
    <dgm:pt modelId="{629B51AE-D165-5D4C-9E9A-C87913DD66C8}" type="pres">
      <dgm:prSet presAssocID="{5E97AAA5-FCA0-48BA-9219-9E147DAB0B32}" presName="parentLeftMargin" presStyleLbl="node1" presStyleIdx="0" presStyleCnt="4"/>
      <dgm:spPr/>
    </dgm:pt>
    <dgm:pt modelId="{DA0E1768-4FE1-0142-AC78-A562303214A4}" type="pres">
      <dgm:prSet presAssocID="{5E97AAA5-FCA0-48BA-9219-9E147DAB0B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A82EAE-8B08-DF4C-8B98-2082AFF22CE8}" type="pres">
      <dgm:prSet presAssocID="{5E97AAA5-FCA0-48BA-9219-9E147DAB0B32}" presName="negativeSpace" presStyleCnt="0"/>
      <dgm:spPr/>
    </dgm:pt>
    <dgm:pt modelId="{9B0F2116-C808-0340-9B74-D71309B43552}" type="pres">
      <dgm:prSet presAssocID="{5E97AAA5-FCA0-48BA-9219-9E147DAB0B32}" presName="childText" presStyleLbl="conFgAcc1" presStyleIdx="0" presStyleCnt="4">
        <dgm:presLayoutVars>
          <dgm:bulletEnabled val="1"/>
        </dgm:presLayoutVars>
      </dgm:prSet>
      <dgm:spPr/>
    </dgm:pt>
    <dgm:pt modelId="{8C7A0465-9DF8-2A47-B5AA-2D7CAC12C781}" type="pres">
      <dgm:prSet presAssocID="{690F8EFA-54ED-40F1-9D44-D8B0ACA17E44}" presName="spaceBetweenRectangles" presStyleCnt="0"/>
      <dgm:spPr/>
    </dgm:pt>
    <dgm:pt modelId="{1E86A6AC-B64C-854D-8DFC-0CDC0D33A0C8}" type="pres">
      <dgm:prSet presAssocID="{EB51CA0D-1C41-4800-9701-DFE21C4429B3}" presName="parentLin" presStyleCnt="0"/>
      <dgm:spPr/>
    </dgm:pt>
    <dgm:pt modelId="{F235E8EA-7A0A-0C42-ACC9-74A7D5B60C34}" type="pres">
      <dgm:prSet presAssocID="{EB51CA0D-1C41-4800-9701-DFE21C4429B3}" presName="parentLeftMargin" presStyleLbl="node1" presStyleIdx="0" presStyleCnt="4"/>
      <dgm:spPr/>
    </dgm:pt>
    <dgm:pt modelId="{29A78FA1-FA81-3B4B-9872-25369F8834FA}" type="pres">
      <dgm:prSet presAssocID="{EB51CA0D-1C41-4800-9701-DFE21C4429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24D664-5512-BD4F-8AF3-51E28E108334}" type="pres">
      <dgm:prSet presAssocID="{EB51CA0D-1C41-4800-9701-DFE21C4429B3}" presName="negativeSpace" presStyleCnt="0"/>
      <dgm:spPr/>
    </dgm:pt>
    <dgm:pt modelId="{0A88737C-6E3F-0B44-A1D0-29CB739ED79F}" type="pres">
      <dgm:prSet presAssocID="{EB51CA0D-1C41-4800-9701-DFE21C4429B3}" presName="childText" presStyleLbl="conFgAcc1" presStyleIdx="1" presStyleCnt="4">
        <dgm:presLayoutVars>
          <dgm:bulletEnabled val="1"/>
        </dgm:presLayoutVars>
      </dgm:prSet>
      <dgm:spPr/>
    </dgm:pt>
    <dgm:pt modelId="{21B162FE-3156-0A40-8ABE-D7AC2722C007}" type="pres">
      <dgm:prSet presAssocID="{D4471F0E-B0BB-49D7-81C6-43F6CC1B398A}" presName="spaceBetweenRectangles" presStyleCnt="0"/>
      <dgm:spPr/>
    </dgm:pt>
    <dgm:pt modelId="{04BAAF78-4583-FD49-9907-41F92792ADB4}" type="pres">
      <dgm:prSet presAssocID="{1429FBD8-3CAE-4FDD-945D-3CD43A229174}" presName="parentLin" presStyleCnt="0"/>
      <dgm:spPr/>
    </dgm:pt>
    <dgm:pt modelId="{4662D753-7EDF-1C4D-86D7-141DA8C42486}" type="pres">
      <dgm:prSet presAssocID="{1429FBD8-3CAE-4FDD-945D-3CD43A229174}" presName="parentLeftMargin" presStyleLbl="node1" presStyleIdx="1" presStyleCnt="4"/>
      <dgm:spPr/>
    </dgm:pt>
    <dgm:pt modelId="{2614CA7B-98DB-0D43-8106-442AD79B3234}" type="pres">
      <dgm:prSet presAssocID="{1429FBD8-3CAE-4FDD-945D-3CD43A2291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E87963-1D22-5E45-9D92-E526841EC7A3}" type="pres">
      <dgm:prSet presAssocID="{1429FBD8-3CAE-4FDD-945D-3CD43A229174}" presName="negativeSpace" presStyleCnt="0"/>
      <dgm:spPr/>
    </dgm:pt>
    <dgm:pt modelId="{28E8D78A-F1A7-AA4F-BCE1-88FF3B150864}" type="pres">
      <dgm:prSet presAssocID="{1429FBD8-3CAE-4FDD-945D-3CD43A229174}" presName="childText" presStyleLbl="conFgAcc1" presStyleIdx="2" presStyleCnt="4">
        <dgm:presLayoutVars>
          <dgm:bulletEnabled val="1"/>
        </dgm:presLayoutVars>
      </dgm:prSet>
      <dgm:spPr/>
    </dgm:pt>
    <dgm:pt modelId="{86B4A033-B206-A64D-91A9-68E3AD9427D7}" type="pres">
      <dgm:prSet presAssocID="{54E79F8F-C051-4519-81C3-6252B9A66B1F}" presName="spaceBetweenRectangles" presStyleCnt="0"/>
      <dgm:spPr/>
    </dgm:pt>
    <dgm:pt modelId="{9DF7193A-7545-6A45-822E-56D29D695ACA}" type="pres">
      <dgm:prSet presAssocID="{A2BB72DF-404A-4BF2-9DB5-4013397B6B0E}" presName="parentLin" presStyleCnt="0"/>
      <dgm:spPr/>
    </dgm:pt>
    <dgm:pt modelId="{DDC21F3C-B2C8-1648-AFA8-02995EA40AA3}" type="pres">
      <dgm:prSet presAssocID="{A2BB72DF-404A-4BF2-9DB5-4013397B6B0E}" presName="parentLeftMargin" presStyleLbl="node1" presStyleIdx="2" presStyleCnt="4"/>
      <dgm:spPr/>
    </dgm:pt>
    <dgm:pt modelId="{1B3588A4-AA8B-5B4F-9136-25A05CC8A92A}" type="pres">
      <dgm:prSet presAssocID="{A2BB72DF-404A-4BF2-9DB5-4013397B6B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28B739-AE65-E34C-BF83-F0F6B1211597}" type="pres">
      <dgm:prSet presAssocID="{A2BB72DF-404A-4BF2-9DB5-4013397B6B0E}" presName="negativeSpace" presStyleCnt="0"/>
      <dgm:spPr/>
    </dgm:pt>
    <dgm:pt modelId="{6EEAC96C-D7AB-864F-94F0-BC4FA8E51BB2}" type="pres">
      <dgm:prSet presAssocID="{A2BB72DF-404A-4BF2-9DB5-4013397B6B0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0A4507-F153-4AD4-9E72-06EEEC9A1460}" srcId="{C3CB69D5-9A68-4348-B9F8-158970EEAC2B}" destId="{EB51CA0D-1C41-4800-9701-DFE21C4429B3}" srcOrd="1" destOrd="0" parTransId="{F6459F68-3863-4199-9064-DA2D5BC89EA1}" sibTransId="{D4471F0E-B0BB-49D7-81C6-43F6CC1B398A}"/>
    <dgm:cxn modelId="{1C792B1B-8C06-B444-BA2A-A27F9293D133}" type="presOf" srcId="{7DE517D6-8816-4457-951F-B20C5C5E4138}" destId="{28E8D78A-F1A7-AA4F-BCE1-88FF3B150864}" srcOrd="0" destOrd="0" presId="urn:microsoft.com/office/officeart/2005/8/layout/list1"/>
    <dgm:cxn modelId="{8D0B7120-8873-FB48-B8D4-547C474E48BB}" type="presOf" srcId="{EB51CA0D-1C41-4800-9701-DFE21C4429B3}" destId="{29A78FA1-FA81-3B4B-9872-25369F8834FA}" srcOrd="1" destOrd="0" presId="urn:microsoft.com/office/officeart/2005/8/layout/list1"/>
    <dgm:cxn modelId="{FCDD9222-8D1D-A043-8966-4F873F561121}" type="presOf" srcId="{A2BB72DF-404A-4BF2-9DB5-4013397B6B0E}" destId="{DDC21F3C-B2C8-1648-AFA8-02995EA40AA3}" srcOrd="0" destOrd="0" presId="urn:microsoft.com/office/officeart/2005/8/layout/list1"/>
    <dgm:cxn modelId="{9B47EE24-8355-4825-AA6A-85D169A2807E}" srcId="{A2BB72DF-404A-4BF2-9DB5-4013397B6B0E}" destId="{646137A0-5401-4BED-8FB8-3013819CC4C4}" srcOrd="0" destOrd="0" parTransId="{BCC124DE-C44F-4FFC-A90C-9F8CA5029ACF}" sibTransId="{7FA3C7B5-02AB-492E-8113-F39221911C44}"/>
    <dgm:cxn modelId="{8D4DE125-8544-44FA-B2E6-C961B34EBFEC}" srcId="{EB51CA0D-1C41-4800-9701-DFE21C4429B3}" destId="{F8A90A8E-F89F-4D75-91F6-A8A99E8F975A}" srcOrd="0" destOrd="0" parTransId="{1BF61594-B35A-466A-962F-23F0F6AAFF56}" sibTransId="{621D5B8D-24E8-4207-9B0E-6BE2DD152D0A}"/>
    <dgm:cxn modelId="{A346AC2A-30BF-8341-8777-4156412E9341}" type="presOf" srcId="{A2BB72DF-404A-4BF2-9DB5-4013397B6B0E}" destId="{1B3588A4-AA8B-5B4F-9136-25A05CC8A92A}" srcOrd="1" destOrd="0" presId="urn:microsoft.com/office/officeart/2005/8/layout/list1"/>
    <dgm:cxn modelId="{0E2DEC32-F642-AD4F-B403-14C3D0872D61}" type="presOf" srcId="{5E97AAA5-FCA0-48BA-9219-9E147DAB0B32}" destId="{629B51AE-D165-5D4C-9E9A-C87913DD66C8}" srcOrd="0" destOrd="0" presId="urn:microsoft.com/office/officeart/2005/8/layout/list1"/>
    <dgm:cxn modelId="{A7FFEF35-ACEE-FE40-9A94-4FDA861A6495}" type="presOf" srcId="{F8A90A8E-F89F-4D75-91F6-A8A99E8F975A}" destId="{0A88737C-6E3F-0B44-A1D0-29CB739ED79F}" srcOrd="0" destOrd="0" presId="urn:microsoft.com/office/officeart/2005/8/layout/list1"/>
    <dgm:cxn modelId="{D7B56B37-D6F6-4848-AF4D-57A91358AB55}" srcId="{1429FBD8-3CAE-4FDD-945D-3CD43A229174}" destId="{7DE517D6-8816-4457-951F-B20C5C5E4138}" srcOrd="0" destOrd="0" parTransId="{5F9544CC-E431-4DC4-B323-9420C3B65EA7}" sibTransId="{BF494A9A-0BF5-4389-8BB0-7DE38D2C4D9A}"/>
    <dgm:cxn modelId="{18D47049-BAEA-B145-B4F7-6CD8B4C50359}" type="presOf" srcId="{1429FBD8-3CAE-4FDD-945D-3CD43A229174}" destId="{2614CA7B-98DB-0D43-8106-442AD79B3234}" srcOrd="1" destOrd="0" presId="urn:microsoft.com/office/officeart/2005/8/layout/list1"/>
    <dgm:cxn modelId="{58455671-736F-48B4-BD19-B6AF84E3FD79}" srcId="{C3CB69D5-9A68-4348-B9F8-158970EEAC2B}" destId="{5E97AAA5-FCA0-48BA-9219-9E147DAB0B32}" srcOrd="0" destOrd="0" parTransId="{E7AB2199-D206-4604-B16C-CDBE014B9DD7}" sibTransId="{690F8EFA-54ED-40F1-9D44-D8B0ACA17E44}"/>
    <dgm:cxn modelId="{7F71A674-5F53-4648-8855-7BEB3BA90F58}" type="presOf" srcId="{C3CB69D5-9A68-4348-B9F8-158970EEAC2B}" destId="{9F24F2D1-ECDC-894F-A120-DBD48579CCD8}" srcOrd="0" destOrd="0" presId="urn:microsoft.com/office/officeart/2005/8/layout/list1"/>
    <dgm:cxn modelId="{E2720683-A886-EC4C-AE9C-B3803CEF66F2}" type="presOf" srcId="{646137A0-5401-4BED-8FB8-3013819CC4C4}" destId="{6EEAC96C-D7AB-864F-94F0-BC4FA8E51BB2}" srcOrd="0" destOrd="0" presId="urn:microsoft.com/office/officeart/2005/8/layout/list1"/>
    <dgm:cxn modelId="{F6837F83-D381-FB49-BCE1-B75E89D4E780}" type="presOf" srcId="{5E97AAA5-FCA0-48BA-9219-9E147DAB0B32}" destId="{DA0E1768-4FE1-0142-AC78-A562303214A4}" srcOrd="1" destOrd="0" presId="urn:microsoft.com/office/officeart/2005/8/layout/list1"/>
    <dgm:cxn modelId="{67279091-66AB-4E3C-8FFC-E5DEE66AE3A7}" srcId="{C3CB69D5-9A68-4348-B9F8-158970EEAC2B}" destId="{A2BB72DF-404A-4BF2-9DB5-4013397B6B0E}" srcOrd="3" destOrd="0" parTransId="{38581528-A628-49DC-B478-4670EB3718B2}" sibTransId="{E1ACF995-5156-4303-AC38-863D0FADB629}"/>
    <dgm:cxn modelId="{D9F2C69A-8E15-EA44-A353-183D8D9A77C0}" type="presOf" srcId="{1429FBD8-3CAE-4FDD-945D-3CD43A229174}" destId="{4662D753-7EDF-1C4D-86D7-141DA8C42486}" srcOrd="0" destOrd="0" presId="urn:microsoft.com/office/officeart/2005/8/layout/list1"/>
    <dgm:cxn modelId="{F03A60B7-D25F-468B-8E6F-61BE46632CC8}" srcId="{C3CB69D5-9A68-4348-B9F8-158970EEAC2B}" destId="{1429FBD8-3CAE-4FDD-945D-3CD43A229174}" srcOrd="2" destOrd="0" parTransId="{1FD04F52-2434-43EE-A04F-BA8C271946E7}" sibTransId="{54E79F8F-C051-4519-81C3-6252B9A66B1F}"/>
    <dgm:cxn modelId="{8BB97BEC-FFD7-8348-9948-F0C1654C40FD}" type="presOf" srcId="{EB51CA0D-1C41-4800-9701-DFE21C4429B3}" destId="{F235E8EA-7A0A-0C42-ACC9-74A7D5B60C34}" srcOrd="0" destOrd="0" presId="urn:microsoft.com/office/officeart/2005/8/layout/list1"/>
    <dgm:cxn modelId="{D9D7259C-E4A4-7045-8057-03E5C9CFC3CB}" type="presParOf" srcId="{9F24F2D1-ECDC-894F-A120-DBD48579CCD8}" destId="{84D3EA38-4826-E04F-9C0A-2F5134BEC02E}" srcOrd="0" destOrd="0" presId="urn:microsoft.com/office/officeart/2005/8/layout/list1"/>
    <dgm:cxn modelId="{72051C1E-6251-E74E-90FB-33446D4C67D9}" type="presParOf" srcId="{84D3EA38-4826-E04F-9C0A-2F5134BEC02E}" destId="{629B51AE-D165-5D4C-9E9A-C87913DD66C8}" srcOrd="0" destOrd="0" presId="urn:microsoft.com/office/officeart/2005/8/layout/list1"/>
    <dgm:cxn modelId="{378F83BC-6D59-6B44-8F94-BB3BA9FC2AB7}" type="presParOf" srcId="{84D3EA38-4826-E04F-9C0A-2F5134BEC02E}" destId="{DA0E1768-4FE1-0142-AC78-A562303214A4}" srcOrd="1" destOrd="0" presId="urn:microsoft.com/office/officeart/2005/8/layout/list1"/>
    <dgm:cxn modelId="{E73E8E1E-A59F-DD4F-8ECE-B27F04E2C07B}" type="presParOf" srcId="{9F24F2D1-ECDC-894F-A120-DBD48579CCD8}" destId="{82A82EAE-8B08-DF4C-8B98-2082AFF22CE8}" srcOrd="1" destOrd="0" presId="urn:microsoft.com/office/officeart/2005/8/layout/list1"/>
    <dgm:cxn modelId="{84183858-F86F-B243-9B90-7ABBD9989B75}" type="presParOf" srcId="{9F24F2D1-ECDC-894F-A120-DBD48579CCD8}" destId="{9B0F2116-C808-0340-9B74-D71309B43552}" srcOrd="2" destOrd="0" presId="urn:microsoft.com/office/officeart/2005/8/layout/list1"/>
    <dgm:cxn modelId="{9CEBD56F-87C2-F644-A6F4-E2DE34D38680}" type="presParOf" srcId="{9F24F2D1-ECDC-894F-A120-DBD48579CCD8}" destId="{8C7A0465-9DF8-2A47-B5AA-2D7CAC12C781}" srcOrd="3" destOrd="0" presId="urn:microsoft.com/office/officeart/2005/8/layout/list1"/>
    <dgm:cxn modelId="{AC9ABF1F-208A-194A-BAC1-40AF147E62BC}" type="presParOf" srcId="{9F24F2D1-ECDC-894F-A120-DBD48579CCD8}" destId="{1E86A6AC-B64C-854D-8DFC-0CDC0D33A0C8}" srcOrd="4" destOrd="0" presId="urn:microsoft.com/office/officeart/2005/8/layout/list1"/>
    <dgm:cxn modelId="{C43C82DF-EDEE-6145-A894-E2E767FF7630}" type="presParOf" srcId="{1E86A6AC-B64C-854D-8DFC-0CDC0D33A0C8}" destId="{F235E8EA-7A0A-0C42-ACC9-74A7D5B60C34}" srcOrd="0" destOrd="0" presId="urn:microsoft.com/office/officeart/2005/8/layout/list1"/>
    <dgm:cxn modelId="{AAC0D137-BCEB-BD4E-B6AB-22C39084529A}" type="presParOf" srcId="{1E86A6AC-B64C-854D-8DFC-0CDC0D33A0C8}" destId="{29A78FA1-FA81-3B4B-9872-25369F8834FA}" srcOrd="1" destOrd="0" presId="urn:microsoft.com/office/officeart/2005/8/layout/list1"/>
    <dgm:cxn modelId="{0125DE47-C91E-0949-9BA3-23438B932797}" type="presParOf" srcId="{9F24F2D1-ECDC-894F-A120-DBD48579CCD8}" destId="{E124D664-5512-BD4F-8AF3-51E28E108334}" srcOrd="5" destOrd="0" presId="urn:microsoft.com/office/officeart/2005/8/layout/list1"/>
    <dgm:cxn modelId="{D443E6BC-F52C-3441-9F6F-5DBB587DBF2D}" type="presParOf" srcId="{9F24F2D1-ECDC-894F-A120-DBD48579CCD8}" destId="{0A88737C-6E3F-0B44-A1D0-29CB739ED79F}" srcOrd="6" destOrd="0" presId="urn:microsoft.com/office/officeart/2005/8/layout/list1"/>
    <dgm:cxn modelId="{7FF404D2-5EA7-6A41-9CB0-16BEC56EF9AD}" type="presParOf" srcId="{9F24F2D1-ECDC-894F-A120-DBD48579CCD8}" destId="{21B162FE-3156-0A40-8ABE-D7AC2722C007}" srcOrd="7" destOrd="0" presId="urn:microsoft.com/office/officeart/2005/8/layout/list1"/>
    <dgm:cxn modelId="{C84D9EDB-DA54-5047-9023-841242BF7C70}" type="presParOf" srcId="{9F24F2D1-ECDC-894F-A120-DBD48579CCD8}" destId="{04BAAF78-4583-FD49-9907-41F92792ADB4}" srcOrd="8" destOrd="0" presId="urn:microsoft.com/office/officeart/2005/8/layout/list1"/>
    <dgm:cxn modelId="{AB99F381-A995-2542-AD61-CF23030DE454}" type="presParOf" srcId="{04BAAF78-4583-FD49-9907-41F92792ADB4}" destId="{4662D753-7EDF-1C4D-86D7-141DA8C42486}" srcOrd="0" destOrd="0" presId="urn:microsoft.com/office/officeart/2005/8/layout/list1"/>
    <dgm:cxn modelId="{C08FE05F-F8D3-1947-AEC0-D72A82C301FE}" type="presParOf" srcId="{04BAAF78-4583-FD49-9907-41F92792ADB4}" destId="{2614CA7B-98DB-0D43-8106-442AD79B3234}" srcOrd="1" destOrd="0" presId="urn:microsoft.com/office/officeart/2005/8/layout/list1"/>
    <dgm:cxn modelId="{0204E20E-EB09-5145-A46C-7D7389063041}" type="presParOf" srcId="{9F24F2D1-ECDC-894F-A120-DBD48579CCD8}" destId="{2EE87963-1D22-5E45-9D92-E526841EC7A3}" srcOrd="9" destOrd="0" presId="urn:microsoft.com/office/officeart/2005/8/layout/list1"/>
    <dgm:cxn modelId="{1065841F-061D-AE4A-8D5A-DEA21120CBC9}" type="presParOf" srcId="{9F24F2D1-ECDC-894F-A120-DBD48579CCD8}" destId="{28E8D78A-F1A7-AA4F-BCE1-88FF3B150864}" srcOrd="10" destOrd="0" presId="urn:microsoft.com/office/officeart/2005/8/layout/list1"/>
    <dgm:cxn modelId="{649189CB-9561-1549-86B4-7F7C0858814C}" type="presParOf" srcId="{9F24F2D1-ECDC-894F-A120-DBD48579CCD8}" destId="{86B4A033-B206-A64D-91A9-68E3AD9427D7}" srcOrd="11" destOrd="0" presId="urn:microsoft.com/office/officeart/2005/8/layout/list1"/>
    <dgm:cxn modelId="{3AD8AA0C-E84B-C848-8F44-F3BF87EF3996}" type="presParOf" srcId="{9F24F2D1-ECDC-894F-A120-DBD48579CCD8}" destId="{9DF7193A-7545-6A45-822E-56D29D695ACA}" srcOrd="12" destOrd="0" presId="urn:microsoft.com/office/officeart/2005/8/layout/list1"/>
    <dgm:cxn modelId="{67D73F07-CC3A-234E-8EB3-F9D0E3F9F5DC}" type="presParOf" srcId="{9DF7193A-7545-6A45-822E-56D29D695ACA}" destId="{DDC21F3C-B2C8-1648-AFA8-02995EA40AA3}" srcOrd="0" destOrd="0" presId="urn:microsoft.com/office/officeart/2005/8/layout/list1"/>
    <dgm:cxn modelId="{8D3CC3B8-D534-CF42-A2F4-700E16E71082}" type="presParOf" srcId="{9DF7193A-7545-6A45-822E-56D29D695ACA}" destId="{1B3588A4-AA8B-5B4F-9136-25A05CC8A92A}" srcOrd="1" destOrd="0" presId="urn:microsoft.com/office/officeart/2005/8/layout/list1"/>
    <dgm:cxn modelId="{817746DF-DFAB-D440-AE52-1D8C22E0F37F}" type="presParOf" srcId="{9F24F2D1-ECDC-894F-A120-DBD48579CCD8}" destId="{6528B739-AE65-E34C-BF83-F0F6B1211597}" srcOrd="13" destOrd="0" presId="urn:microsoft.com/office/officeart/2005/8/layout/list1"/>
    <dgm:cxn modelId="{ECDA7123-4554-9345-830E-59713BEE37F4}" type="presParOf" srcId="{9F24F2D1-ECDC-894F-A120-DBD48579CCD8}" destId="{6EEAC96C-D7AB-864F-94F0-BC4FA8E51B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B69D5-9A68-4348-B9F8-158970EEAC2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97AAA5-FCA0-48BA-9219-9E147DAB0B32}">
      <dgm:prSet/>
      <dgm:spPr/>
      <dgm:t>
        <a:bodyPr/>
        <a:lstStyle/>
        <a:p>
          <a:r>
            <a:rPr lang="en-CA" dirty="0"/>
            <a:t>Landfill</a:t>
          </a:r>
          <a:endParaRPr lang="en-US" dirty="0"/>
        </a:p>
      </dgm:t>
    </dgm:pt>
    <dgm:pt modelId="{E7AB2199-D206-4604-B16C-CDBE014B9DD7}" type="parTrans" cxnId="{58455671-736F-48B4-BD19-B6AF84E3FD79}">
      <dgm:prSet/>
      <dgm:spPr/>
      <dgm:t>
        <a:bodyPr/>
        <a:lstStyle/>
        <a:p>
          <a:endParaRPr lang="en-US"/>
        </a:p>
      </dgm:t>
    </dgm:pt>
    <dgm:pt modelId="{690F8EFA-54ED-40F1-9D44-D8B0ACA17E44}" type="sibTrans" cxnId="{58455671-736F-48B4-BD19-B6AF84E3FD79}">
      <dgm:prSet/>
      <dgm:spPr/>
      <dgm:t>
        <a:bodyPr/>
        <a:lstStyle/>
        <a:p>
          <a:endParaRPr lang="en-US"/>
        </a:p>
      </dgm:t>
    </dgm:pt>
    <dgm:pt modelId="{F8A90A8E-F89F-4D75-91F6-A8A99E8F975A}">
      <dgm:prSet/>
      <dgm:spPr/>
      <dgm:t>
        <a:bodyPr/>
        <a:lstStyle/>
        <a:p>
          <a:r>
            <a:rPr lang="en-CA" dirty="0"/>
            <a:t>10 Projects</a:t>
          </a:r>
          <a:endParaRPr lang="en-US" dirty="0"/>
        </a:p>
      </dgm:t>
    </dgm:pt>
    <dgm:pt modelId="{1BF61594-B35A-466A-962F-23F0F6AAFF56}" type="parTrans" cxnId="{8D4DE125-8544-44FA-B2E6-C961B34EBFEC}">
      <dgm:prSet/>
      <dgm:spPr/>
      <dgm:t>
        <a:bodyPr/>
        <a:lstStyle/>
        <a:p>
          <a:endParaRPr lang="en-US"/>
        </a:p>
      </dgm:t>
    </dgm:pt>
    <dgm:pt modelId="{621D5B8D-24E8-4207-9B0E-6BE2DD152D0A}" type="sibTrans" cxnId="{8D4DE125-8544-44FA-B2E6-C961B34EBFEC}">
      <dgm:prSet/>
      <dgm:spPr/>
      <dgm:t>
        <a:bodyPr/>
        <a:lstStyle/>
        <a:p>
          <a:endParaRPr lang="en-US"/>
        </a:p>
      </dgm:t>
    </dgm:pt>
    <dgm:pt modelId="{6324F0D7-AFB2-E94A-83E6-FF6977E33DEE}">
      <dgm:prSet/>
      <dgm:spPr/>
      <dgm:t>
        <a:bodyPr/>
        <a:lstStyle/>
        <a:p>
          <a:r>
            <a:rPr lang="en-US" dirty="0"/>
            <a:t>Manually labeled smells.</a:t>
          </a:r>
        </a:p>
      </dgm:t>
    </dgm:pt>
    <dgm:pt modelId="{70A06112-EB25-4B4B-9028-253DA4E7073A}" type="parTrans" cxnId="{683E5B49-D6BD-5F49-A293-BBB75EB6B2ED}">
      <dgm:prSet/>
      <dgm:spPr/>
      <dgm:t>
        <a:bodyPr/>
        <a:lstStyle/>
        <a:p>
          <a:endParaRPr lang="en-US"/>
        </a:p>
      </dgm:t>
    </dgm:pt>
    <dgm:pt modelId="{B2891260-556B-F946-A92B-7F019B568D6A}" type="sibTrans" cxnId="{683E5B49-D6BD-5F49-A293-BBB75EB6B2ED}">
      <dgm:prSet/>
      <dgm:spPr/>
      <dgm:t>
        <a:bodyPr/>
        <a:lstStyle/>
        <a:p>
          <a:endParaRPr lang="en-US"/>
        </a:p>
      </dgm:t>
    </dgm:pt>
    <dgm:pt modelId="{ABF70877-CEA2-0143-8AE2-D885529DB633}">
      <dgm:prSet/>
      <dgm:spPr/>
      <dgm:t>
        <a:bodyPr/>
        <a:lstStyle/>
        <a:p>
          <a:pPr rtl="0"/>
          <a:r>
            <a:rPr lang="en-US"/>
            <a:t>Apache projects.</a:t>
          </a:r>
        </a:p>
      </dgm:t>
    </dgm:pt>
    <dgm:pt modelId="{1DAF2BBF-67D1-884E-80CC-75C3FDEF42CE}" type="parTrans" cxnId="{24E588A7-27A0-794B-B5FA-772DCC904876}">
      <dgm:prSet/>
      <dgm:spPr/>
      <dgm:t>
        <a:bodyPr/>
        <a:lstStyle/>
        <a:p>
          <a:endParaRPr lang="en-US"/>
        </a:p>
      </dgm:t>
    </dgm:pt>
    <dgm:pt modelId="{3A6B6138-CCD8-6E47-9EB7-6E4A98980BC9}" type="sibTrans" cxnId="{24E588A7-27A0-794B-B5FA-772DCC904876}">
      <dgm:prSet/>
      <dgm:spPr/>
      <dgm:t>
        <a:bodyPr/>
        <a:lstStyle/>
        <a:p>
          <a:endParaRPr lang="en-US"/>
        </a:p>
      </dgm:t>
    </dgm:pt>
    <dgm:pt modelId="{213900FA-D720-614C-9549-3E76D099EAF4}">
      <dgm:prSet/>
      <dgm:spPr/>
      <dgm:t>
        <a:bodyPr/>
        <a:lstStyle/>
        <a:p>
          <a:pPr rtl="0"/>
          <a:r>
            <a:rPr lang="en-US"/>
            <a:t>Smells</a:t>
          </a:r>
        </a:p>
      </dgm:t>
    </dgm:pt>
    <dgm:pt modelId="{44D3654A-26EA-4246-862A-F4ED8880756F}" type="parTrans" cxnId="{16CB79E9-62FA-AE45-884F-99C5EB08EE84}">
      <dgm:prSet/>
      <dgm:spPr/>
      <dgm:t>
        <a:bodyPr/>
        <a:lstStyle/>
        <a:p>
          <a:endParaRPr lang="en-US"/>
        </a:p>
      </dgm:t>
    </dgm:pt>
    <dgm:pt modelId="{26AB594E-C4AE-7A42-A202-4423DB5CB219}" type="sibTrans" cxnId="{16CB79E9-62FA-AE45-884F-99C5EB08EE84}">
      <dgm:prSet/>
      <dgm:spPr/>
      <dgm:t>
        <a:bodyPr/>
        <a:lstStyle/>
        <a:p>
          <a:endParaRPr lang="en-US"/>
        </a:p>
      </dgm:t>
    </dgm:pt>
    <dgm:pt modelId="{D42C3576-F071-AC4D-B306-C0E3E35CF4F8}">
      <dgm:prSet/>
      <dgm:spPr/>
      <dgm:t>
        <a:bodyPr/>
        <a:lstStyle/>
        <a:p>
          <a:pPr rtl="0"/>
          <a:r>
            <a:rPr lang="en-US"/>
            <a:t>1031 Test files, 1031 Code files</a:t>
          </a:r>
        </a:p>
      </dgm:t>
    </dgm:pt>
    <dgm:pt modelId="{3F8CCE43-F188-4E46-A037-F5ABAE36FD70}" type="parTrans" cxnId="{D79E1AD5-A852-5D40-8A3C-83521316F8EF}">
      <dgm:prSet/>
      <dgm:spPr/>
      <dgm:t>
        <a:bodyPr/>
        <a:lstStyle/>
        <a:p>
          <a:endParaRPr lang="en-US"/>
        </a:p>
      </dgm:t>
    </dgm:pt>
    <dgm:pt modelId="{E7806D01-5911-494A-8BED-F67D0B45BB0F}" type="sibTrans" cxnId="{D79E1AD5-A852-5D40-8A3C-83521316F8EF}">
      <dgm:prSet/>
      <dgm:spPr/>
      <dgm:t>
        <a:bodyPr/>
        <a:lstStyle/>
        <a:p>
          <a:endParaRPr lang="en-US"/>
        </a:p>
      </dgm:t>
    </dgm:pt>
    <dgm:pt modelId="{67341D48-01EB-EF45-B600-5A2501D109DB}">
      <dgm:prSet/>
      <dgm:spPr/>
      <dgm:t>
        <a:bodyPr/>
        <a:lstStyle/>
        <a:p>
          <a:pPr rtl="0"/>
          <a:r>
            <a:rPr lang="en-US"/>
            <a:t>11 Test smells</a:t>
          </a:r>
        </a:p>
      </dgm:t>
    </dgm:pt>
    <dgm:pt modelId="{BEB7B8D6-8E62-AF4F-8263-32DCB08C9AC6}" type="parTrans" cxnId="{B78C3F2F-878D-E145-9105-FCFB4E95ED7A}">
      <dgm:prSet/>
      <dgm:spPr/>
      <dgm:t>
        <a:bodyPr/>
        <a:lstStyle/>
        <a:p>
          <a:endParaRPr lang="en-US"/>
        </a:p>
      </dgm:t>
    </dgm:pt>
    <dgm:pt modelId="{BD240A0F-BF7F-5C46-B000-1A5D1B5D683F}" type="sibTrans" cxnId="{B78C3F2F-878D-E145-9105-FCFB4E95ED7A}">
      <dgm:prSet/>
      <dgm:spPr/>
      <dgm:t>
        <a:bodyPr/>
        <a:lstStyle/>
        <a:p>
          <a:endParaRPr lang="en-US"/>
        </a:p>
      </dgm:t>
    </dgm:pt>
    <dgm:pt modelId="{C559EFC4-EB22-124A-BDDA-B8ADC4A4E04E}">
      <dgm:prSet/>
      <dgm:spPr/>
      <dgm:t>
        <a:bodyPr/>
        <a:lstStyle/>
        <a:p>
          <a:pPr rtl="0"/>
          <a:r>
            <a:rPr lang="en-US"/>
            <a:t>5 Code smells</a:t>
          </a:r>
        </a:p>
      </dgm:t>
    </dgm:pt>
    <dgm:pt modelId="{A9C14A66-A477-5146-AA64-20B5912661CC}" type="parTrans" cxnId="{3E62451B-B1CD-054D-A856-749ED94AB32A}">
      <dgm:prSet/>
      <dgm:spPr/>
      <dgm:t>
        <a:bodyPr/>
        <a:lstStyle/>
        <a:p>
          <a:endParaRPr lang="en-US"/>
        </a:p>
      </dgm:t>
    </dgm:pt>
    <dgm:pt modelId="{AE3E4DC2-27A9-B345-BA74-52687550EB5C}" type="sibTrans" cxnId="{3E62451B-B1CD-054D-A856-749ED94AB32A}">
      <dgm:prSet/>
      <dgm:spPr/>
      <dgm:t>
        <a:bodyPr/>
        <a:lstStyle/>
        <a:p>
          <a:endParaRPr lang="en-US"/>
        </a:p>
      </dgm:t>
    </dgm:pt>
    <dgm:pt modelId="{C7C3DCDC-0AB4-2F48-A468-8C0BD0EB7D2B}" type="pres">
      <dgm:prSet presAssocID="{C3CB69D5-9A68-4348-B9F8-158970EEAC2B}" presName="linear" presStyleCnt="0">
        <dgm:presLayoutVars>
          <dgm:dir/>
          <dgm:animLvl val="lvl"/>
          <dgm:resizeHandles val="exact"/>
        </dgm:presLayoutVars>
      </dgm:prSet>
      <dgm:spPr/>
    </dgm:pt>
    <dgm:pt modelId="{3065C04E-E865-A546-883F-CC08977FE33A}" type="pres">
      <dgm:prSet presAssocID="{5E97AAA5-FCA0-48BA-9219-9E147DAB0B32}" presName="parentLin" presStyleCnt="0"/>
      <dgm:spPr/>
    </dgm:pt>
    <dgm:pt modelId="{FC44F803-B95D-B746-87F7-98D18BE8A7CC}" type="pres">
      <dgm:prSet presAssocID="{5E97AAA5-FCA0-48BA-9219-9E147DAB0B32}" presName="parentLeftMargin" presStyleLbl="node1" presStyleIdx="0" presStyleCnt="3"/>
      <dgm:spPr/>
    </dgm:pt>
    <dgm:pt modelId="{F8B81527-BEF8-B045-ABA1-31340CFC0D9A}" type="pres">
      <dgm:prSet presAssocID="{5E97AAA5-FCA0-48BA-9219-9E147DAB0B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E03EDF-09D6-5B47-BDBD-CDC3D93F99CB}" type="pres">
      <dgm:prSet presAssocID="{5E97AAA5-FCA0-48BA-9219-9E147DAB0B32}" presName="negativeSpace" presStyleCnt="0"/>
      <dgm:spPr/>
    </dgm:pt>
    <dgm:pt modelId="{3937F2AE-1546-8A47-8937-5FA659DB90F7}" type="pres">
      <dgm:prSet presAssocID="{5E97AAA5-FCA0-48BA-9219-9E147DAB0B32}" presName="childText" presStyleLbl="conFgAcc1" presStyleIdx="0" presStyleCnt="3">
        <dgm:presLayoutVars>
          <dgm:bulletEnabled val="1"/>
        </dgm:presLayoutVars>
      </dgm:prSet>
      <dgm:spPr/>
    </dgm:pt>
    <dgm:pt modelId="{F51E8921-6658-2247-9CD2-18023C5AD3DE}" type="pres">
      <dgm:prSet presAssocID="{690F8EFA-54ED-40F1-9D44-D8B0ACA17E44}" presName="spaceBetweenRectangles" presStyleCnt="0"/>
      <dgm:spPr/>
    </dgm:pt>
    <dgm:pt modelId="{0E313135-E8D7-7E4A-9EF4-A11D21A6D6E6}" type="pres">
      <dgm:prSet presAssocID="{F8A90A8E-F89F-4D75-91F6-A8A99E8F975A}" presName="parentLin" presStyleCnt="0"/>
      <dgm:spPr/>
    </dgm:pt>
    <dgm:pt modelId="{90749A21-6953-D04E-B3DD-13C4C3D01F07}" type="pres">
      <dgm:prSet presAssocID="{F8A90A8E-F89F-4D75-91F6-A8A99E8F975A}" presName="parentLeftMargin" presStyleLbl="node1" presStyleIdx="0" presStyleCnt="3"/>
      <dgm:spPr/>
    </dgm:pt>
    <dgm:pt modelId="{5E50A4FC-150B-F24C-94EA-A84489909EED}" type="pres">
      <dgm:prSet presAssocID="{F8A90A8E-F89F-4D75-91F6-A8A99E8F97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F02C2B-0159-B34B-9745-B7FEB456EC3B}" type="pres">
      <dgm:prSet presAssocID="{F8A90A8E-F89F-4D75-91F6-A8A99E8F975A}" presName="negativeSpace" presStyleCnt="0"/>
      <dgm:spPr/>
    </dgm:pt>
    <dgm:pt modelId="{53268441-05BC-EE45-85AC-152169C1D176}" type="pres">
      <dgm:prSet presAssocID="{F8A90A8E-F89F-4D75-91F6-A8A99E8F975A}" presName="childText" presStyleLbl="conFgAcc1" presStyleIdx="1" presStyleCnt="3">
        <dgm:presLayoutVars>
          <dgm:bulletEnabled val="1"/>
        </dgm:presLayoutVars>
      </dgm:prSet>
      <dgm:spPr/>
    </dgm:pt>
    <dgm:pt modelId="{EE4559F2-19A2-1345-86D1-52BFC746A96D}" type="pres">
      <dgm:prSet presAssocID="{621D5B8D-24E8-4207-9B0E-6BE2DD152D0A}" presName="spaceBetweenRectangles" presStyleCnt="0"/>
      <dgm:spPr/>
    </dgm:pt>
    <dgm:pt modelId="{E67591E2-1C8E-CD44-BE48-D4C642FB0A09}" type="pres">
      <dgm:prSet presAssocID="{213900FA-D720-614C-9549-3E76D099EAF4}" presName="parentLin" presStyleCnt="0"/>
      <dgm:spPr/>
    </dgm:pt>
    <dgm:pt modelId="{EB422C9A-45F4-E34D-BE98-A2514976C96B}" type="pres">
      <dgm:prSet presAssocID="{213900FA-D720-614C-9549-3E76D099EAF4}" presName="parentLeftMargin" presStyleLbl="node1" presStyleIdx="1" presStyleCnt="3"/>
      <dgm:spPr/>
    </dgm:pt>
    <dgm:pt modelId="{E26268F7-857D-E24B-8978-3E21B2B3387A}" type="pres">
      <dgm:prSet presAssocID="{213900FA-D720-614C-9549-3E76D099EA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2892C3-0F9E-9A48-A062-7F9BAF1ACFE4}" type="pres">
      <dgm:prSet presAssocID="{213900FA-D720-614C-9549-3E76D099EAF4}" presName="negativeSpace" presStyleCnt="0"/>
      <dgm:spPr/>
    </dgm:pt>
    <dgm:pt modelId="{FED4C3CE-EC66-E44E-BEDB-897AE40E79AC}" type="pres">
      <dgm:prSet presAssocID="{213900FA-D720-614C-9549-3E76D099EA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62451B-B1CD-054D-A856-749ED94AB32A}" srcId="{213900FA-D720-614C-9549-3E76D099EAF4}" destId="{C559EFC4-EB22-124A-BDDA-B8ADC4A4E04E}" srcOrd="1" destOrd="0" parTransId="{A9C14A66-A477-5146-AA64-20B5912661CC}" sibTransId="{AE3E4DC2-27A9-B345-BA74-52687550EB5C}"/>
    <dgm:cxn modelId="{8D4DE125-8544-44FA-B2E6-C961B34EBFEC}" srcId="{C3CB69D5-9A68-4348-B9F8-158970EEAC2B}" destId="{F8A90A8E-F89F-4D75-91F6-A8A99E8F975A}" srcOrd="1" destOrd="0" parTransId="{1BF61594-B35A-466A-962F-23F0F6AAFF56}" sibTransId="{621D5B8D-24E8-4207-9B0E-6BE2DD152D0A}"/>
    <dgm:cxn modelId="{1EB0782C-25B4-6F44-AE31-14D4C15E485E}" type="presOf" srcId="{6324F0D7-AFB2-E94A-83E6-FF6977E33DEE}" destId="{3937F2AE-1546-8A47-8937-5FA659DB90F7}" srcOrd="0" destOrd="0" presId="urn:microsoft.com/office/officeart/2005/8/layout/list1"/>
    <dgm:cxn modelId="{B78C3F2F-878D-E145-9105-FCFB4E95ED7A}" srcId="{213900FA-D720-614C-9549-3E76D099EAF4}" destId="{67341D48-01EB-EF45-B600-5A2501D109DB}" srcOrd="0" destOrd="0" parTransId="{BEB7B8D6-8E62-AF4F-8263-32DCB08C9AC6}" sibTransId="{BD240A0F-BF7F-5C46-B000-1A5D1B5D683F}"/>
    <dgm:cxn modelId="{683E5B49-D6BD-5F49-A293-BBB75EB6B2ED}" srcId="{5E97AAA5-FCA0-48BA-9219-9E147DAB0B32}" destId="{6324F0D7-AFB2-E94A-83E6-FF6977E33DEE}" srcOrd="0" destOrd="0" parTransId="{70A06112-EB25-4B4B-9028-253DA4E7073A}" sibTransId="{B2891260-556B-F946-A92B-7F019B568D6A}"/>
    <dgm:cxn modelId="{8279404A-005C-724B-A4EC-5D7ECC6F2761}" type="presOf" srcId="{213900FA-D720-614C-9549-3E76D099EAF4}" destId="{EB422C9A-45F4-E34D-BE98-A2514976C96B}" srcOrd="0" destOrd="0" presId="urn:microsoft.com/office/officeart/2005/8/layout/list1"/>
    <dgm:cxn modelId="{33DD1B53-E277-8F4E-B5F8-D35F2BF168BD}" type="presOf" srcId="{ABF70877-CEA2-0143-8AE2-D885529DB633}" destId="{53268441-05BC-EE45-85AC-152169C1D176}" srcOrd="0" destOrd="0" presId="urn:microsoft.com/office/officeart/2005/8/layout/list1"/>
    <dgm:cxn modelId="{C3546755-A4D0-DE40-ADFE-BA5CD3DDC920}" type="presOf" srcId="{C3CB69D5-9A68-4348-B9F8-158970EEAC2B}" destId="{C7C3DCDC-0AB4-2F48-A468-8C0BD0EB7D2B}" srcOrd="0" destOrd="0" presId="urn:microsoft.com/office/officeart/2005/8/layout/list1"/>
    <dgm:cxn modelId="{7D5C2862-BEEF-AD40-9AFD-18A12E6E4981}" type="presOf" srcId="{C559EFC4-EB22-124A-BDDA-B8ADC4A4E04E}" destId="{FED4C3CE-EC66-E44E-BEDB-897AE40E79AC}" srcOrd="0" destOrd="1" presId="urn:microsoft.com/office/officeart/2005/8/layout/list1"/>
    <dgm:cxn modelId="{55902C64-FD97-EC4E-827B-02AA623BFEF0}" type="presOf" srcId="{213900FA-D720-614C-9549-3E76D099EAF4}" destId="{E26268F7-857D-E24B-8978-3E21B2B3387A}" srcOrd="1" destOrd="0" presId="urn:microsoft.com/office/officeart/2005/8/layout/list1"/>
    <dgm:cxn modelId="{29C04368-0FB8-1A4D-B116-EF5F5CF42D3E}" type="presOf" srcId="{D42C3576-F071-AC4D-B306-C0E3E35CF4F8}" destId="{53268441-05BC-EE45-85AC-152169C1D176}" srcOrd="0" destOrd="1" presId="urn:microsoft.com/office/officeart/2005/8/layout/list1"/>
    <dgm:cxn modelId="{2E710D6A-54AA-CE4E-B8D5-B30A8C2FB3B7}" type="presOf" srcId="{F8A90A8E-F89F-4D75-91F6-A8A99E8F975A}" destId="{5E50A4FC-150B-F24C-94EA-A84489909EED}" srcOrd="1" destOrd="0" presId="urn:microsoft.com/office/officeart/2005/8/layout/list1"/>
    <dgm:cxn modelId="{58455671-736F-48B4-BD19-B6AF84E3FD79}" srcId="{C3CB69D5-9A68-4348-B9F8-158970EEAC2B}" destId="{5E97AAA5-FCA0-48BA-9219-9E147DAB0B32}" srcOrd="0" destOrd="0" parTransId="{E7AB2199-D206-4604-B16C-CDBE014B9DD7}" sibTransId="{690F8EFA-54ED-40F1-9D44-D8B0ACA17E44}"/>
    <dgm:cxn modelId="{B84B6E76-7983-4E46-985A-658FB8ADC9DA}" type="presOf" srcId="{5E97AAA5-FCA0-48BA-9219-9E147DAB0B32}" destId="{FC44F803-B95D-B746-87F7-98D18BE8A7CC}" srcOrd="0" destOrd="0" presId="urn:microsoft.com/office/officeart/2005/8/layout/list1"/>
    <dgm:cxn modelId="{24E588A7-27A0-794B-B5FA-772DCC904876}" srcId="{F8A90A8E-F89F-4D75-91F6-A8A99E8F975A}" destId="{ABF70877-CEA2-0143-8AE2-D885529DB633}" srcOrd="0" destOrd="0" parTransId="{1DAF2BBF-67D1-884E-80CC-75C3FDEF42CE}" sibTransId="{3A6B6138-CCD8-6E47-9EB7-6E4A98980BC9}"/>
    <dgm:cxn modelId="{20C5ECBE-43C7-0A4A-BD36-F901CA302265}" type="presOf" srcId="{F8A90A8E-F89F-4D75-91F6-A8A99E8F975A}" destId="{90749A21-6953-D04E-B3DD-13C4C3D01F07}" srcOrd="0" destOrd="0" presId="urn:microsoft.com/office/officeart/2005/8/layout/list1"/>
    <dgm:cxn modelId="{E43B5DC8-C47F-854E-BDFE-03B4F0F1B0F8}" type="presOf" srcId="{67341D48-01EB-EF45-B600-5A2501D109DB}" destId="{FED4C3CE-EC66-E44E-BEDB-897AE40E79AC}" srcOrd="0" destOrd="0" presId="urn:microsoft.com/office/officeart/2005/8/layout/list1"/>
    <dgm:cxn modelId="{D79E1AD5-A852-5D40-8A3C-83521316F8EF}" srcId="{F8A90A8E-F89F-4D75-91F6-A8A99E8F975A}" destId="{D42C3576-F071-AC4D-B306-C0E3E35CF4F8}" srcOrd="1" destOrd="0" parTransId="{3F8CCE43-F188-4E46-A037-F5ABAE36FD70}" sibTransId="{E7806D01-5911-494A-8BED-F67D0B45BB0F}"/>
    <dgm:cxn modelId="{16CB79E9-62FA-AE45-884F-99C5EB08EE84}" srcId="{C3CB69D5-9A68-4348-B9F8-158970EEAC2B}" destId="{213900FA-D720-614C-9549-3E76D099EAF4}" srcOrd="2" destOrd="0" parTransId="{44D3654A-26EA-4246-862A-F4ED8880756F}" sibTransId="{26AB594E-C4AE-7A42-A202-4423DB5CB219}"/>
    <dgm:cxn modelId="{140589F5-8F1D-2A4A-95E4-2C060732E5A5}" type="presOf" srcId="{5E97AAA5-FCA0-48BA-9219-9E147DAB0B32}" destId="{F8B81527-BEF8-B045-ABA1-31340CFC0D9A}" srcOrd="1" destOrd="0" presId="urn:microsoft.com/office/officeart/2005/8/layout/list1"/>
    <dgm:cxn modelId="{EFD38CE3-0C3A-1040-A2F6-F123C5B592A3}" type="presParOf" srcId="{C7C3DCDC-0AB4-2F48-A468-8C0BD0EB7D2B}" destId="{3065C04E-E865-A546-883F-CC08977FE33A}" srcOrd="0" destOrd="0" presId="urn:microsoft.com/office/officeart/2005/8/layout/list1"/>
    <dgm:cxn modelId="{63C4041F-C782-3D49-86D1-1DC156455B3B}" type="presParOf" srcId="{3065C04E-E865-A546-883F-CC08977FE33A}" destId="{FC44F803-B95D-B746-87F7-98D18BE8A7CC}" srcOrd="0" destOrd="0" presId="urn:microsoft.com/office/officeart/2005/8/layout/list1"/>
    <dgm:cxn modelId="{85B86F4A-A80E-9843-A910-928987E85A35}" type="presParOf" srcId="{3065C04E-E865-A546-883F-CC08977FE33A}" destId="{F8B81527-BEF8-B045-ABA1-31340CFC0D9A}" srcOrd="1" destOrd="0" presId="urn:microsoft.com/office/officeart/2005/8/layout/list1"/>
    <dgm:cxn modelId="{6E77A1B9-9655-0546-802B-E44AB0245A36}" type="presParOf" srcId="{C7C3DCDC-0AB4-2F48-A468-8C0BD0EB7D2B}" destId="{43E03EDF-09D6-5B47-BDBD-CDC3D93F99CB}" srcOrd="1" destOrd="0" presId="urn:microsoft.com/office/officeart/2005/8/layout/list1"/>
    <dgm:cxn modelId="{DA307940-E1A8-AA4D-B389-39EDEB882BC9}" type="presParOf" srcId="{C7C3DCDC-0AB4-2F48-A468-8C0BD0EB7D2B}" destId="{3937F2AE-1546-8A47-8937-5FA659DB90F7}" srcOrd="2" destOrd="0" presId="urn:microsoft.com/office/officeart/2005/8/layout/list1"/>
    <dgm:cxn modelId="{79B3B8F3-639D-BD42-A536-B729CD6B6F52}" type="presParOf" srcId="{C7C3DCDC-0AB4-2F48-A468-8C0BD0EB7D2B}" destId="{F51E8921-6658-2247-9CD2-18023C5AD3DE}" srcOrd="3" destOrd="0" presId="urn:microsoft.com/office/officeart/2005/8/layout/list1"/>
    <dgm:cxn modelId="{2340A820-908B-7042-8B18-57131978A9B2}" type="presParOf" srcId="{C7C3DCDC-0AB4-2F48-A468-8C0BD0EB7D2B}" destId="{0E313135-E8D7-7E4A-9EF4-A11D21A6D6E6}" srcOrd="4" destOrd="0" presId="urn:microsoft.com/office/officeart/2005/8/layout/list1"/>
    <dgm:cxn modelId="{02C8473F-EC58-6D4B-AF74-9756A2683B18}" type="presParOf" srcId="{0E313135-E8D7-7E4A-9EF4-A11D21A6D6E6}" destId="{90749A21-6953-D04E-B3DD-13C4C3D01F07}" srcOrd="0" destOrd="0" presId="urn:microsoft.com/office/officeart/2005/8/layout/list1"/>
    <dgm:cxn modelId="{75178938-158A-864E-A6AF-0C54ED493826}" type="presParOf" srcId="{0E313135-E8D7-7E4A-9EF4-A11D21A6D6E6}" destId="{5E50A4FC-150B-F24C-94EA-A84489909EED}" srcOrd="1" destOrd="0" presId="urn:microsoft.com/office/officeart/2005/8/layout/list1"/>
    <dgm:cxn modelId="{44BA32B0-8EF1-894F-9842-64B15BF093D6}" type="presParOf" srcId="{C7C3DCDC-0AB4-2F48-A468-8C0BD0EB7D2B}" destId="{A9F02C2B-0159-B34B-9745-B7FEB456EC3B}" srcOrd="5" destOrd="0" presId="urn:microsoft.com/office/officeart/2005/8/layout/list1"/>
    <dgm:cxn modelId="{F6F26E07-3CF6-1246-8358-A9CD33DF1373}" type="presParOf" srcId="{C7C3DCDC-0AB4-2F48-A468-8C0BD0EB7D2B}" destId="{53268441-05BC-EE45-85AC-152169C1D176}" srcOrd="6" destOrd="0" presId="urn:microsoft.com/office/officeart/2005/8/layout/list1"/>
    <dgm:cxn modelId="{AE868921-4C0D-1F44-AEB2-A3632B87C7AF}" type="presParOf" srcId="{C7C3DCDC-0AB4-2F48-A468-8C0BD0EB7D2B}" destId="{EE4559F2-19A2-1345-86D1-52BFC746A96D}" srcOrd="7" destOrd="0" presId="urn:microsoft.com/office/officeart/2005/8/layout/list1"/>
    <dgm:cxn modelId="{715C60F4-8FFE-F648-AC5C-7BF4225BBF56}" type="presParOf" srcId="{C7C3DCDC-0AB4-2F48-A468-8C0BD0EB7D2B}" destId="{E67591E2-1C8E-CD44-BE48-D4C642FB0A09}" srcOrd="8" destOrd="0" presId="urn:microsoft.com/office/officeart/2005/8/layout/list1"/>
    <dgm:cxn modelId="{A6237010-4892-734C-B021-F1BF01D5C07D}" type="presParOf" srcId="{E67591E2-1C8E-CD44-BE48-D4C642FB0A09}" destId="{EB422C9A-45F4-E34D-BE98-A2514976C96B}" srcOrd="0" destOrd="0" presId="urn:microsoft.com/office/officeart/2005/8/layout/list1"/>
    <dgm:cxn modelId="{0E067DCB-16F8-D742-B5B9-C4737EC92DE8}" type="presParOf" srcId="{E67591E2-1C8E-CD44-BE48-D4C642FB0A09}" destId="{E26268F7-857D-E24B-8978-3E21B2B3387A}" srcOrd="1" destOrd="0" presId="urn:microsoft.com/office/officeart/2005/8/layout/list1"/>
    <dgm:cxn modelId="{4B700D49-29EE-0146-B137-8D0362B72754}" type="presParOf" srcId="{C7C3DCDC-0AB4-2F48-A468-8C0BD0EB7D2B}" destId="{B22892C3-0F9E-9A48-A062-7F9BAF1ACFE4}" srcOrd="9" destOrd="0" presId="urn:microsoft.com/office/officeart/2005/8/layout/list1"/>
    <dgm:cxn modelId="{8DF5E6A4-DF1B-3E46-885E-23B54472EFE3}" type="presParOf" srcId="{C7C3DCDC-0AB4-2F48-A468-8C0BD0EB7D2B}" destId="{FED4C3CE-EC66-E44E-BEDB-897AE40E79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B69D5-9A68-4348-B9F8-158970EEAC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A90A8E-F89F-4D75-91F6-A8A99E8F975A}">
      <dgm:prSet/>
      <dgm:spPr/>
      <dgm:t>
        <a:bodyPr/>
        <a:lstStyle/>
        <a:p>
          <a:r>
            <a:rPr lang="en-CA"/>
            <a:t>Projects</a:t>
          </a:r>
          <a:endParaRPr lang="en-US" dirty="0"/>
        </a:p>
      </dgm:t>
    </dgm:pt>
    <dgm:pt modelId="{1BF61594-B35A-466A-962F-23F0F6AAFF56}" type="parTrans" cxnId="{8D4DE125-8544-44FA-B2E6-C961B34EBFEC}">
      <dgm:prSet/>
      <dgm:spPr/>
      <dgm:t>
        <a:bodyPr/>
        <a:lstStyle/>
        <a:p>
          <a:endParaRPr lang="en-US"/>
        </a:p>
      </dgm:t>
    </dgm:pt>
    <dgm:pt modelId="{621D5B8D-24E8-4207-9B0E-6BE2DD152D0A}" type="sibTrans" cxnId="{8D4DE125-8544-44FA-B2E6-C961B34EBFEC}">
      <dgm:prSet/>
      <dgm:spPr/>
      <dgm:t>
        <a:bodyPr/>
        <a:lstStyle/>
        <a:p>
          <a:endParaRPr lang="en-US"/>
        </a:p>
      </dgm:t>
    </dgm:pt>
    <dgm:pt modelId="{ABF70877-CEA2-0143-8AE2-D885529DB633}">
      <dgm:prSet/>
      <dgm:spPr/>
      <dgm:t>
        <a:bodyPr/>
        <a:lstStyle/>
        <a:p>
          <a:pPr rtl="0"/>
          <a:r>
            <a:rPr lang="en-US" dirty="0"/>
            <a:t>Apache Ant 
Apache Cassandra 
Apache Hive 
Apache Ivy 
Apache </a:t>
          </a:r>
          <a:r>
            <a:rPr lang="en-US" dirty="0" err="1"/>
            <a:t>Karaf</a:t>
          </a:r>
          <a:r>
            <a:rPr lang="en-US" dirty="0"/>
            <a:t> 
Apache </a:t>
          </a:r>
          <a:r>
            <a:rPr lang="en-US" dirty="0" err="1"/>
            <a:t>Nutch</a:t>
          </a:r>
          <a:r>
            <a:rPr lang="en-US" dirty="0"/>
            <a:t> 
Apache Pig 
Apache Struts 
HSQLDB 
Apache Log4j</a:t>
          </a:r>
        </a:p>
      </dgm:t>
    </dgm:pt>
    <dgm:pt modelId="{1DAF2BBF-67D1-884E-80CC-75C3FDEF42CE}" type="parTrans" cxnId="{24E588A7-27A0-794B-B5FA-772DCC904876}">
      <dgm:prSet/>
      <dgm:spPr/>
      <dgm:t>
        <a:bodyPr/>
        <a:lstStyle/>
        <a:p>
          <a:endParaRPr lang="en-US"/>
        </a:p>
      </dgm:t>
    </dgm:pt>
    <dgm:pt modelId="{3A6B6138-CCD8-6E47-9EB7-6E4A98980BC9}" type="sibTrans" cxnId="{24E588A7-27A0-794B-B5FA-772DCC904876}">
      <dgm:prSet/>
      <dgm:spPr/>
      <dgm:t>
        <a:bodyPr/>
        <a:lstStyle/>
        <a:p>
          <a:endParaRPr lang="en-US"/>
        </a:p>
      </dgm:t>
    </dgm:pt>
    <dgm:pt modelId="{6C870AB1-51B8-3742-87B8-35A7B5BFB653}" type="pres">
      <dgm:prSet presAssocID="{C3CB69D5-9A68-4348-B9F8-158970EEAC2B}" presName="linear" presStyleCnt="0">
        <dgm:presLayoutVars>
          <dgm:animLvl val="lvl"/>
          <dgm:resizeHandles val="exact"/>
        </dgm:presLayoutVars>
      </dgm:prSet>
      <dgm:spPr/>
    </dgm:pt>
    <dgm:pt modelId="{47373D68-5B31-7B4E-9E6D-F5AD7FCB4E22}" type="pres">
      <dgm:prSet presAssocID="{F8A90A8E-F89F-4D75-91F6-A8A99E8F97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0656619-8173-D44A-987B-9F076F902C04}" type="pres">
      <dgm:prSet presAssocID="{F8A90A8E-F89F-4D75-91F6-A8A99E8F975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4DE125-8544-44FA-B2E6-C961B34EBFEC}" srcId="{C3CB69D5-9A68-4348-B9F8-158970EEAC2B}" destId="{F8A90A8E-F89F-4D75-91F6-A8A99E8F975A}" srcOrd="0" destOrd="0" parTransId="{1BF61594-B35A-466A-962F-23F0F6AAFF56}" sibTransId="{621D5B8D-24E8-4207-9B0E-6BE2DD152D0A}"/>
    <dgm:cxn modelId="{C5CEB56B-DFC2-8742-B3EF-4CFCE024F244}" type="presOf" srcId="{F8A90A8E-F89F-4D75-91F6-A8A99E8F975A}" destId="{47373D68-5B31-7B4E-9E6D-F5AD7FCB4E22}" srcOrd="0" destOrd="0" presId="urn:microsoft.com/office/officeart/2005/8/layout/vList2"/>
    <dgm:cxn modelId="{26B76B8A-300C-0744-A5C4-BBFD02CD0A1D}" type="presOf" srcId="{ABF70877-CEA2-0143-8AE2-D885529DB633}" destId="{D0656619-8173-D44A-987B-9F076F902C04}" srcOrd="0" destOrd="0" presId="urn:microsoft.com/office/officeart/2005/8/layout/vList2"/>
    <dgm:cxn modelId="{B7EFFC91-1B22-2344-8B77-32D6AC0B31BB}" type="presOf" srcId="{C3CB69D5-9A68-4348-B9F8-158970EEAC2B}" destId="{6C870AB1-51B8-3742-87B8-35A7B5BFB653}" srcOrd="0" destOrd="0" presId="urn:microsoft.com/office/officeart/2005/8/layout/vList2"/>
    <dgm:cxn modelId="{24E588A7-27A0-794B-B5FA-772DCC904876}" srcId="{F8A90A8E-F89F-4D75-91F6-A8A99E8F975A}" destId="{ABF70877-CEA2-0143-8AE2-D885529DB633}" srcOrd="0" destOrd="0" parTransId="{1DAF2BBF-67D1-884E-80CC-75C3FDEF42CE}" sibTransId="{3A6B6138-CCD8-6E47-9EB7-6E4A98980BC9}"/>
    <dgm:cxn modelId="{2A3CE2B5-1E4D-184F-8293-5A5967232F27}" type="presParOf" srcId="{6C870AB1-51B8-3742-87B8-35A7B5BFB653}" destId="{47373D68-5B31-7B4E-9E6D-F5AD7FCB4E22}" srcOrd="0" destOrd="0" presId="urn:microsoft.com/office/officeart/2005/8/layout/vList2"/>
    <dgm:cxn modelId="{871B342D-8001-DA42-AF22-9566EC9E4949}" type="presParOf" srcId="{6C870AB1-51B8-3742-87B8-35A7B5BFB653}" destId="{D0656619-8173-D44A-987B-9F076F902C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B69D5-9A68-4348-B9F8-158970EEAC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3900FA-D720-614C-9549-3E76D099EAF4}">
      <dgm:prSet/>
      <dgm:spPr/>
      <dgm:t>
        <a:bodyPr/>
        <a:lstStyle/>
        <a:p>
          <a:pPr rtl="0"/>
          <a:r>
            <a:rPr lang="en-US" dirty="0"/>
            <a:t>Code Smells</a:t>
          </a:r>
        </a:p>
      </dgm:t>
    </dgm:pt>
    <dgm:pt modelId="{44D3654A-26EA-4246-862A-F4ED8880756F}" type="parTrans" cxnId="{16CB79E9-62FA-AE45-884F-99C5EB08EE84}">
      <dgm:prSet/>
      <dgm:spPr/>
      <dgm:t>
        <a:bodyPr/>
        <a:lstStyle/>
        <a:p>
          <a:endParaRPr lang="en-US"/>
        </a:p>
      </dgm:t>
    </dgm:pt>
    <dgm:pt modelId="{26AB594E-C4AE-7A42-A202-4423DB5CB219}" type="sibTrans" cxnId="{16CB79E9-62FA-AE45-884F-99C5EB08EE84}">
      <dgm:prSet/>
      <dgm:spPr/>
      <dgm:t>
        <a:bodyPr/>
        <a:lstStyle/>
        <a:p>
          <a:endParaRPr lang="en-US"/>
        </a:p>
      </dgm:t>
    </dgm:pt>
    <dgm:pt modelId="{67341D48-01EB-EF45-B600-5A2501D109DB}">
      <dgm:prSet/>
      <dgm:spPr/>
      <dgm:t>
        <a:bodyPr/>
        <a:lstStyle/>
        <a:p>
          <a:r>
            <a:rPr lang="en-CA" b="0" dirty="0"/>
            <a:t>Data Class</a:t>
          </a:r>
          <a:endParaRPr lang="en-US" dirty="0"/>
        </a:p>
      </dgm:t>
    </dgm:pt>
    <dgm:pt modelId="{BEB7B8D6-8E62-AF4F-8263-32DCB08C9AC6}" type="parTrans" cxnId="{B78C3F2F-878D-E145-9105-FCFB4E95ED7A}">
      <dgm:prSet/>
      <dgm:spPr/>
      <dgm:t>
        <a:bodyPr/>
        <a:lstStyle/>
        <a:p>
          <a:endParaRPr lang="en-US"/>
        </a:p>
      </dgm:t>
    </dgm:pt>
    <dgm:pt modelId="{BD240A0F-BF7F-5C46-B000-1A5D1B5D683F}" type="sibTrans" cxnId="{B78C3F2F-878D-E145-9105-FCFB4E95ED7A}">
      <dgm:prSet/>
      <dgm:spPr/>
      <dgm:t>
        <a:bodyPr/>
        <a:lstStyle/>
        <a:p>
          <a:endParaRPr lang="en-US"/>
        </a:p>
      </dgm:t>
    </dgm:pt>
    <dgm:pt modelId="{18A236E3-119B-6248-9381-7DAFADD839A6}">
      <dgm:prSet/>
      <dgm:spPr/>
      <dgm:t>
        <a:bodyPr/>
        <a:lstStyle/>
        <a:p>
          <a:r>
            <a:rPr lang="en-CA" b="0" dirty="0"/>
            <a:t>Large Class</a:t>
          </a:r>
          <a:endParaRPr lang="en-US" dirty="0"/>
        </a:p>
      </dgm:t>
    </dgm:pt>
    <dgm:pt modelId="{B5C187B7-FDD5-7B4E-BFA5-0BB70307A0B7}" type="parTrans" cxnId="{7E8D702C-407A-E345-9C77-6A53FADFA9AC}">
      <dgm:prSet/>
      <dgm:spPr/>
      <dgm:t>
        <a:bodyPr/>
        <a:lstStyle/>
        <a:p>
          <a:endParaRPr lang="en-US"/>
        </a:p>
      </dgm:t>
    </dgm:pt>
    <dgm:pt modelId="{9E73F55A-A811-694A-8BB1-38DE0BCAD2E8}" type="sibTrans" cxnId="{7E8D702C-407A-E345-9C77-6A53FADFA9AC}">
      <dgm:prSet/>
      <dgm:spPr/>
    </dgm:pt>
    <dgm:pt modelId="{0BE825CC-71D1-494C-B43A-FEA41006F4E9}">
      <dgm:prSet/>
      <dgm:spPr/>
      <dgm:t>
        <a:bodyPr/>
        <a:lstStyle/>
        <a:p>
          <a:r>
            <a:rPr lang="en-CA" b="0" dirty="0"/>
            <a:t>Long Method</a:t>
          </a:r>
          <a:endParaRPr lang="en-US" dirty="0"/>
        </a:p>
      </dgm:t>
    </dgm:pt>
    <dgm:pt modelId="{F9FB1146-B67D-1846-B274-12023FAC505C}" type="parTrans" cxnId="{2DA14398-599A-B845-9863-A202C2E841BB}">
      <dgm:prSet/>
      <dgm:spPr/>
      <dgm:t>
        <a:bodyPr/>
        <a:lstStyle/>
        <a:p>
          <a:endParaRPr lang="en-US"/>
        </a:p>
      </dgm:t>
    </dgm:pt>
    <dgm:pt modelId="{2B28B8D5-2C37-7143-9F18-7E8D6315132B}" type="sibTrans" cxnId="{2DA14398-599A-B845-9863-A202C2E841BB}">
      <dgm:prSet/>
      <dgm:spPr/>
    </dgm:pt>
    <dgm:pt modelId="{81F077C2-E062-6F43-886B-5494F59FF47C}">
      <dgm:prSet/>
      <dgm:spPr/>
      <dgm:t>
        <a:bodyPr/>
        <a:lstStyle/>
        <a:p>
          <a:r>
            <a:rPr lang="en-CA" b="0" dirty="0"/>
            <a:t>Long Parameter List</a:t>
          </a:r>
          <a:endParaRPr lang="en-US" dirty="0"/>
        </a:p>
      </dgm:t>
    </dgm:pt>
    <dgm:pt modelId="{F8106BAB-181B-1C46-B0AC-0CB9D6BB1486}" type="parTrans" cxnId="{BA8F5881-1B12-0C40-8E3D-1A38C239C5DA}">
      <dgm:prSet/>
      <dgm:spPr/>
      <dgm:t>
        <a:bodyPr/>
        <a:lstStyle/>
        <a:p>
          <a:endParaRPr lang="en-US"/>
        </a:p>
      </dgm:t>
    </dgm:pt>
    <dgm:pt modelId="{1C69CB99-3645-904D-B4E2-85868D0A5CCD}" type="sibTrans" cxnId="{BA8F5881-1B12-0C40-8E3D-1A38C239C5DA}">
      <dgm:prSet/>
      <dgm:spPr/>
    </dgm:pt>
    <dgm:pt modelId="{283FCABF-FB19-F848-9E8C-6E734BB3F402}">
      <dgm:prSet/>
      <dgm:spPr/>
      <dgm:t>
        <a:bodyPr/>
        <a:lstStyle/>
        <a:p>
          <a:r>
            <a:rPr lang="en-CA" b="0" dirty="0"/>
            <a:t>God Class</a:t>
          </a:r>
          <a:endParaRPr lang="en-US" dirty="0"/>
        </a:p>
      </dgm:t>
    </dgm:pt>
    <dgm:pt modelId="{4CCB054E-3837-D64D-A24B-219C483C01B3}" type="parTrans" cxnId="{61D6CB06-B871-CB43-A032-1BC515863985}">
      <dgm:prSet/>
      <dgm:spPr/>
      <dgm:t>
        <a:bodyPr/>
        <a:lstStyle/>
        <a:p>
          <a:endParaRPr lang="en-US"/>
        </a:p>
      </dgm:t>
    </dgm:pt>
    <dgm:pt modelId="{91F6FC18-153D-7847-BC08-A5F1005005AA}" type="sibTrans" cxnId="{61D6CB06-B871-CB43-A032-1BC515863985}">
      <dgm:prSet/>
      <dgm:spPr/>
    </dgm:pt>
    <dgm:pt modelId="{5E6E2785-F727-E146-A6FE-D31A4D9C9881}">
      <dgm:prSet/>
      <dgm:spPr/>
      <dgm:t>
        <a:bodyPr/>
        <a:lstStyle/>
        <a:p>
          <a:pPr rtl="0"/>
          <a:r>
            <a:rPr lang="en-US"/>
            <a:t>Test Smells</a:t>
          </a:r>
        </a:p>
      </dgm:t>
    </dgm:pt>
    <dgm:pt modelId="{AAD403BB-B548-0B46-AB93-71C98D63C531}" type="parTrans" cxnId="{874ECC0C-65A6-604F-B329-D1B77815027B}">
      <dgm:prSet/>
      <dgm:spPr/>
      <dgm:t>
        <a:bodyPr/>
        <a:lstStyle/>
        <a:p>
          <a:endParaRPr lang="en-US"/>
        </a:p>
      </dgm:t>
    </dgm:pt>
    <dgm:pt modelId="{6B25C159-CCAF-9848-B2A2-85FE524B4B38}" type="sibTrans" cxnId="{874ECC0C-65A6-604F-B329-D1B77815027B}">
      <dgm:prSet/>
      <dgm:spPr/>
    </dgm:pt>
    <dgm:pt modelId="{6CD63885-7146-F546-961F-B7B5F6121FD5}">
      <dgm:prSet/>
      <dgm:spPr/>
      <dgm:t>
        <a:bodyPr/>
        <a:lstStyle/>
        <a:p>
          <a:r>
            <a:rPr lang="en-US" dirty="0"/>
            <a:t>Assertion Roulette
Conditional Test Logic
Constructor Initialization
General Fixture
Mystery Guest
Sensitive Equality
Eager Test
Lazy Test
Duplicate Assert
Resource Optimism
Magic Number Test</a:t>
          </a:r>
        </a:p>
      </dgm:t>
    </dgm:pt>
    <dgm:pt modelId="{89645ED1-0CDD-DB46-BE9A-B55A3111CBB0}" type="parTrans" cxnId="{72016432-4838-E94C-B56A-3B120EA0163F}">
      <dgm:prSet/>
      <dgm:spPr/>
      <dgm:t>
        <a:bodyPr/>
        <a:lstStyle/>
        <a:p>
          <a:endParaRPr lang="en-US"/>
        </a:p>
      </dgm:t>
    </dgm:pt>
    <dgm:pt modelId="{C0972449-5FC0-9D4F-AA8A-924DF987DEFA}" type="sibTrans" cxnId="{72016432-4838-E94C-B56A-3B120EA0163F}">
      <dgm:prSet/>
      <dgm:spPr/>
    </dgm:pt>
    <dgm:pt modelId="{36B04435-0D0D-2B4F-8BFB-D7BEFAD51FCD}" type="pres">
      <dgm:prSet presAssocID="{C3CB69D5-9A68-4348-B9F8-158970EEAC2B}" presName="linear" presStyleCnt="0">
        <dgm:presLayoutVars>
          <dgm:animLvl val="lvl"/>
          <dgm:resizeHandles val="exact"/>
        </dgm:presLayoutVars>
      </dgm:prSet>
      <dgm:spPr/>
    </dgm:pt>
    <dgm:pt modelId="{ABF2D26F-981C-2D4F-8986-FEBB196C3B48}" type="pres">
      <dgm:prSet presAssocID="{213900FA-D720-614C-9549-3E76D099EA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FCA212-1F41-704A-9D99-41638B31A4D8}" type="pres">
      <dgm:prSet presAssocID="{213900FA-D720-614C-9549-3E76D099EAF4}" presName="childText" presStyleLbl="revTx" presStyleIdx="0" presStyleCnt="2">
        <dgm:presLayoutVars>
          <dgm:bulletEnabled val="1"/>
        </dgm:presLayoutVars>
      </dgm:prSet>
      <dgm:spPr/>
    </dgm:pt>
    <dgm:pt modelId="{7E7CED2A-DFC6-D949-9278-B230A2F4ED8A}" type="pres">
      <dgm:prSet presAssocID="{5E6E2785-F727-E146-A6FE-D31A4D9C98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57B6FA-4E80-364B-84A7-895BB4AFD38E}" type="pres">
      <dgm:prSet presAssocID="{5E6E2785-F727-E146-A6FE-D31A4D9C98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D6CB06-B871-CB43-A032-1BC515863985}" srcId="{213900FA-D720-614C-9549-3E76D099EAF4}" destId="{283FCABF-FB19-F848-9E8C-6E734BB3F402}" srcOrd="4" destOrd="0" parTransId="{4CCB054E-3837-D64D-A24B-219C483C01B3}" sibTransId="{91F6FC18-153D-7847-BC08-A5F1005005AA}"/>
    <dgm:cxn modelId="{874ECC0C-65A6-604F-B329-D1B77815027B}" srcId="{C3CB69D5-9A68-4348-B9F8-158970EEAC2B}" destId="{5E6E2785-F727-E146-A6FE-D31A4D9C9881}" srcOrd="1" destOrd="0" parTransId="{AAD403BB-B548-0B46-AB93-71C98D63C531}" sibTransId="{6B25C159-CCAF-9848-B2A2-85FE524B4B38}"/>
    <dgm:cxn modelId="{98C1BE27-2D12-3347-AB99-7C0B8F9F3FA3}" type="presOf" srcId="{C3CB69D5-9A68-4348-B9F8-158970EEAC2B}" destId="{36B04435-0D0D-2B4F-8BFB-D7BEFAD51FCD}" srcOrd="0" destOrd="0" presId="urn:microsoft.com/office/officeart/2005/8/layout/vList2"/>
    <dgm:cxn modelId="{7E8D702C-407A-E345-9C77-6A53FADFA9AC}" srcId="{213900FA-D720-614C-9549-3E76D099EAF4}" destId="{18A236E3-119B-6248-9381-7DAFADD839A6}" srcOrd="1" destOrd="0" parTransId="{B5C187B7-FDD5-7B4E-BFA5-0BB70307A0B7}" sibTransId="{9E73F55A-A811-694A-8BB1-38DE0BCAD2E8}"/>
    <dgm:cxn modelId="{B78C3F2F-878D-E145-9105-FCFB4E95ED7A}" srcId="{213900FA-D720-614C-9549-3E76D099EAF4}" destId="{67341D48-01EB-EF45-B600-5A2501D109DB}" srcOrd="0" destOrd="0" parTransId="{BEB7B8D6-8E62-AF4F-8263-32DCB08C9AC6}" sibTransId="{BD240A0F-BF7F-5C46-B000-1A5D1B5D683F}"/>
    <dgm:cxn modelId="{72016432-4838-E94C-B56A-3B120EA0163F}" srcId="{5E6E2785-F727-E146-A6FE-D31A4D9C9881}" destId="{6CD63885-7146-F546-961F-B7B5F6121FD5}" srcOrd="0" destOrd="0" parTransId="{89645ED1-0CDD-DB46-BE9A-B55A3111CBB0}" sibTransId="{C0972449-5FC0-9D4F-AA8A-924DF987DEFA}"/>
    <dgm:cxn modelId="{6B82BF3C-4EE8-504E-BE00-42FF951B99CC}" type="presOf" srcId="{81F077C2-E062-6F43-886B-5494F59FF47C}" destId="{63FCA212-1F41-704A-9D99-41638B31A4D8}" srcOrd="0" destOrd="3" presId="urn:microsoft.com/office/officeart/2005/8/layout/vList2"/>
    <dgm:cxn modelId="{B46F9376-8345-6246-8D49-D066E731868D}" type="presOf" srcId="{283FCABF-FB19-F848-9E8C-6E734BB3F402}" destId="{63FCA212-1F41-704A-9D99-41638B31A4D8}" srcOrd="0" destOrd="4" presId="urn:microsoft.com/office/officeart/2005/8/layout/vList2"/>
    <dgm:cxn modelId="{BA8F5881-1B12-0C40-8E3D-1A38C239C5DA}" srcId="{213900FA-D720-614C-9549-3E76D099EAF4}" destId="{81F077C2-E062-6F43-886B-5494F59FF47C}" srcOrd="3" destOrd="0" parTransId="{F8106BAB-181B-1C46-B0AC-0CB9D6BB1486}" sibTransId="{1C69CB99-3645-904D-B4E2-85868D0A5CCD}"/>
    <dgm:cxn modelId="{2DA14398-599A-B845-9863-A202C2E841BB}" srcId="{213900FA-D720-614C-9549-3E76D099EAF4}" destId="{0BE825CC-71D1-494C-B43A-FEA41006F4E9}" srcOrd="2" destOrd="0" parTransId="{F9FB1146-B67D-1846-B274-12023FAC505C}" sibTransId="{2B28B8D5-2C37-7143-9F18-7E8D6315132B}"/>
    <dgm:cxn modelId="{958FE799-EFFC-B848-98EC-69EE5AA944CA}" type="presOf" srcId="{18A236E3-119B-6248-9381-7DAFADD839A6}" destId="{63FCA212-1F41-704A-9D99-41638B31A4D8}" srcOrd="0" destOrd="1" presId="urn:microsoft.com/office/officeart/2005/8/layout/vList2"/>
    <dgm:cxn modelId="{D4C78E9E-AA38-7F46-9C54-D3210BA60D07}" type="presOf" srcId="{6CD63885-7146-F546-961F-B7B5F6121FD5}" destId="{D157B6FA-4E80-364B-84A7-895BB4AFD38E}" srcOrd="0" destOrd="0" presId="urn:microsoft.com/office/officeart/2005/8/layout/vList2"/>
    <dgm:cxn modelId="{9043EBAA-3233-EB4E-A2B3-60F0ACE9CCA5}" type="presOf" srcId="{5E6E2785-F727-E146-A6FE-D31A4D9C9881}" destId="{7E7CED2A-DFC6-D949-9278-B230A2F4ED8A}" srcOrd="0" destOrd="0" presId="urn:microsoft.com/office/officeart/2005/8/layout/vList2"/>
    <dgm:cxn modelId="{30230ED9-1CB3-934F-8B94-D357748A3077}" type="presOf" srcId="{67341D48-01EB-EF45-B600-5A2501D109DB}" destId="{63FCA212-1F41-704A-9D99-41638B31A4D8}" srcOrd="0" destOrd="0" presId="urn:microsoft.com/office/officeart/2005/8/layout/vList2"/>
    <dgm:cxn modelId="{7FC909E3-4F27-CB43-BADD-4A47B84BE33D}" type="presOf" srcId="{0BE825CC-71D1-494C-B43A-FEA41006F4E9}" destId="{63FCA212-1F41-704A-9D99-41638B31A4D8}" srcOrd="0" destOrd="2" presId="urn:microsoft.com/office/officeart/2005/8/layout/vList2"/>
    <dgm:cxn modelId="{16CB79E9-62FA-AE45-884F-99C5EB08EE84}" srcId="{C3CB69D5-9A68-4348-B9F8-158970EEAC2B}" destId="{213900FA-D720-614C-9549-3E76D099EAF4}" srcOrd="0" destOrd="0" parTransId="{44D3654A-26EA-4246-862A-F4ED8880756F}" sibTransId="{26AB594E-C4AE-7A42-A202-4423DB5CB219}"/>
    <dgm:cxn modelId="{99FEC4E9-93C1-E74D-A762-C270D0207D64}" type="presOf" srcId="{213900FA-D720-614C-9549-3E76D099EAF4}" destId="{ABF2D26F-981C-2D4F-8986-FEBB196C3B48}" srcOrd="0" destOrd="0" presId="urn:microsoft.com/office/officeart/2005/8/layout/vList2"/>
    <dgm:cxn modelId="{5167B1F3-C52B-EA42-8E5D-34F0B0166F23}" type="presParOf" srcId="{36B04435-0D0D-2B4F-8BFB-D7BEFAD51FCD}" destId="{ABF2D26F-981C-2D4F-8986-FEBB196C3B48}" srcOrd="0" destOrd="0" presId="urn:microsoft.com/office/officeart/2005/8/layout/vList2"/>
    <dgm:cxn modelId="{F5A83B4D-4DE7-6E4C-ABC1-90CE12BAFCE8}" type="presParOf" srcId="{36B04435-0D0D-2B4F-8BFB-D7BEFAD51FCD}" destId="{63FCA212-1F41-704A-9D99-41638B31A4D8}" srcOrd="1" destOrd="0" presId="urn:microsoft.com/office/officeart/2005/8/layout/vList2"/>
    <dgm:cxn modelId="{CCE84D4D-8965-E94F-82AF-473AC2333F7A}" type="presParOf" srcId="{36B04435-0D0D-2B4F-8BFB-D7BEFAD51FCD}" destId="{7E7CED2A-DFC6-D949-9278-B230A2F4ED8A}" srcOrd="2" destOrd="0" presId="urn:microsoft.com/office/officeart/2005/8/layout/vList2"/>
    <dgm:cxn modelId="{89DBDCE1-BDE6-1B4E-B71B-4DF07FFD8E01}" type="presParOf" srcId="{36B04435-0D0D-2B4F-8BFB-D7BEFAD51FCD}" destId="{D157B6FA-4E80-364B-84A7-895BB4AFD3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8A2954-8016-496C-892A-87F75EE526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66DC80-266C-4C66-8A92-879092587C09}">
      <dgm:prSet/>
      <dgm:spPr/>
      <dgm:t>
        <a:bodyPr/>
        <a:lstStyle/>
        <a:p>
          <a:r>
            <a:rPr lang="en-US"/>
            <a:t>PMD</a:t>
          </a:r>
        </a:p>
      </dgm:t>
    </dgm:pt>
    <dgm:pt modelId="{B64FC9B4-AA36-4A99-AE50-348ABF8DC8E3}" type="parTrans" cxnId="{B778E1F0-F4AE-447C-BF72-230454D910F8}">
      <dgm:prSet/>
      <dgm:spPr/>
      <dgm:t>
        <a:bodyPr/>
        <a:lstStyle/>
        <a:p>
          <a:endParaRPr lang="en-US"/>
        </a:p>
      </dgm:t>
    </dgm:pt>
    <dgm:pt modelId="{703F8406-9CB8-4506-BD73-4F7A7EF07390}" type="sibTrans" cxnId="{B778E1F0-F4AE-447C-BF72-230454D910F8}">
      <dgm:prSet/>
      <dgm:spPr/>
      <dgm:t>
        <a:bodyPr/>
        <a:lstStyle/>
        <a:p>
          <a:endParaRPr lang="en-US"/>
        </a:p>
      </dgm:t>
    </dgm:pt>
    <dgm:pt modelId="{A34A0D13-FDD6-4984-8CC4-D4B3CEFAA890}">
      <dgm:prSet/>
      <dgm:spPr/>
      <dgm:t>
        <a:bodyPr/>
        <a:lstStyle/>
        <a:p>
          <a:r>
            <a:rPr lang="en-US"/>
            <a:t>TestSmellsDetector</a:t>
          </a:r>
        </a:p>
      </dgm:t>
    </dgm:pt>
    <dgm:pt modelId="{47CE4313-FD3A-4458-9DD9-BBCAF305DB7E}" type="parTrans" cxnId="{93595434-0294-47B7-A63F-945CE6EFC255}">
      <dgm:prSet/>
      <dgm:spPr/>
      <dgm:t>
        <a:bodyPr/>
        <a:lstStyle/>
        <a:p>
          <a:endParaRPr lang="en-US"/>
        </a:p>
      </dgm:t>
    </dgm:pt>
    <dgm:pt modelId="{8A1C26FD-366C-422D-AD6D-4C31ABA7A08A}" type="sibTrans" cxnId="{93595434-0294-47B7-A63F-945CE6EFC255}">
      <dgm:prSet/>
      <dgm:spPr/>
      <dgm:t>
        <a:bodyPr/>
        <a:lstStyle/>
        <a:p>
          <a:endParaRPr lang="en-US"/>
        </a:p>
      </dgm:t>
    </dgm:pt>
    <dgm:pt modelId="{3DFF84EF-279A-4247-9F43-67DA74C16355}">
      <dgm:prSet/>
      <dgm:spPr/>
      <dgm:t>
        <a:bodyPr/>
        <a:lstStyle/>
        <a:p>
          <a:r>
            <a:rPr lang="en-US"/>
            <a:t>Python scripts</a:t>
          </a:r>
        </a:p>
      </dgm:t>
    </dgm:pt>
    <dgm:pt modelId="{8642A875-EFA4-4301-B975-53FFEF7D3E1F}" type="parTrans" cxnId="{57861F5C-02D2-4FCF-AF3C-C3A3F73D0722}">
      <dgm:prSet/>
      <dgm:spPr/>
      <dgm:t>
        <a:bodyPr/>
        <a:lstStyle/>
        <a:p>
          <a:endParaRPr lang="en-US"/>
        </a:p>
      </dgm:t>
    </dgm:pt>
    <dgm:pt modelId="{B1E51CC8-E5B0-43E1-BF50-E75F5BE92C51}" type="sibTrans" cxnId="{57861F5C-02D2-4FCF-AF3C-C3A3F73D0722}">
      <dgm:prSet/>
      <dgm:spPr/>
      <dgm:t>
        <a:bodyPr/>
        <a:lstStyle/>
        <a:p>
          <a:endParaRPr lang="en-US"/>
        </a:p>
      </dgm:t>
    </dgm:pt>
    <dgm:pt modelId="{90E16A93-36A7-4247-8127-A9E2C39391B7}" type="pres">
      <dgm:prSet presAssocID="{CE8A2954-8016-496C-892A-87F75EE52600}" presName="root" presStyleCnt="0">
        <dgm:presLayoutVars>
          <dgm:dir/>
          <dgm:resizeHandles val="exact"/>
        </dgm:presLayoutVars>
      </dgm:prSet>
      <dgm:spPr/>
    </dgm:pt>
    <dgm:pt modelId="{7C4F5866-CDF7-4055-A0B1-D0F5F8244147}" type="pres">
      <dgm:prSet presAssocID="{9F66DC80-266C-4C66-8A92-879092587C09}" presName="compNode" presStyleCnt="0"/>
      <dgm:spPr/>
    </dgm:pt>
    <dgm:pt modelId="{1D70E12B-72E5-4A28-9078-7D7913B90F73}" type="pres">
      <dgm:prSet presAssocID="{9F66DC80-266C-4C66-8A92-879092587C09}" presName="bgRect" presStyleLbl="bgShp" presStyleIdx="0" presStyleCnt="3"/>
      <dgm:spPr/>
    </dgm:pt>
    <dgm:pt modelId="{B67EB0DF-280D-41F1-B252-93908026B645}" type="pres">
      <dgm:prSet presAssocID="{9F66DC80-266C-4C66-8A92-879092587C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9C42C4-D970-421E-B619-9A35678D6ADB}" type="pres">
      <dgm:prSet presAssocID="{9F66DC80-266C-4C66-8A92-879092587C09}" presName="spaceRect" presStyleCnt="0"/>
      <dgm:spPr/>
    </dgm:pt>
    <dgm:pt modelId="{5417B88C-47D7-4D99-9F67-8489A892F1F0}" type="pres">
      <dgm:prSet presAssocID="{9F66DC80-266C-4C66-8A92-879092587C09}" presName="parTx" presStyleLbl="revTx" presStyleIdx="0" presStyleCnt="3">
        <dgm:presLayoutVars>
          <dgm:chMax val="0"/>
          <dgm:chPref val="0"/>
        </dgm:presLayoutVars>
      </dgm:prSet>
      <dgm:spPr/>
    </dgm:pt>
    <dgm:pt modelId="{293DE3EE-5CE5-436E-AEE9-A1B18F44D84B}" type="pres">
      <dgm:prSet presAssocID="{703F8406-9CB8-4506-BD73-4F7A7EF07390}" presName="sibTrans" presStyleCnt="0"/>
      <dgm:spPr/>
    </dgm:pt>
    <dgm:pt modelId="{8E4F629E-5314-4B87-AB6D-C4A68E66FC1F}" type="pres">
      <dgm:prSet presAssocID="{A34A0D13-FDD6-4984-8CC4-D4B3CEFAA890}" presName="compNode" presStyleCnt="0"/>
      <dgm:spPr/>
    </dgm:pt>
    <dgm:pt modelId="{A617F842-A602-4822-A575-A820B158AD78}" type="pres">
      <dgm:prSet presAssocID="{A34A0D13-FDD6-4984-8CC4-D4B3CEFAA890}" presName="bgRect" presStyleLbl="bgShp" presStyleIdx="1" presStyleCnt="3"/>
      <dgm:spPr/>
    </dgm:pt>
    <dgm:pt modelId="{19A57525-8F89-4DB0-B29C-9F3EFECFD8C8}" type="pres">
      <dgm:prSet presAssocID="{A34A0D13-FDD6-4984-8CC4-D4B3CEFAA8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D8A2CCF-D381-4389-B549-30800055CEB3}" type="pres">
      <dgm:prSet presAssocID="{A34A0D13-FDD6-4984-8CC4-D4B3CEFAA890}" presName="spaceRect" presStyleCnt="0"/>
      <dgm:spPr/>
    </dgm:pt>
    <dgm:pt modelId="{E1B755F3-7442-4CAF-AF98-5B823052F91B}" type="pres">
      <dgm:prSet presAssocID="{A34A0D13-FDD6-4984-8CC4-D4B3CEFAA890}" presName="parTx" presStyleLbl="revTx" presStyleIdx="1" presStyleCnt="3">
        <dgm:presLayoutVars>
          <dgm:chMax val="0"/>
          <dgm:chPref val="0"/>
        </dgm:presLayoutVars>
      </dgm:prSet>
      <dgm:spPr/>
    </dgm:pt>
    <dgm:pt modelId="{2513056C-9623-45A7-89E6-46E68AE767D3}" type="pres">
      <dgm:prSet presAssocID="{8A1C26FD-366C-422D-AD6D-4C31ABA7A08A}" presName="sibTrans" presStyleCnt="0"/>
      <dgm:spPr/>
    </dgm:pt>
    <dgm:pt modelId="{4D697EF4-D2E1-4709-AB63-C4DA90F3DEB7}" type="pres">
      <dgm:prSet presAssocID="{3DFF84EF-279A-4247-9F43-67DA74C16355}" presName="compNode" presStyleCnt="0"/>
      <dgm:spPr/>
    </dgm:pt>
    <dgm:pt modelId="{6592F68F-DAC5-4ECF-8A56-E00C9691495C}" type="pres">
      <dgm:prSet presAssocID="{3DFF84EF-279A-4247-9F43-67DA74C16355}" presName="bgRect" presStyleLbl="bgShp" presStyleIdx="2" presStyleCnt="3"/>
      <dgm:spPr/>
    </dgm:pt>
    <dgm:pt modelId="{77DABE32-6CD8-4CDA-B13E-F5DF0CB95942}" type="pres">
      <dgm:prSet presAssocID="{3DFF84EF-279A-4247-9F43-67DA74C16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4D7964D4-F70A-4A88-B9C6-F1C4FED8EC8C}" type="pres">
      <dgm:prSet presAssocID="{3DFF84EF-279A-4247-9F43-67DA74C16355}" presName="spaceRect" presStyleCnt="0"/>
      <dgm:spPr/>
    </dgm:pt>
    <dgm:pt modelId="{DC47075D-0D28-48DD-93DE-B608B055D65B}" type="pres">
      <dgm:prSet presAssocID="{3DFF84EF-279A-4247-9F43-67DA74C163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EECE03-04E8-44AC-9252-657C7236A72D}" type="presOf" srcId="{3DFF84EF-279A-4247-9F43-67DA74C16355}" destId="{DC47075D-0D28-48DD-93DE-B608B055D65B}" srcOrd="0" destOrd="0" presId="urn:microsoft.com/office/officeart/2018/2/layout/IconVerticalSolidList"/>
    <dgm:cxn modelId="{93595434-0294-47B7-A63F-945CE6EFC255}" srcId="{CE8A2954-8016-496C-892A-87F75EE52600}" destId="{A34A0D13-FDD6-4984-8CC4-D4B3CEFAA890}" srcOrd="1" destOrd="0" parTransId="{47CE4313-FD3A-4458-9DD9-BBCAF305DB7E}" sibTransId="{8A1C26FD-366C-422D-AD6D-4C31ABA7A08A}"/>
    <dgm:cxn modelId="{1B8F5859-6172-45F0-A02F-7ACD782FA77F}" type="presOf" srcId="{9F66DC80-266C-4C66-8A92-879092587C09}" destId="{5417B88C-47D7-4D99-9F67-8489A892F1F0}" srcOrd="0" destOrd="0" presId="urn:microsoft.com/office/officeart/2018/2/layout/IconVerticalSolidList"/>
    <dgm:cxn modelId="{57861F5C-02D2-4FCF-AF3C-C3A3F73D0722}" srcId="{CE8A2954-8016-496C-892A-87F75EE52600}" destId="{3DFF84EF-279A-4247-9F43-67DA74C16355}" srcOrd="2" destOrd="0" parTransId="{8642A875-EFA4-4301-B975-53FFEF7D3E1F}" sibTransId="{B1E51CC8-E5B0-43E1-BF50-E75F5BE92C51}"/>
    <dgm:cxn modelId="{19014D90-8B9C-45A9-9290-83FDF375876C}" type="presOf" srcId="{A34A0D13-FDD6-4984-8CC4-D4B3CEFAA890}" destId="{E1B755F3-7442-4CAF-AF98-5B823052F91B}" srcOrd="0" destOrd="0" presId="urn:microsoft.com/office/officeart/2018/2/layout/IconVerticalSolidList"/>
    <dgm:cxn modelId="{B778E1F0-F4AE-447C-BF72-230454D910F8}" srcId="{CE8A2954-8016-496C-892A-87F75EE52600}" destId="{9F66DC80-266C-4C66-8A92-879092587C09}" srcOrd="0" destOrd="0" parTransId="{B64FC9B4-AA36-4A99-AE50-348ABF8DC8E3}" sibTransId="{703F8406-9CB8-4506-BD73-4F7A7EF07390}"/>
    <dgm:cxn modelId="{D52DEAF1-891F-488B-8032-8320A0DC396B}" type="presOf" srcId="{CE8A2954-8016-496C-892A-87F75EE52600}" destId="{90E16A93-36A7-4247-8127-A9E2C39391B7}" srcOrd="0" destOrd="0" presId="urn:microsoft.com/office/officeart/2018/2/layout/IconVerticalSolidList"/>
    <dgm:cxn modelId="{01990F49-4DCB-4BDC-859C-80ED7B4D10C6}" type="presParOf" srcId="{90E16A93-36A7-4247-8127-A9E2C39391B7}" destId="{7C4F5866-CDF7-4055-A0B1-D0F5F8244147}" srcOrd="0" destOrd="0" presId="urn:microsoft.com/office/officeart/2018/2/layout/IconVerticalSolidList"/>
    <dgm:cxn modelId="{2B0BB764-2B53-4681-B33C-0D500D7AFB3F}" type="presParOf" srcId="{7C4F5866-CDF7-4055-A0B1-D0F5F8244147}" destId="{1D70E12B-72E5-4A28-9078-7D7913B90F73}" srcOrd="0" destOrd="0" presId="urn:microsoft.com/office/officeart/2018/2/layout/IconVerticalSolidList"/>
    <dgm:cxn modelId="{5D2AD931-E962-4A75-A60C-3E71D57BBB08}" type="presParOf" srcId="{7C4F5866-CDF7-4055-A0B1-D0F5F8244147}" destId="{B67EB0DF-280D-41F1-B252-93908026B645}" srcOrd="1" destOrd="0" presId="urn:microsoft.com/office/officeart/2018/2/layout/IconVerticalSolidList"/>
    <dgm:cxn modelId="{5BBAA3CC-6F2F-4A02-A108-55ACD33D2A7E}" type="presParOf" srcId="{7C4F5866-CDF7-4055-A0B1-D0F5F8244147}" destId="{0B9C42C4-D970-421E-B619-9A35678D6ADB}" srcOrd="2" destOrd="0" presId="urn:microsoft.com/office/officeart/2018/2/layout/IconVerticalSolidList"/>
    <dgm:cxn modelId="{954CF8C1-78C3-402C-A5D2-785433BE24BD}" type="presParOf" srcId="{7C4F5866-CDF7-4055-A0B1-D0F5F8244147}" destId="{5417B88C-47D7-4D99-9F67-8489A892F1F0}" srcOrd="3" destOrd="0" presId="urn:microsoft.com/office/officeart/2018/2/layout/IconVerticalSolidList"/>
    <dgm:cxn modelId="{B6CD4C50-931F-4079-B881-C62871381898}" type="presParOf" srcId="{90E16A93-36A7-4247-8127-A9E2C39391B7}" destId="{293DE3EE-5CE5-436E-AEE9-A1B18F44D84B}" srcOrd="1" destOrd="0" presId="urn:microsoft.com/office/officeart/2018/2/layout/IconVerticalSolidList"/>
    <dgm:cxn modelId="{4400EE4E-A448-4761-AFE0-7ABF4E140F1E}" type="presParOf" srcId="{90E16A93-36A7-4247-8127-A9E2C39391B7}" destId="{8E4F629E-5314-4B87-AB6D-C4A68E66FC1F}" srcOrd="2" destOrd="0" presId="urn:microsoft.com/office/officeart/2018/2/layout/IconVerticalSolidList"/>
    <dgm:cxn modelId="{F874C8F4-7C14-4175-AE46-062D09027C1D}" type="presParOf" srcId="{8E4F629E-5314-4B87-AB6D-C4A68E66FC1F}" destId="{A617F842-A602-4822-A575-A820B158AD78}" srcOrd="0" destOrd="0" presId="urn:microsoft.com/office/officeart/2018/2/layout/IconVerticalSolidList"/>
    <dgm:cxn modelId="{888767B5-13FD-4731-A54C-6C1F0450B626}" type="presParOf" srcId="{8E4F629E-5314-4B87-AB6D-C4A68E66FC1F}" destId="{19A57525-8F89-4DB0-B29C-9F3EFECFD8C8}" srcOrd="1" destOrd="0" presId="urn:microsoft.com/office/officeart/2018/2/layout/IconVerticalSolidList"/>
    <dgm:cxn modelId="{C82B5F91-4DF8-403C-98E7-D2941EF44081}" type="presParOf" srcId="{8E4F629E-5314-4B87-AB6D-C4A68E66FC1F}" destId="{FD8A2CCF-D381-4389-B549-30800055CEB3}" srcOrd="2" destOrd="0" presId="urn:microsoft.com/office/officeart/2018/2/layout/IconVerticalSolidList"/>
    <dgm:cxn modelId="{26030963-1C29-44D3-97B4-D24717181B1C}" type="presParOf" srcId="{8E4F629E-5314-4B87-AB6D-C4A68E66FC1F}" destId="{E1B755F3-7442-4CAF-AF98-5B823052F91B}" srcOrd="3" destOrd="0" presId="urn:microsoft.com/office/officeart/2018/2/layout/IconVerticalSolidList"/>
    <dgm:cxn modelId="{7C85C22A-47D4-4933-8C03-BDBAAFC503F7}" type="presParOf" srcId="{90E16A93-36A7-4247-8127-A9E2C39391B7}" destId="{2513056C-9623-45A7-89E6-46E68AE767D3}" srcOrd="3" destOrd="0" presId="urn:microsoft.com/office/officeart/2018/2/layout/IconVerticalSolidList"/>
    <dgm:cxn modelId="{429B7660-B48D-4048-89BC-688916F6A508}" type="presParOf" srcId="{90E16A93-36A7-4247-8127-A9E2C39391B7}" destId="{4D697EF4-D2E1-4709-AB63-C4DA90F3DEB7}" srcOrd="4" destOrd="0" presId="urn:microsoft.com/office/officeart/2018/2/layout/IconVerticalSolidList"/>
    <dgm:cxn modelId="{34F91D82-0D41-42AB-A7F4-41EFECC84B99}" type="presParOf" srcId="{4D697EF4-D2E1-4709-AB63-C4DA90F3DEB7}" destId="{6592F68F-DAC5-4ECF-8A56-E00C9691495C}" srcOrd="0" destOrd="0" presId="urn:microsoft.com/office/officeart/2018/2/layout/IconVerticalSolidList"/>
    <dgm:cxn modelId="{E348909A-4946-4DD9-85B1-89F1F787F258}" type="presParOf" srcId="{4D697EF4-D2E1-4709-AB63-C4DA90F3DEB7}" destId="{77DABE32-6CD8-4CDA-B13E-F5DF0CB95942}" srcOrd="1" destOrd="0" presId="urn:microsoft.com/office/officeart/2018/2/layout/IconVerticalSolidList"/>
    <dgm:cxn modelId="{32E0FCDA-11A0-4247-B2AB-55731F59465B}" type="presParOf" srcId="{4D697EF4-D2E1-4709-AB63-C4DA90F3DEB7}" destId="{4D7964D4-F70A-4A88-B9C6-F1C4FED8EC8C}" srcOrd="2" destOrd="0" presId="urn:microsoft.com/office/officeart/2018/2/layout/IconVerticalSolidList"/>
    <dgm:cxn modelId="{C90DA1A5-C2BA-4E1F-B00A-6AE62869D6F4}" type="presParOf" srcId="{4D697EF4-D2E1-4709-AB63-C4DA90F3DEB7}" destId="{DC47075D-0D28-48DD-93DE-B608B055D6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1F5151-ECCD-4261-AB65-85B8E3EDE2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800078-6438-4B66-9D70-525E60CAF4FB}">
      <dgm:prSet/>
      <dgm:spPr/>
      <dgm:t>
        <a:bodyPr/>
        <a:lstStyle/>
        <a:p>
          <a:r>
            <a:rPr lang="en-US"/>
            <a:t>Odds ratio</a:t>
          </a:r>
        </a:p>
      </dgm:t>
    </dgm:pt>
    <dgm:pt modelId="{ABC70C7C-FBF4-453D-9AFC-0A5F6DE902F5}" type="parTrans" cxnId="{C7CFE57A-F25D-45DA-9503-80DC784DEEBC}">
      <dgm:prSet/>
      <dgm:spPr/>
      <dgm:t>
        <a:bodyPr/>
        <a:lstStyle/>
        <a:p>
          <a:endParaRPr lang="en-US"/>
        </a:p>
      </dgm:t>
    </dgm:pt>
    <dgm:pt modelId="{45E387EE-A131-40A4-A143-47F826FFB3EA}" type="sibTrans" cxnId="{C7CFE57A-F25D-45DA-9503-80DC784DEEBC}">
      <dgm:prSet/>
      <dgm:spPr/>
      <dgm:t>
        <a:bodyPr/>
        <a:lstStyle/>
        <a:p>
          <a:endParaRPr lang="en-US"/>
        </a:p>
      </dgm:t>
    </dgm:pt>
    <dgm:pt modelId="{5117553E-2E12-41BD-BED2-5432A50907D0}">
      <dgm:prSet/>
      <dgm:spPr/>
      <dgm:t>
        <a:bodyPr/>
        <a:lstStyle/>
        <a:p>
          <a:r>
            <a:rPr lang="en-US"/>
            <a:t>Mann Whitney U Test</a:t>
          </a:r>
        </a:p>
      </dgm:t>
    </dgm:pt>
    <dgm:pt modelId="{4ACCA47C-4B6D-42B4-BAFE-C5B5A286B32C}" type="parTrans" cxnId="{80582D13-6DE3-46A4-BB4B-683F0FE8D55D}">
      <dgm:prSet/>
      <dgm:spPr/>
      <dgm:t>
        <a:bodyPr/>
        <a:lstStyle/>
        <a:p>
          <a:endParaRPr lang="en-US"/>
        </a:p>
      </dgm:t>
    </dgm:pt>
    <dgm:pt modelId="{D705E7B4-F1A4-4216-B7A9-1367F107AD39}" type="sibTrans" cxnId="{80582D13-6DE3-46A4-BB4B-683F0FE8D55D}">
      <dgm:prSet/>
      <dgm:spPr/>
      <dgm:t>
        <a:bodyPr/>
        <a:lstStyle/>
        <a:p>
          <a:endParaRPr lang="en-US"/>
        </a:p>
      </dgm:t>
    </dgm:pt>
    <dgm:pt modelId="{0B10CDF7-FC49-4923-9E49-5960AF31A32E}">
      <dgm:prSet/>
      <dgm:spPr/>
      <dgm:t>
        <a:bodyPr/>
        <a:lstStyle/>
        <a:p>
          <a:r>
            <a:rPr lang="en-US"/>
            <a:t>Mining Association Rules</a:t>
          </a:r>
        </a:p>
      </dgm:t>
    </dgm:pt>
    <dgm:pt modelId="{1BB51A5C-D23B-4D76-A3EE-BDD9E71F1E9E}" type="parTrans" cxnId="{017F3206-9D43-4F6C-89CB-CDA81E61A38E}">
      <dgm:prSet/>
      <dgm:spPr/>
      <dgm:t>
        <a:bodyPr/>
        <a:lstStyle/>
        <a:p>
          <a:endParaRPr lang="en-US"/>
        </a:p>
      </dgm:t>
    </dgm:pt>
    <dgm:pt modelId="{9B5CF89F-E000-4F3F-8EFC-678B2E4DDD68}" type="sibTrans" cxnId="{017F3206-9D43-4F6C-89CB-CDA81E61A38E}">
      <dgm:prSet/>
      <dgm:spPr/>
      <dgm:t>
        <a:bodyPr/>
        <a:lstStyle/>
        <a:p>
          <a:endParaRPr lang="en-US"/>
        </a:p>
      </dgm:t>
    </dgm:pt>
    <dgm:pt modelId="{C10CFCA2-BD22-4271-9ADA-90BCCE6C7AFC}" type="pres">
      <dgm:prSet presAssocID="{EB1F5151-ECCD-4261-AB65-85B8E3EDE2CA}" presName="root" presStyleCnt="0">
        <dgm:presLayoutVars>
          <dgm:dir/>
          <dgm:resizeHandles val="exact"/>
        </dgm:presLayoutVars>
      </dgm:prSet>
      <dgm:spPr/>
    </dgm:pt>
    <dgm:pt modelId="{3FDCE00C-85E1-4266-BB2C-BACA29131113}" type="pres">
      <dgm:prSet presAssocID="{2B800078-6438-4B66-9D70-525E60CAF4FB}" presName="compNode" presStyleCnt="0"/>
      <dgm:spPr/>
    </dgm:pt>
    <dgm:pt modelId="{A90EE113-7F15-42D9-883D-890281E327E9}" type="pres">
      <dgm:prSet presAssocID="{2B800078-6438-4B66-9D70-525E60CAF4FB}" presName="bgRect" presStyleLbl="bgShp" presStyleIdx="0" presStyleCnt="3"/>
      <dgm:spPr/>
    </dgm:pt>
    <dgm:pt modelId="{5F4F9DE8-2E74-4C98-8953-E4A5EC464DA8}" type="pres">
      <dgm:prSet presAssocID="{2B800078-6438-4B66-9D70-525E60CAF4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F36D6D1-A6B5-4E43-9695-A8BAA1E2841A}" type="pres">
      <dgm:prSet presAssocID="{2B800078-6438-4B66-9D70-525E60CAF4FB}" presName="spaceRect" presStyleCnt="0"/>
      <dgm:spPr/>
    </dgm:pt>
    <dgm:pt modelId="{07C3DD02-2FDD-47A9-A8C4-A3A40B7DF68B}" type="pres">
      <dgm:prSet presAssocID="{2B800078-6438-4B66-9D70-525E60CAF4FB}" presName="parTx" presStyleLbl="revTx" presStyleIdx="0" presStyleCnt="3">
        <dgm:presLayoutVars>
          <dgm:chMax val="0"/>
          <dgm:chPref val="0"/>
        </dgm:presLayoutVars>
      </dgm:prSet>
      <dgm:spPr/>
    </dgm:pt>
    <dgm:pt modelId="{974DC15C-A202-4C9C-8142-E8D829A4E6FA}" type="pres">
      <dgm:prSet presAssocID="{45E387EE-A131-40A4-A143-47F826FFB3EA}" presName="sibTrans" presStyleCnt="0"/>
      <dgm:spPr/>
    </dgm:pt>
    <dgm:pt modelId="{3FAA7A0D-A332-46AF-A4F8-FFF8A257FCA5}" type="pres">
      <dgm:prSet presAssocID="{5117553E-2E12-41BD-BED2-5432A50907D0}" presName="compNode" presStyleCnt="0"/>
      <dgm:spPr/>
    </dgm:pt>
    <dgm:pt modelId="{D3941CD0-A54D-4C5D-9CDE-55226FC09052}" type="pres">
      <dgm:prSet presAssocID="{5117553E-2E12-41BD-BED2-5432A50907D0}" presName="bgRect" presStyleLbl="bgShp" presStyleIdx="1" presStyleCnt="3"/>
      <dgm:spPr/>
    </dgm:pt>
    <dgm:pt modelId="{9053AEFA-0711-4AC5-83F7-4E2F857A39E2}" type="pres">
      <dgm:prSet presAssocID="{5117553E-2E12-41BD-BED2-5432A5090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868EA6-B7F0-44A6-A933-BF0C25D0BFF7}" type="pres">
      <dgm:prSet presAssocID="{5117553E-2E12-41BD-BED2-5432A50907D0}" presName="spaceRect" presStyleCnt="0"/>
      <dgm:spPr/>
    </dgm:pt>
    <dgm:pt modelId="{EA1CD176-21FE-45DA-903D-C2C7F466A51E}" type="pres">
      <dgm:prSet presAssocID="{5117553E-2E12-41BD-BED2-5432A50907D0}" presName="parTx" presStyleLbl="revTx" presStyleIdx="1" presStyleCnt="3">
        <dgm:presLayoutVars>
          <dgm:chMax val="0"/>
          <dgm:chPref val="0"/>
        </dgm:presLayoutVars>
      </dgm:prSet>
      <dgm:spPr/>
    </dgm:pt>
    <dgm:pt modelId="{ADB6F2EA-BD1F-4008-ABBC-846ADFD17192}" type="pres">
      <dgm:prSet presAssocID="{D705E7B4-F1A4-4216-B7A9-1367F107AD39}" presName="sibTrans" presStyleCnt="0"/>
      <dgm:spPr/>
    </dgm:pt>
    <dgm:pt modelId="{C1B5D764-11F8-4E26-B7E2-2044E30D88D0}" type="pres">
      <dgm:prSet presAssocID="{0B10CDF7-FC49-4923-9E49-5960AF31A32E}" presName="compNode" presStyleCnt="0"/>
      <dgm:spPr/>
    </dgm:pt>
    <dgm:pt modelId="{BFE3ABAD-4DF6-40FA-9EDE-DD0C3DEF8612}" type="pres">
      <dgm:prSet presAssocID="{0B10CDF7-FC49-4923-9E49-5960AF31A32E}" presName="bgRect" presStyleLbl="bgShp" presStyleIdx="2" presStyleCnt="3"/>
      <dgm:spPr/>
    </dgm:pt>
    <dgm:pt modelId="{5E5308A9-32CC-4FA0-84E8-DE22714BCBFC}" type="pres">
      <dgm:prSet presAssocID="{0B10CDF7-FC49-4923-9E49-5960AF31A3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1AF6B68-08DE-4E1F-92E7-5A9BCFE3BE5B}" type="pres">
      <dgm:prSet presAssocID="{0B10CDF7-FC49-4923-9E49-5960AF31A32E}" presName="spaceRect" presStyleCnt="0"/>
      <dgm:spPr/>
    </dgm:pt>
    <dgm:pt modelId="{CAD39ED5-0550-4338-8BE2-D7F701F8FD36}" type="pres">
      <dgm:prSet presAssocID="{0B10CDF7-FC49-4923-9E49-5960AF31A3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7F3206-9D43-4F6C-89CB-CDA81E61A38E}" srcId="{EB1F5151-ECCD-4261-AB65-85B8E3EDE2CA}" destId="{0B10CDF7-FC49-4923-9E49-5960AF31A32E}" srcOrd="2" destOrd="0" parTransId="{1BB51A5C-D23B-4D76-A3EE-BDD9E71F1E9E}" sibTransId="{9B5CF89F-E000-4F3F-8EFC-678B2E4DDD68}"/>
    <dgm:cxn modelId="{80582D13-6DE3-46A4-BB4B-683F0FE8D55D}" srcId="{EB1F5151-ECCD-4261-AB65-85B8E3EDE2CA}" destId="{5117553E-2E12-41BD-BED2-5432A50907D0}" srcOrd="1" destOrd="0" parTransId="{4ACCA47C-4B6D-42B4-BAFE-C5B5A286B32C}" sibTransId="{D705E7B4-F1A4-4216-B7A9-1367F107AD39}"/>
    <dgm:cxn modelId="{241C2E2E-F671-49BE-8FB1-3BCBEE19C551}" type="presOf" srcId="{0B10CDF7-FC49-4923-9E49-5960AF31A32E}" destId="{CAD39ED5-0550-4338-8BE2-D7F701F8FD36}" srcOrd="0" destOrd="0" presId="urn:microsoft.com/office/officeart/2018/2/layout/IconVerticalSolidList"/>
    <dgm:cxn modelId="{ECEAFA34-07A9-4B98-8085-3983F124809B}" type="presOf" srcId="{2B800078-6438-4B66-9D70-525E60CAF4FB}" destId="{07C3DD02-2FDD-47A9-A8C4-A3A40B7DF68B}" srcOrd="0" destOrd="0" presId="urn:microsoft.com/office/officeart/2018/2/layout/IconVerticalSolidList"/>
    <dgm:cxn modelId="{C7CFE57A-F25D-45DA-9503-80DC784DEEBC}" srcId="{EB1F5151-ECCD-4261-AB65-85B8E3EDE2CA}" destId="{2B800078-6438-4B66-9D70-525E60CAF4FB}" srcOrd="0" destOrd="0" parTransId="{ABC70C7C-FBF4-453D-9AFC-0A5F6DE902F5}" sibTransId="{45E387EE-A131-40A4-A143-47F826FFB3EA}"/>
    <dgm:cxn modelId="{F8ADCA8A-919A-4237-BE05-E0ABE0BAC9CF}" type="presOf" srcId="{5117553E-2E12-41BD-BED2-5432A50907D0}" destId="{EA1CD176-21FE-45DA-903D-C2C7F466A51E}" srcOrd="0" destOrd="0" presId="urn:microsoft.com/office/officeart/2018/2/layout/IconVerticalSolidList"/>
    <dgm:cxn modelId="{F081A3FE-18B0-4F26-BA97-4B68A8BA7835}" type="presOf" srcId="{EB1F5151-ECCD-4261-AB65-85B8E3EDE2CA}" destId="{C10CFCA2-BD22-4271-9ADA-90BCCE6C7AFC}" srcOrd="0" destOrd="0" presId="urn:microsoft.com/office/officeart/2018/2/layout/IconVerticalSolidList"/>
    <dgm:cxn modelId="{E18667C8-4E52-40CC-9B15-8614A31B8113}" type="presParOf" srcId="{C10CFCA2-BD22-4271-9ADA-90BCCE6C7AFC}" destId="{3FDCE00C-85E1-4266-BB2C-BACA29131113}" srcOrd="0" destOrd="0" presId="urn:microsoft.com/office/officeart/2018/2/layout/IconVerticalSolidList"/>
    <dgm:cxn modelId="{5E6A69A6-D22B-4865-B82D-617D6CF543F3}" type="presParOf" srcId="{3FDCE00C-85E1-4266-BB2C-BACA29131113}" destId="{A90EE113-7F15-42D9-883D-890281E327E9}" srcOrd="0" destOrd="0" presId="urn:microsoft.com/office/officeart/2018/2/layout/IconVerticalSolidList"/>
    <dgm:cxn modelId="{5FC605FD-A1B5-4440-840D-823031022557}" type="presParOf" srcId="{3FDCE00C-85E1-4266-BB2C-BACA29131113}" destId="{5F4F9DE8-2E74-4C98-8953-E4A5EC464DA8}" srcOrd="1" destOrd="0" presId="urn:microsoft.com/office/officeart/2018/2/layout/IconVerticalSolidList"/>
    <dgm:cxn modelId="{794FC93D-7C60-4D7B-824A-34755C238CE1}" type="presParOf" srcId="{3FDCE00C-85E1-4266-BB2C-BACA29131113}" destId="{5F36D6D1-A6B5-4E43-9695-A8BAA1E2841A}" srcOrd="2" destOrd="0" presId="urn:microsoft.com/office/officeart/2018/2/layout/IconVerticalSolidList"/>
    <dgm:cxn modelId="{1B7AE05A-A97C-4D6D-8BD6-14CCDA9CDEBB}" type="presParOf" srcId="{3FDCE00C-85E1-4266-BB2C-BACA29131113}" destId="{07C3DD02-2FDD-47A9-A8C4-A3A40B7DF68B}" srcOrd="3" destOrd="0" presId="urn:microsoft.com/office/officeart/2018/2/layout/IconVerticalSolidList"/>
    <dgm:cxn modelId="{0B71338B-5221-4188-8738-49619647A98B}" type="presParOf" srcId="{C10CFCA2-BD22-4271-9ADA-90BCCE6C7AFC}" destId="{974DC15C-A202-4C9C-8142-E8D829A4E6FA}" srcOrd="1" destOrd="0" presId="urn:microsoft.com/office/officeart/2018/2/layout/IconVerticalSolidList"/>
    <dgm:cxn modelId="{C27604AF-4D58-461C-9117-AFB0F979F9A6}" type="presParOf" srcId="{C10CFCA2-BD22-4271-9ADA-90BCCE6C7AFC}" destId="{3FAA7A0D-A332-46AF-A4F8-FFF8A257FCA5}" srcOrd="2" destOrd="0" presId="urn:microsoft.com/office/officeart/2018/2/layout/IconVerticalSolidList"/>
    <dgm:cxn modelId="{E095340D-EF5D-4ABD-9A3A-B80339E3BE1D}" type="presParOf" srcId="{3FAA7A0D-A332-46AF-A4F8-FFF8A257FCA5}" destId="{D3941CD0-A54D-4C5D-9CDE-55226FC09052}" srcOrd="0" destOrd="0" presId="urn:microsoft.com/office/officeart/2018/2/layout/IconVerticalSolidList"/>
    <dgm:cxn modelId="{9D223A03-85FC-48DF-98B2-7A93D401D133}" type="presParOf" srcId="{3FAA7A0D-A332-46AF-A4F8-FFF8A257FCA5}" destId="{9053AEFA-0711-4AC5-83F7-4E2F857A39E2}" srcOrd="1" destOrd="0" presId="urn:microsoft.com/office/officeart/2018/2/layout/IconVerticalSolidList"/>
    <dgm:cxn modelId="{D2B6E052-3A18-4C51-BD87-FB23A8EEECCD}" type="presParOf" srcId="{3FAA7A0D-A332-46AF-A4F8-FFF8A257FCA5}" destId="{6D868EA6-B7F0-44A6-A933-BF0C25D0BFF7}" srcOrd="2" destOrd="0" presId="urn:microsoft.com/office/officeart/2018/2/layout/IconVerticalSolidList"/>
    <dgm:cxn modelId="{9BCB9282-4212-4D81-9D6B-6CDEBFFD3994}" type="presParOf" srcId="{3FAA7A0D-A332-46AF-A4F8-FFF8A257FCA5}" destId="{EA1CD176-21FE-45DA-903D-C2C7F466A51E}" srcOrd="3" destOrd="0" presId="urn:microsoft.com/office/officeart/2018/2/layout/IconVerticalSolidList"/>
    <dgm:cxn modelId="{7DCCFFA2-FFC1-48FB-93D5-191426B3818A}" type="presParOf" srcId="{C10CFCA2-BD22-4271-9ADA-90BCCE6C7AFC}" destId="{ADB6F2EA-BD1F-4008-ABBC-846ADFD17192}" srcOrd="3" destOrd="0" presId="urn:microsoft.com/office/officeart/2018/2/layout/IconVerticalSolidList"/>
    <dgm:cxn modelId="{F5D418D9-25A4-48D1-873C-0587CEE3679F}" type="presParOf" srcId="{C10CFCA2-BD22-4271-9ADA-90BCCE6C7AFC}" destId="{C1B5D764-11F8-4E26-B7E2-2044E30D88D0}" srcOrd="4" destOrd="0" presId="urn:microsoft.com/office/officeart/2018/2/layout/IconVerticalSolidList"/>
    <dgm:cxn modelId="{69A87ECA-55DD-40F2-A141-64EBBE5F9CA9}" type="presParOf" srcId="{C1B5D764-11F8-4E26-B7E2-2044E30D88D0}" destId="{BFE3ABAD-4DF6-40FA-9EDE-DD0C3DEF8612}" srcOrd="0" destOrd="0" presId="urn:microsoft.com/office/officeart/2018/2/layout/IconVerticalSolidList"/>
    <dgm:cxn modelId="{7808F7B8-7603-432E-ACCA-F7DF70125703}" type="presParOf" srcId="{C1B5D764-11F8-4E26-B7E2-2044E30D88D0}" destId="{5E5308A9-32CC-4FA0-84E8-DE22714BCBFC}" srcOrd="1" destOrd="0" presId="urn:microsoft.com/office/officeart/2018/2/layout/IconVerticalSolidList"/>
    <dgm:cxn modelId="{34079512-712E-4ED7-B680-F4E2F92BE927}" type="presParOf" srcId="{C1B5D764-11F8-4E26-B7E2-2044E30D88D0}" destId="{01AF6B68-08DE-4E1F-92E7-5A9BCFE3BE5B}" srcOrd="2" destOrd="0" presId="urn:microsoft.com/office/officeart/2018/2/layout/IconVerticalSolidList"/>
    <dgm:cxn modelId="{6D9CE8E7-3931-4C8C-B91C-E7AE4297A78D}" type="presParOf" srcId="{C1B5D764-11F8-4E26-B7E2-2044E30D88D0}" destId="{CAD39ED5-0550-4338-8BE2-D7F701F8FD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B99387-4469-4C29-B0A6-9E812B96152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96DAD0-F759-4FE6-982B-2D7B59D00137}">
      <dgm:prSet/>
      <dgm:spPr/>
      <dgm:t>
        <a:bodyPr/>
        <a:lstStyle/>
        <a:p>
          <a:r>
            <a:rPr lang="en-US"/>
            <a:t>Odds ratio</a:t>
          </a:r>
        </a:p>
      </dgm:t>
    </dgm:pt>
    <dgm:pt modelId="{3B9F0810-4D4B-48C5-A9D4-A9E0AC903E56}" type="parTrans" cxnId="{1F6DE347-3ED7-4AB2-83E6-797091A14AF7}">
      <dgm:prSet/>
      <dgm:spPr/>
      <dgm:t>
        <a:bodyPr/>
        <a:lstStyle/>
        <a:p>
          <a:endParaRPr lang="en-US"/>
        </a:p>
      </dgm:t>
    </dgm:pt>
    <dgm:pt modelId="{0432A7E4-9A3C-4C21-824D-F29AFFDA1CE5}" type="sibTrans" cxnId="{1F6DE347-3ED7-4AB2-83E6-797091A14AF7}">
      <dgm:prSet/>
      <dgm:spPr/>
      <dgm:t>
        <a:bodyPr/>
        <a:lstStyle/>
        <a:p>
          <a:endParaRPr lang="en-US"/>
        </a:p>
      </dgm:t>
    </dgm:pt>
    <dgm:pt modelId="{A8AC3A7D-9F75-4286-B5D1-B565E10BA4A9}">
      <dgm:prSet/>
      <dgm:spPr/>
      <dgm:t>
        <a:bodyPr/>
        <a:lstStyle/>
        <a:p>
          <a:r>
            <a:rPr lang="en-US"/>
            <a:t>Mann Whitney U Test</a:t>
          </a:r>
        </a:p>
      </dgm:t>
    </dgm:pt>
    <dgm:pt modelId="{2E322F9D-C138-424A-85C0-236EA5A6C65D}" type="parTrans" cxnId="{AFC0AE67-BDCE-4A59-9C5C-70288894AED4}">
      <dgm:prSet/>
      <dgm:spPr/>
      <dgm:t>
        <a:bodyPr/>
        <a:lstStyle/>
        <a:p>
          <a:endParaRPr lang="en-US"/>
        </a:p>
      </dgm:t>
    </dgm:pt>
    <dgm:pt modelId="{31F6CD70-4DB8-4E7D-8B1C-7567229AE394}" type="sibTrans" cxnId="{AFC0AE67-BDCE-4A59-9C5C-70288894AED4}">
      <dgm:prSet/>
      <dgm:spPr/>
      <dgm:t>
        <a:bodyPr/>
        <a:lstStyle/>
        <a:p>
          <a:endParaRPr lang="en-US"/>
        </a:p>
      </dgm:t>
    </dgm:pt>
    <dgm:pt modelId="{107936EF-BB63-48F1-98A5-F2B62ED4AC5C}">
      <dgm:prSet/>
      <dgm:spPr/>
      <dgm:t>
        <a:bodyPr/>
        <a:lstStyle/>
        <a:p>
          <a:r>
            <a:rPr lang="en-US"/>
            <a:t>Mining Association Rules</a:t>
          </a:r>
        </a:p>
      </dgm:t>
    </dgm:pt>
    <dgm:pt modelId="{109C2C36-F304-46B6-99D3-394D94C26C9A}" type="parTrans" cxnId="{6AFD87C1-C7C9-407D-BB2B-C1821A2F97C4}">
      <dgm:prSet/>
      <dgm:spPr/>
      <dgm:t>
        <a:bodyPr/>
        <a:lstStyle/>
        <a:p>
          <a:endParaRPr lang="en-US"/>
        </a:p>
      </dgm:t>
    </dgm:pt>
    <dgm:pt modelId="{13A35F69-22F3-45CC-9B31-B5795FF7FD07}" type="sibTrans" cxnId="{6AFD87C1-C7C9-407D-BB2B-C1821A2F97C4}">
      <dgm:prSet/>
      <dgm:spPr/>
      <dgm:t>
        <a:bodyPr/>
        <a:lstStyle/>
        <a:p>
          <a:endParaRPr lang="en-US"/>
        </a:p>
      </dgm:t>
    </dgm:pt>
    <dgm:pt modelId="{0D7920FF-7DA1-C94F-BB2F-8919A89E95EC}">
      <dgm:prSet/>
      <dgm:spPr/>
      <dgm:t>
        <a:bodyPr/>
        <a:lstStyle/>
        <a:p>
          <a:r>
            <a:rPr lang="en-US"/>
            <a:t>1.635</a:t>
          </a:r>
        </a:p>
      </dgm:t>
    </dgm:pt>
    <dgm:pt modelId="{C8E8A2FA-C484-EF46-ACBD-FCE751BD8C4C}" type="parTrans" cxnId="{B964B356-CD72-E949-925C-AFAD652A065F}">
      <dgm:prSet/>
      <dgm:spPr/>
      <dgm:t>
        <a:bodyPr/>
        <a:lstStyle/>
        <a:p>
          <a:endParaRPr lang="en-US"/>
        </a:p>
      </dgm:t>
    </dgm:pt>
    <dgm:pt modelId="{422FE254-F446-694F-BBB8-2C6FEECCF476}" type="sibTrans" cxnId="{B964B356-CD72-E949-925C-AFAD652A065F}">
      <dgm:prSet/>
      <dgm:spPr/>
      <dgm:t>
        <a:bodyPr/>
        <a:lstStyle/>
        <a:p>
          <a:endParaRPr lang="en-US"/>
        </a:p>
      </dgm:t>
    </dgm:pt>
    <dgm:pt modelId="{BB7B7205-875D-A14B-AD84-E94A2E8B45DE}">
      <dgm:prSet/>
      <dgm:spPr/>
      <dgm:t>
        <a:bodyPr/>
        <a:lstStyle/>
        <a:p>
          <a:r>
            <a:rPr lang="en-CA">
              <a:effectLst/>
              <a:latin typeface="+mn-lt"/>
              <a:ea typeface="+mn-ea"/>
              <a:cs typeface="+mn-cs"/>
            </a:rPr>
            <a:t>p-value = 1.706e-05</a:t>
          </a:r>
          <a:endParaRPr lang="en-US"/>
        </a:p>
      </dgm:t>
    </dgm:pt>
    <dgm:pt modelId="{20EEE19D-4F70-744C-BC6E-737F8515177D}" type="parTrans" cxnId="{596BAB84-3436-DC4D-BF9D-294926E1E269}">
      <dgm:prSet/>
      <dgm:spPr/>
      <dgm:t>
        <a:bodyPr/>
        <a:lstStyle/>
        <a:p>
          <a:endParaRPr lang="en-US"/>
        </a:p>
      </dgm:t>
    </dgm:pt>
    <dgm:pt modelId="{0EE9C88A-1501-6046-A7AF-5EE847DF7620}" type="sibTrans" cxnId="{596BAB84-3436-DC4D-BF9D-294926E1E269}">
      <dgm:prSet/>
      <dgm:spPr/>
      <dgm:t>
        <a:bodyPr/>
        <a:lstStyle/>
        <a:p>
          <a:endParaRPr lang="en-US"/>
        </a:p>
      </dgm:t>
    </dgm:pt>
    <dgm:pt modelId="{F367A5B2-F74A-734C-B243-5CAD5D0B3393}">
      <dgm:prSet/>
      <dgm:spPr/>
      <dgm:t>
        <a:bodyPr/>
        <a:lstStyle/>
        <a:p>
          <a:pPr rtl="0"/>
          <a:r>
            <a:rPr lang="en-US" dirty="0"/>
            <a:t>LC=YES, LPL=YES =&gt; ET=YES
LC=YES, LPL=YES, GC=YES =&gt; ET=YES
LC=YES, LPL=YES =&gt; AR=YES
LC=YES, LPL=YES, GC=YES =&gt; AR=YES</a:t>
          </a:r>
          <a:br>
            <a:rPr lang="en-US" dirty="0"/>
          </a:br>
          <a:br>
            <a:rPr lang="en-US" dirty="0"/>
          </a:br>
          <a:r>
            <a:rPr lang="en-CA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LC</a:t>
          </a:r>
          <a: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LARGE CLASS, </a:t>
          </a:r>
          <a:r>
            <a:rPr lang="en-CA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LPL</a:t>
          </a:r>
          <a: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LONG PARAMETER LIST, </a:t>
          </a:r>
          <a:b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r>
            <a:rPr lang="en-CA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GC</a:t>
          </a:r>
          <a: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GOD CLASS, </a:t>
          </a:r>
          <a:r>
            <a:rPr lang="en-CA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ET</a:t>
          </a:r>
          <a: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EAGER TEST, </a:t>
          </a:r>
          <a:b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r>
            <a:rPr lang="en-CA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AR</a:t>
          </a:r>
          <a:r>
            <a:rPr lang="en-CA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ASSERTION ROULETTE</a:t>
          </a:r>
          <a:endParaRPr lang="en-US" dirty="0"/>
        </a:p>
      </dgm:t>
    </dgm:pt>
    <dgm:pt modelId="{D41102B2-D27B-DA49-BAD0-9BB24659F16F}" type="parTrans" cxnId="{7637A69F-73D2-C04E-BBBF-CECA9372D9FE}">
      <dgm:prSet/>
      <dgm:spPr/>
      <dgm:t>
        <a:bodyPr/>
        <a:lstStyle/>
        <a:p>
          <a:endParaRPr lang="en-US"/>
        </a:p>
      </dgm:t>
    </dgm:pt>
    <dgm:pt modelId="{E7CA3C61-179E-C542-B974-94383AE36D49}" type="sibTrans" cxnId="{7637A69F-73D2-C04E-BBBF-CECA9372D9FE}">
      <dgm:prSet/>
      <dgm:spPr/>
      <dgm:t>
        <a:bodyPr/>
        <a:lstStyle/>
        <a:p>
          <a:endParaRPr lang="en-US"/>
        </a:p>
      </dgm:t>
    </dgm:pt>
    <dgm:pt modelId="{FFE05C3F-54EC-DB41-8325-5EF0D02BE30C}" type="pres">
      <dgm:prSet presAssocID="{19B99387-4469-4C29-B0A6-9E812B961529}" presName="linear" presStyleCnt="0">
        <dgm:presLayoutVars>
          <dgm:dir/>
          <dgm:animLvl val="lvl"/>
          <dgm:resizeHandles val="exact"/>
        </dgm:presLayoutVars>
      </dgm:prSet>
      <dgm:spPr/>
    </dgm:pt>
    <dgm:pt modelId="{6093A31A-82C8-6D43-87C0-1F4BD941C0B0}" type="pres">
      <dgm:prSet presAssocID="{7A96DAD0-F759-4FE6-982B-2D7B59D00137}" presName="parentLin" presStyleCnt="0"/>
      <dgm:spPr/>
    </dgm:pt>
    <dgm:pt modelId="{47214C07-DE69-E641-A4FA-102BB0D63887}" type="pres">
      <dgm:prSet presAssocID="{7A96DAD0-F759-4FE6-982B-2D7B59D00137}" presName="parentLeftMargin" presStyleLbl="node1" presStyleIdx="0" presStyleCnt="3"/>
      <dgm:spPr/>
    </dgm:pt>
    <dgm:pt modelId="{DA1534E8-9A78-0246-A151-E995E1886AFE}" type="pres">
      <dgm:prSet presAssocID="{7A96DAD0-F759-4FE6-982B-2D7B59D001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774FF2-7B05-7047-9F06-C4AD3AACA9F0}" type="pres">
      <dgm:prSet presAssocID="{7A96DAD0-F759-4FE6-982B-2D7B59D00137}" presName="negativeSpace" presStyleCnt="0"/>
      <dgm:spPr/>
    </dgm:pt>
    <dgm:pt modelId="{865D0133-7357-AD44-8547-CD07138BC611}" type="pres">
      <dgm:prSet presAssocID="{7A96DAD0-F759-4FE6-982B-2D7B59D00137}" presName="childText" presStyleLbl="conFgAcc1" presStyleIdx="0" presStyleCnt="3">
        <dgm:presLayoutVars>
          <dgm:bulletEnabled val="1"/>
        </dgm:presLayoutVars>
      </dgm:prSet>
      <dgm:spPr/>
    </dgm:pt>
    <dgm:pt modelId="{BDA9E9B6-404E-A345-96EA-6B6CAA232DE8}" type="pres">
      <dgm:prSet presAssocID="{0432A7E4-9A3C-4C21-824D-F29AFFDA1CE5}" presName="spaceBetweenRectangles" presStyleCnt="0"/>
      <dgm:spPr/>
    </dgm:pt>
    <dgm:pt modelId="{4062C7BB-11EA-084F-8AC0-B318495F1148}" type="pres">
      <dgm:prSet presAssocID="{A8AC3A7D-9F75-4286-B5D1-B565E10BA4A9}" presName="parentLin" presStyleCnt="0"/>
      <dgm:spPr/>
    </dgm:pt>
    <dgm:pt modelId="{4BB8455C-6D1B-BB48-8333-9CB4B1320B77}" type="pres">
      <dgm:prSet presAssocID="{A8AC3A7D-9F75-4286-B5D1-B565E10BA4A9}" presName="parentLeftMargin" presStyleLbl="node1" presStyleIdx="0" presStyleCnt="3"/>
      <dgm:spPr/>
    </dgm:pt>
    <dgm:pt modelId="{00D96159-93F4-554B-A2DD-9CC7507E0315}" type="pres">
      <dgm:prSet presAssocID="{A8AC3A7D-9F75-4286-B5D1-B565E10BA4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66D334-1B83-A049-B0B1-47993898CC74}" type="pres">
      <dgm:prSet presAssocID="{A8AC3A7D-9F75-4286-B5D1-B565E10BA4A9}" presName="negativeSpace" presStyleCnt="0"/>
      <dgm:spPr/>
    </dgm:pt>
    <dgm:pt modelId="{5B42570B-B16C-1544-A8C3-C302F44DFD8B}" type="pres">
      <dgm:prSet presAssocID="{A8AC3A7D-9F75-4286-B5D1-B565E10BA4A9}" presName="childText" presStyleLbl="conFgAcc1" presStyleIdx="1" presStyleCnt="3">
        <dgm:presLayoutVars>
          <dgm:bulletEnabled val="1"/>
        </dgm:presLayoutVars>
      </dgm:prSet>
      <dgm:spPr/>
    </dgm:pt>
    <dgm:pt modelId="{DE6A3CA1-E13F-1E46-B478-D2FBBAE43E94}" type="pres">
      <dgm:prSet presAssocID="{31F6CD70-4DB8-4E7D-8B1C-7567229AE394}" presName="spaceBetweenRectangles" presStyleCnt="0"/>
      <dgm:spPr/>
    </dgm:pt>
    <dgm:pt modelId="{3BD404AB-11A3-4441-A1AB-400E0CBF589E}" type="pres">
      <dgm:prSet presAssocID="{107936EF-BB63-48F1-98A5-F2B62ED4AC5C}" presName="parentLin" presStyleCnt="0"/>
      <dgm:spPr/>
    </dgm:pt>
    <dgm:pt modelId="{5EB1DC04-7945-D34A-AC5F-6D1704688FA6}" type="pres">
      <dgm:prSet presAssocID="{107936EF-BB63-48F1-98A5-F2B62ED4AC5C}" presName="parentLeftMargin" presStyleLbl="node1" presStyleIdx="1" presStyleCnt="3"/>
      <dgm:spPr/>
    </dgm:pt>
    <dgm:pt modelId="{F72CF752-7C9A-BF44-AA94-85A287379B89}" type="pres">
      <dgm:prSet presAssocID="{107936EF-BB63-48F1-98A5-F2B62ED4AC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94747E-AA09-324E-A313-CC47A3FE06DD}" type="pres">
      <dgm:prSet presAssocID="{107936EF-BB63-48F1-98A5-F2B62ED4AC5C}" presName="negativeSpace" presStyleCnt="0"/>
      <dgm:spPr/>
    </dgm:pt>
    <dgm:pt modelId="{75F2B1AD-37BA-E54C-A981-D637D87972A9}" type="pres">
      <dgm:prSet presAssocID="{107936EF-BB63-48F1-98A5-F2B62ED4AC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87E326-2F0C-E84B-8BE7-4CCE4E854CC8}" type="presOf" srcId="{A8AC3A7D-9F75-4286-B5D1-B565E10BA4A9}" destId="{4BB8455C-6D1B-BB48-8333-9CB4B1320B77}" srcOrd="0" destOrd="0" presId="urn:microsoft.com/office/officeart/2005/8/layout/list1"/>
    <dgm:cxn modelId="{2E42B82A-7C77-0F40-A876-182C65BB0FF8}" type="presOf" srcId="{107936EF-BB63-48F1-98A5-F2B62ED4AC5C}" destId="{5EB1DC04-7945-D34A-AC5F-6D1704688FA6}" srcOrd="0" destOrd="0" presId="urn:microsoft.com/office/officeart/2005/8/layout/list1"/>
    <dgm:cxn modelId="{59C65038-23E5-9D42-B379-1080D846156B}" type="presOf" srcId="{BB7B7205-875D-A14B-AD84-E94A2E8B45DE}" destId="{5B42570B-B16C-1544-A8C3-C302F44DFD8B}" srcOrd="0" destOrd="0" presId="urn:microsoft.com/office/officeart/2005/8/layout/list1"/>
    <dgm:cxn modelId="{1F6DE347-3ED7-4AB2-83E6-797091A14AF7}" srcId="{19B99387-4469-4C29-B0A6-9E812B961529}" destId="{7A96DAD0-F759-4FE6-982B-2D7B59D00137}" srcOrd="0" destOrd="0" parTransId="{3B9F0810-4D4B-48C5-A9D4-A9E0AC903E56}" sibTransId="{0432A7E4-9A3C-4C21-824D-F29AFFDA1CE5}"/>
    <dgm:cxn modelId="{B964B356-CD72-E949-925C-AFAD652A065F}" srcId="{7A96DAD0-F759-4FE6-982B-2D7B59D00137}" destId="{0D7920FF-7DA1-C94F-BB2F-8919A89E95EC}" srcOrd="0" destOrd="0" parTransId="{C8E8A2FA-C484-EF46-ACBD-FCE751BD8C4C}" sibTransId="{422FE254-F446-694F-BBB8-2C6FEECCF476}"/>
    <dgm:cxn modelId="{DC40425B-14DB-9E48-BE2C-FDF2AD951AC3}" type="presOf" srcId="{19B99387-4469-4C29-B0A6-9E812B961529}" destId="{FFE05C3F-54EC-DB41-8325-5EF0D02BE30C}" srcOrd="0" destOrd="0" presId="urn:microsoft.com/office/officeart/2005/8/layout/list1"/>
    <dgm:cxn modelId="{AFC0AE67-BDCE-4A59-9C5C-70288894AED4}" srcId="{19B99387-4469-4C29-B0A6-9E812B961529}" destId="{A8AC3A7D-9F75-4286-B5D1-B565E10BA4A9}" srcOrd="1" destOrd="0" parTransId="{2E322F9D-C138-424A-85C0-236EA5A6C65D}" sibTransId="{31F6CD70-4DB8-4E7D-8B1C-7567229AE394}"/>
    <dgm:cxn modelId="{9D25CB7E-116D-4F4C-B2C6-C3D45C695C4B}" type="presOf" srcId="{107936EF-BB63-48F1-98A5-F2B62ED4AC5C}" destId="{F72CF752-7C9A-BF44-AA94-85A287379B89}" srcOrd="1" destOrd="0" presId="urn:microsoft.com/office/officeart/2005/8/layout/list1"/>
    <dgm:cxn modelId="{C89F3984-494F-A246-8C13-65060CD99718}" type="presOf" srcId="{7A96DAD0-F759-4FE6-982B-2D7B59D00137}" destId="{47214C07-DE69-E641-A4FA-102BB0D63887}" srcOrd="0" destOrd="0" presId="urn:microsoft.com/office/officeart/2005/8/layout/list1"/>
    <dgm:cxn modelId="{596BAB84-3436-DC4D-BF9D-294926E1E269}" srcId="{A8AC3A7D-9F75-4286-B5D1-B565E10BA4A9}" destId="{BB7B7205-875D-A14B-AD84-E94A2E8B45DE}" srcOrd="0" destOrd="0" parTransId="{20EEE19D-4F70-744C-BC6E-737F8515177D}" sibTransId="{0EE9C88A-1501-6046-A7AF-5EE847DF7620}"/>
    <dgm:cxn modelId="{7637A69F-73D2-C04E-BBBF-CECA9372D9FE}" srcId="{107936EF-BB63-48F1-98A5-F2B62ED4AC5C}" destId="{F367A5B2-F74A-734C-B243-5CAD5D0B3393}" srcOrd="0" destOrd="0" parTransId="{D41102B2-D27B-DA49-BAD0-9BB24659F16F}" sibTransId="{E7CA3C61-179E-C542-B974-94383AE36D49}"/>
    <dgm:cxn modelId="{3973EFB6-DB74-5241-81E2-BFD967EF14AF}" type="presOf" srcId="{0D7920FF-7DA1-C94F-BB2F-8919A89E95EC}" destId="{865D0133-7357-AD44-8547-CD07138BC611}" srcOrd="0" destOrd="0" presId="urn:microsoft.com/office/officeart/2005/8/layout/list1"/>
    <dgm:cxn modelId="{6AFD87C1-C7C9-407D-BB2B-C1821A2F97C4}" srcId="{19B99387-4469-4C29-B0A6-9E812B961529}" destId="{107936EF-BB63-48F1-98A5-F2B62ED4AC5C}" srcOrd="2" destOrd="0" parTransId="{109C2C36-F304-46B6-99D3-394D94C26C9A}" sibTransId="{13A35F69-22F3-45CC-9B31-B5795FF7FD07}"/>
    <dgm:cxn modelId="{1DBFD9C9-A6B6-C546-A20B-6197AAE1A415}" type="presOf" srcId="{7A96DAD0-F759-4FE6-982B-2D7B59D00137}" destId="{DA1534E8-9A78-0246-A151-E995E1886AFE}" srcOrd="1" destOrd="0" presId="urn:microsoft.com/office/officeart/2005/8/layout/list1"/>
    <dgm:cxn modelId="{BB5E2BF1-80C4-904E-9E2C-1A1FD67B79CF}" type="presOf" srcId="{F367A5B2-F74A-734C-B243-5CAD5D0B3393}" destId="{75F2B1AD-37BA-E54C-A981-D637D87972A9}" srcOrd="0" destOrd="0" presId="urn:microsoft.com/office/officeart/2005/8/layout/list1"/>
    <dgm:cxn modelId="{BDEAC5FE-3146-C240-A7FB-7EE187C5FA55}" type="presOf" srcId="{A8AC3A7D-9F75-4286-B5D1-B565E10BA4A9}" destId="{00D96159-93F4-554B-A2DD-9CC7507E0315}" srcOrd="1" destOrd="0" presId="urn:microsoft.com/office/officeart/2005/8/layout/list1"/>
    <dgm:cxn modelId="{D61FBB2B-3EB7-0D44-BA6A-7B0EEFC6DC4D}" type="presParOf" srcId="{FFE05C3F-54EC-DB41-8325-5EF0D02BE30C}" destId="{6093A31A-82C8-6D43-87C0-1F4BD941C0B0}" srcOrd="0" destOrd="0" presId="urn:microsoft.com/office/officeart/2005/8/layout/list1"/>
    <dgm:cxn modelId="{DDFA3582-1171-DD48-82D4-9C2018A0518F}" type="presParOf" srcId="{6093A31A-82C8-6D43-87C0-1F4BD941C0B0}" destId="{47214C07-DE69-E641-A4FA-102BB0D63887}" srcOrd="0" destOrd="0" presId="urn:microsoft.com/office/officeart/2005/8/layout/list1"/>
    <dgm:cxn modelId="{A508437F-F0D9-7A47-B9D0-1312EBCFF1A5}" type="presParOf" srcId="{6093A31A-82C8-6D43-87C0-1F4BD941C0B0}" destId="{DA1534E8-9A78-0246-A151-E995E1886AFE}" srcOrd="1" destOrd="0" presId="urn:microsoft.com/office/officeart/2005/8/layout/list1"/>
    <dgm:cxn modelId="{4864E6F4-60EA-464D-A39B-EFF01D8AE0BC}" type="presParOf" srcId="{FFE05C3F-54EC-DB41-8325-5EF0D02BE30C}" destId="{7F774FF2-7B05-7047-9F06-C4AD3AACA9F0}" srcOrd="1" destOrd="0" presId="urn:microsoft.com/office/officeart/2005/8/layout/list1"/>
    <dgm:cxn modelId="{4D893B5D-3A82-054A-8645-0BF3E9E1734B}" type="presParOf" srcId="{FFE05C3F-54EC-DB41-8325-5EF0D02BE30C}" destId="{865D0133-7357-AD44-8547-CD07138BC611}" srcOrd="2" destOrd="0" presId="urn:microsoft.com/office/officeart/2005/8/layout/list1"/>
    <dgm:cxn modelId="{D8C26926-7B72-B842-917E-6EAA4707E83C}" type="presParOf" srcId="{FFE05C3F-54EC-DB41-8325-5EF0D02BE30C}" destId="{BDA9E9B6-404E-A345-96EA-6B6CAA232DE8}" srcOrd="3" destOrd="0" presId="urn:microsoft.com/office/officeart/2005/8/layout/list1"/>
    <dgm:cxn modelId="{164C6CB5-52FE-CE4D-9A55-4FC5D7969408}" type="presParOf" srcId="{FFE05C3F-54EC-DB41-8325-5EF0D02BE30C}" destId="{4062C7BB-11EA-084F-8AC0-B318495F1148}" srcOrd="4" destOrd="0" presId="urn:microsoft.com/office/officeart/2005/8/layout/list1"/>
    <dgm:cxn modelId="{F83A7B3E-6808-B447-B6CB-0C30DA2EECB7}" type="presParOf" srcId="{4062C7BB-11EA-084F-8AC0-B318495F1148}" destId="{4BB8455C-6D1B-BB48-8333-9CB4B1320B77}" srcOrd="0" destOrd="0" presId="urn:microsoft.com/office/officeart/2005/8/layout/list1"/>
    <dgm:cxn modelId="{FCB1F179-8CAB-4442-A14C-14EDE90B3538}" type="presParOf" srcId="{4062C7BB-11EA-084F-8AC0-B318495F1148}" destId="{00D96159-93F4-554B-A2DD-9CC7507E0315}" srcOrd="1" destOrd="0" presId="urn:microsoft.com/office/officeart/2005/8/layout/list1"/>
    <dgm:cxn modelId="{46D0CD61-8FF2-DA45-BBB7-09D8187231AE}" type="presParOf" srcId="{FFE05C3F-54EC-DB41-8325-5EF0D02BE30C}" destId="{6166D334-1B83-A049-B0B1-47993898CC74}" srcOrd="5" destOrd="0" presId="urn:microsoft.com/office/officeart/2005/8/layout/list1"/>
    <dgm:cxn modelId="{94BFF119-D56F-6F45-8234-3F355805E5DE}" type="presParOf" srcId="{FFE05C3F-54EC-DB41-8325-5EF0D02BE30C}" destId="{5B42570B-B16C-1544-A8C3-C302F44DFD8B}" srcOrd="6" destOrd="0" presId="urn:microsoft.com/office/officeart/2005/8/layout/list1"/>
    <dgm:cxn modelId="{55EDF2EA-0D66-C94E-8AAF-FF0C97370003}" type="presParOf" srcId="{FFE05C3F-54EC-DB41-8325-5EF0D02BE30C}" destId="{DE6A3CA1-E13F-1E46-B478-D2FBBAE43E94}" srcOrd="7" destOrd="0" presId="urn:microsoft.com/office/officeart/2005/8/layout/list1"/>
    <dgm:cxn modelId="{60DB6D82-9693-F64C-80C7-615CA4032BB5}" type="presParOf" srcId="{FFE05C3F-54EC-DB41-8325-5EF0D02BE30C}" destId="{3BD404AB-11A3-4441-A1AB-400E0CBF589E}" srcOrd="8" destOrd="0" presId="urn:microsoft.com/office/officeart/2005/8/layout/list1"/>
    <dgm:cxn modelId="{969B2062-0AF7-B644-866E-FC69E36FA963}" type="presParOf" srcId="{3BD404AB-11A3-4441-A1AB-400E0CBF589E}" destId="{5EB1DC04-7945-D34A-AC5F-6D1704688FA6}" srcOrd="0" destOrd="0" presId="urn:microsoft.com/office/officeart/2005/8/layout/list1"/>
    <dgm:cxn modelId="{D1F294AA-E05C-1249-93B4-90AD15988FD8}" type="presParOf" srcId="{3BD404AB-11A3-4441-A1AB-400E0CBF589E}" destId="{F72CF752-7C9A-BF44-AA94-85A287379B89}" srcOrd="1" destOrd="0" presId="urn:microsoft.com/office/officeart/2005/8/layout/list1"/>
    <dgm:cxn modelId="{5008DEA4-EB61-1448-B0CA-6E71E6343977}" type="presParOf" srcId="{FFE05C3F-54EC-DB41-8325-5EF0D02BE30C}" destId="{6194747E-AA09-324E-A313-CC47A3FE06DD}" srcOrd="9" destOrd="0" presId="urn:microsoft.com/office/officeart/2005/8/layout/list1"/>
    <dgm:cxn modelId="{9B8B6E5E-7BF7-D94B-ABE3-1DCED560854A}" type="presParOf" srcId="{FFE05C3F-54EC-DB41-8325-5EF0D02BE30C}" destId="{75F2B1AD-37BA-E54C-A981-D637D87972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8182C-876E-4866-B017-E8B3AB04F92F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F164-914D-472F-A9AE-02D7F6987548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1D5C0-E824-44A5-9E85-188145FB1EE0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Introduction</a:t>
          </a:r>
          <a:endParaRPr lang="en-US" sz="1600" kern="1200"/>
        </a:p>
      </dsp:txBody>
      <dsp:txXfrm>
        <a:off x="697026" y="718"/>
        <a:ext cx="5816577" cy="603486"/>
      </dsp:txXfrm>
    </dsp:sp>
    <dsp:sp modelId="{B671AC48-1427-4346-B088-39916D23342A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D095-2F91-480F-9DA1-ABBB0465D6BC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E7AA-F11E-4AF7-B2F3-7FFD09FB3139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Background / Literature review</a:t>
          </a:r>
          <a:endParaRPr lang="en-US" sz="1600" kern="1200"/>
        </a:p>
      </dsp:txBody>
      <dsp:txXfrm>
        <a:off x="697026" y="755076"/>
        <a:ext cx="5816577" cy="603486"/>
      </dsp:txXfrm>
    </dsp:sp>
    <dsp:sp modelId="{C7082383-F35C-4FA7-99A8-D850E195E03E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C2D2A-7BEA-4524-8AF4-7E5973049FB9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E91C-B924-41C7-AD93-95B4F8895F92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Research Question</a:t>
          </a:r>
          <a:endParaRPr lang="en-US" sz="1600" kern="1200"/>
        </a:p>
      </dsp:txBody>
      <dsp:txXfrm>
        <a:off x="697026" y="1509433"/>
        <a:ext cx="5816577" cy="603486"/>
      </dsp:txXfrm>
    </dsp:sp>
    <dsp:sp modelId="{4D34C5D6-5F58-4152-B7D9-9BE30C76AD8D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37C0D-0FD1-47B0-8BBF-775A04F298AE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6FEE5-AF7E-4222-BF97-0DB96CD6D28C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Research Methods</a:t>
          </a:r>
          <a:endParaRPr lang="en-US" sz="1600" kern="1200"/>
        </a:p>
      </dsp:txBody>
      <dsp:txXfrm>
        <a:off x="697026" y="2263791"/>
        <a:ext cx="5816577" cy="603486"/>
      </dsp:txXfrm>
    </dsp:sp>
    <dsp:sp modelId="{B6354C39-A070-4AC9-89E6-90580DFD1F8A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B533D-DC18-4B0A-920D-98225CDFA28E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93844-CD8E-4422-8C5F-2CA6C42257D9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Tools used</a:t>
          </a:r>
          <a:endParaRPr lang="en-US" sz="1600" kern="1200"/>
        </a:p>
      </dsp:txBody>
      <dsp:txXfrm>
        <a:off x="697026" y="3018148"/>
        <a:ext cx="5816577" cy="603486"/>
      </dsp:txXfrm>
    </dsp:sp>
    <dsp:sp modelId="{896E1149-7E02-4A86-9AB0-79A3DB51CED3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01B5E-F2A6-47D2-B101-ED24BDE67595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56491-3512-4855-BFA2-03FA7E77385B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Analysis</a:t>
          </a:r>
          <a:endParaRPr lang="en-US" sz="1600" kern="1200"/>
        </a:p>
      </dsp:txBody>
      <dsp:txXfrm>
        <a:off x="697026" y="3772506"/>
        <a:ext cx="5816577" cy="603486"/>
      </dsp:txXfrm>
    </dsp:sp>
    <dsp:sp modelId="{18F12AC8-FEF3-4E98-AA23-56E17591E01E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7424C-7F2E-4618-A3B5-001A59EB4D7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4C7ED-84EF-4EB6-B33B-BD5DECC7F627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Analysis Results</a:t>
          </a:r>
          <a:endParaRPr lang="en-US" sz="1600" kern="1200"/>
        </a:p>
      </dsp:txBody>
      <dsp:txXfrm>
        <a:off x="697026" y="4526863"/>
        <a:ext cx="5816577" cy="603486"/>
      </dsp:txXfrm>
    </dsp:sp>
    <dsp:sp modelId="{6D97F17E-30FF-40CE-A726-0800FD005CBF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9EB8E-4CA5-4BC3-AD1F-08DFBB0400B3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9FF90-BD78-4478-8702-C3A53A1FCAF2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Future Research</a:t>
          </a:r>
          <a:endParaRPr lang="en-US" sz="1600" kern="1200"/>
        </a:p>
      </dsp:txBody>
      <dsp:txXfrm>
        <a:off x="697026" y="5281221"/>
        <a:ext cx="5816577" cy="6034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8894B-8BF4-324F-9BB2-9C1DCABC8B96}">
      <dsp:nvSpPr>
        <dsp:cNvPr id="0" name=""/>
        <dsp:cNvSpPr/>
      </dsp:nvSpPr>
      <dsp:spPr>
        <a:xfrm rot="5400000">
          <a:off x="6223467" y="-2378456"/>
          <a:ext cx="1411807" cy="652176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Using the manual data.</a:t>
          </a:r>
          <a:endParaRPr lang="en-US" sz="4000" kern="1200" dirty="0"/>
        </a:p>
      </dsp:txBody>
      <dsp:txXfrm rot="-5400000">
        <a:off x="3668491" y="245439"/>
        <a:ext cx="6452842" cy="1273969"/>
      </dsp:txXfrm>
    </dsp:sp>
    <dsp:sp modelId="{526FA12B-8AD7-2C40-9533-448B213279BC}">
      <dsp:nvSpPr>
        <dsp:cNvPr id="0" name=""/>
        <dsp:cNvSpPr/>
      </dsp:nvSpPr>
      <dsp:spPr>
        <a:xfrm>
          <a:off x="0" y="44"/>
          <a:ext cx="3668490" cy="1764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Enhance Accuracy of the tools </a:t>
          </a:r>
          <a:endParaRPr lang="en-US" sz="3000" kern="1200"/>
        </a:p>
      </dsp:txBody>
      <dsp:txXfrm>
        <a:off x="86148" y="86192"/>
        <a:ext cx="3496194" cy="1592463"/>
      </dsp:txXfrm>
    </dsp:sp>
    <dsp:sp modelId="{1877A283-AD82-0A4E-8756-FB710C5976E8}">
      <dsp:nvSpPr>
        <dsp:cNvPr id="0" name=""/>
        <dsp:cNvSpPr/>
      </dsp:nvSpPr>
      <dsp:spPr>
        <a:xfrm rot="5400000">
          <a:off x="6223467" y="-525459"/>
          <a:ext cx="1411807" cy="652176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/>
            <a:t>Higher coverage score = test more likely to have a smell?</a:t>
          </a:r>
          <a:endParaRPr lang="en-US" sz="4000" kern="1200"/>
        </a:p>
      </dsp:txBody>
      <dsp:txXfrm rot="-5400000">
        <a:off x="3668491" y="2098436"/>
        <a:ext cx="6452842" cy="1273969"/>
      </dsp:txXfrm>
    </dsp:sp>
    <dsp:sp modelId="{7B5D0C49-37FC-F948-9767-CB783F3ED887}">
      <dsp:nvSpPr>
        <dsp:cNvPr id="0" name=""/>
        <dsp:cNvSpPr/>
      </dsp:nvSpPr>
      <dsp:spPr>
        <a:xfrm>
          <a:off x="0" y="1853041"/>
          <a:ext cx="3668490" cy="17647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Dynamic execution of the projects to collect test coverage</a:t>
          </a:r>
          <a:endParaRPr lang="en-US" sz="3000" kern="1200" dirty="0"/>
        </a:p>
      </dsp:txBody>
      <dsp:txXfrm>
        <a:off x="86148" y="1939189"/>
        <a:ext cx="3496194" cy="159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0EB7A-F71C-1042-940D-CD484D886B37}">
      <dsp:nvSpPr>
        <dsp:cNvPr id="0" name=""/>
        <dsp:cNvSpPr/>
      </dsp:nvSpPr>
      <dsp:spPr>
        <a:xfrm>
          <a:off x="0" y="425187"/>
          <a:ext cx="6513603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Walter, et al. ”</a:t>
          </a:r>
          <a:r>
            <a:rPr lang="en-CA" sz="2000" b="1" kern="1200" dirty="0"/>
            <a:t>Code smells </a:t>
          </a:r>
          <a:r>
            <a:rPr lang="en-CA" sz="2000" kern="1200" dirty="0"/>
            <a:t>and their </a:t>
          </a:r>
          <a:r>
            <a:rPr lang="en-CA" sz="2000" b="1" kern="1200" dirty="0"/>
            <a:t>collocations</a:t>
          </a:r>
          <a:r>
            <a:rPr lang="en-CA" sz="2000" kern="1200" dirty="0"/>
            <a:t>: A large-scale experiment on open-source systems.”</a:t>
          </a:r>
          <a:endParaRPr lang="en-US" sz="2000" kern="1200" dirty="0"/>
        </a:p>
      </dsp:txBody>
      <dsp:txXfrm>
        <a:off x="38838" y="464025"/>
        <a:ext cx="6435927" cy="717924"/>
      </dsp:txXfrm>
    </dsp:sp>
    <dsp:sp modelId="{C5745D2F-650B-C648-9AEE-BC451EE905EA}">
      <dsp:nvSpPr>
        <dsp:cNvPr id="0" name=""/>
        <dsp:cNvSpPr/>
      </dsp:nvSpPr>
      <dsp:spPr>
        <a:xfrm>
          <a:off x="0" y="1220787"/>
          <a:ext cx="651360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 dirty="0"/>
            <a:t>code </a:t>
          </a:r>
          <a:r>
            <a:rPr lang="en-CA" sz="1600" b="1" kern="1200" dirty="0"/>
            <a:t>smells</a:t>
          </a:r>
          <a:r>
            <a:rPr lang="en-CA" sz="1600" kern="1200" dirty="0"/>
            <a:t> don’t occur solely, instead, they </a:t>
          </a:r>
          <a:r>
            <a:rPr lang="en-CA" sz="1600" b="1" kern="1200" dirty="0"/>
            <a:t>co-occur</a:t>
          </a:r>
          <a:r>
            <a:rPr lang="en-CA" sz="1600" kern="1200" dirty="0"/>
            <a:t>.</a:t>
          </a:r>
          <a:endParaRPr lang="en-US" sz="1600" kern="1200" dirty="0"/>
        </a:p>
      </dsp:txBody>
      <dsp:txXfrm>
        <a:off x="0" y="1220787"/>
        <a:ext cx="6513603" cy="331200"/>
      </dsp:txXfrm>
    </dsp:sp>
    <dsp:sp modelId="{82FB28F3-EB85-6245-802E-4EDFD8BC3DA2}">
      <dsp:nvSpPr>
        <dsp:cNvPr id="0" name=""/>
        <dsp:cNvSpPr/>
      </dsp:nvSpPr>
      <dsp:spPr>
        <a:xfrm>
          <a:off x="0" y="1551988"/>
          <a:ext cx="6513603" cy="7956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Bavota</a:t>
          </a:r>
          <a:r>
            <a:rPr lang="en-CA" sz="2000" kern="1200" dirty="0"/>
            <a:t>, et al. ”An empirical analysis of the distribution of </a:t>
          </a:r>
          <a:r>
            <a:rPr lang="en-CA" sz="2000" b="1" kern="1200" dirty="0"/>
            <a:t>unit test smells </a:t>
          </a:r>
          <a:r>
            <a:rPr lang="en-CA" sz="2000" kern="1200" dirty="0"/>
            <a:t>and their </a:t>
          </a:r>
          <a:r>
            <a:rPr lang="en-CA" sz="2000" b="1" kern="1200" dirty="0"/>
            <a:t>impact</a:t>
          </a:r>
          <a:r>
            <a:rPr lang="en-CA" sz="2000" kern="1200" dirty="0"/>
            <a:t> on software </a:t>
          </a:r>
          <a:r>
            <a:rPr lang="en-CA" sz="2000" b="1" kern="1200" dirty="0"/>
            <a:t>maintenance</a:t>
          </a:r>
          <a:r>
            <a:rPr lang="en-CA" sz="2000" kern="1200" dirty="0"/>
            <a:t>.”</a:t>
          </a:r>
          <a:endParaRPr lang="en-US" sz="2000" kern="1200" dirty="0"/>
        </a:p>
      </dsp:txBody>
      <dsp:txXfrm>
        <a:off x="38838" y="1590826"/>
        <a:ext cx="6435927" cy="717924"/>
      </dsp:txXfrm>
    </dsp:sp>
    <dsp:sp modelId="{8D49B481-FBC0-DB49-ACF9-79332301BB50}">
      <dsp:nvSpPr>
        <dsp:cNvPr id="0" name=""/>
        <dsp:cNvSpPr/>
      </dsp:nvSpPr>
      <dsp:spPr>
        <a:xfrm>
          <a:off x="0" y="2347588"/>
          <a:ext cx="6513603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 dirty="0"/>
            <a:t>the presence of the test </a:t>
          </a:r>
          <a:r>
            <a:rPr lang="en-CA" sz="1600" b="1" kern="1200" dirty="0"/>
            <a:t>smells</a:t>
          </a:r>
          <a:r>
            <a:rPr lang="en-CA" sz="1600" kern="1200" dirty="0"/>
            <a:t> affected code </a:t>
          </a:r>
          <a:r>
            <a:rPr lang="en-CA" sz="1600" b="1" kern="1200" dirty="0"/>
            <a:t>comprehension</a:t>
          </a:r>
          <a:r>
            <a:rPr lang="en-CA" sz="1600" kern="1200" dirty="0"/>
            <a:t> in a negative way.</a:t>
          </a:r>
          <a:endParaRPr lang="en-US" sz="1600" kern="1200" dirty="0"/>
        </a:p>
      </dsp:txBody>
      <dsp:txXfrm>
        <a:off x="0" y="2347588"/>
        <a:ext cx="6513603" cy="507150"/>
      </dsp:txXfrm>
    </dsp:sp>
    <dsp:sp modelId="{BD7D5026-07F2-E549-A1DF-1FFC3D6CB7F7}">
      <dsp:nvSpPr>
        <dsp:cNvPr id="0" name=""/>
        <dsp:cNvSpPr/>
      </dsp:nvSpPr>
      <dsp:spPr>
        <a:xfrm>
          <a:off x="0" y="2854738"/>
          <a:ext cx="6513603" cy="7956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Davide, et al. ”On the relation of </a:t>
          </a:r>
          <a:r>
            <a:rPr lang="en-CA" sz="2000" b="1" kern="1200" dirty="0"/>
            <a:t>test smells </a:t>
          </a:r>
          <a:r>
            <a:rPr lang="en-CA" sz="2000" kern="1200" dirty="0"/>
            <a:t>to software </a:t>
          </a:r>
          <a:r>
            <a:rPr lang="en-CA" sz="2000" b="1" kern="1200" dirty="0"/>
            <a:t>code quality</a:t>
          </a:r>
          <a:r>
            <a:rPr lang="en-CA" sz="2000" kern="1200" dirty="0"/>
            <a:t>.”</a:t>
          </a:r>
          <a:endParaRPr lang="en-US" sz="2000" kern="1200" dirty="0"/>
        </a:p>
      </dsp:txBody>
      <dsp:txXfrm>
        <a:off x="38838" y="2893576"/>
        <a:ext cx="6435927" cy="717924"/>
      </dsp:txXfrm>
    </dsp:sp>
    <dsp:sp modelId="{EA5E72CF-07F9-DC46-85AA-BFA6D6728F26}">
      <dsp:nvSpPr>
        <dsp:cNvPr id="0" name=""/>
        <dsp:cNvSpPr/>
      </dsp:nvSpPr>
      <dsp:spPr>
        <a:xfrm>
          <a:off x="0" y="3650338"/>
          <a:ext cx="6513603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 dirty="0"/>
            <a:t>production </a:t>
          </a:r>
          <a:r>
            <a:rPr lang="en-CA" sz="1600" b="1" kern="1200" dirty="0"/>
            <a:t>code</a:t>
          </a:r>
          <a:r>
            <a:rPr lang="en-CA" sz="1600" kern="1200" dirty="0"/>
            <a:t> is more likely </a:t>
          </a:r>
          <a:r>
            <a:rPr lang="en-CA" sz="1600" b="1" kern="1200" dirty="0"/>
            <a:t>defect-prone </a:t>
          </a:r>
          <a:r>
            <a:rPr lang="en-CA" sz="1600" kern="1200" dirty="0"/>
            <a:t>when it is tested by </a:t>
          </a:r>
          <a:r>
            <a:rPr lang="en-CA" sz="1600" b="1" kern="1200" dirty="0"/>
            <a:t>smelly</a:t>
          </a:r>
          <a:r>
            <a:rPr lang="en-CA" sz="1600" kern="1200" dirty="0"/>
            <a:t> </a:t>
          </a:r>
          <a:r>
            <a:rPr lang="en-CA" sz="1600" b="1" kern="1200" dirty="0"/>
            <a:t>tests</a:t>
          </a:r>
          <a:r>
            <a:rPr lang="en-CA" sz="1600" kern="1200" dirty="0"/>
            <a:t>.</a:t>
          </a:r>
          <a:endParaRPr lang="en-US" sz="1600" kern="1200" dirty="0"/>
        </a:p>
      </dsp:txBody>
      <dsp:txXfrm>
        <a:off x="0" y="3650338"/>
        <a:ext cx="6513603" cy="507150"/>
      </dsp:txXfrm>
    </dsp:sp>
    <dsp:sp modelId="{FC698566-B27B-8046-892C-D776BAF8C447}">
      <dsp:nvSpPr>
        <dsp:cNvPr id="0" name=""/>
        <dsp:cNvSpPr/>
      </dsp:nvSpPr>
      <dsp:spPr>
        <a:xfrm>
          <a:off x="0" y="4157488"/>
          <a:ext cx="6513603" cy="79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Paiva, Thanis, et al. ”On the evaluation of code smells and detection tools.”</a:t>
          </a:r>
          <a:endParaRPr lang="en-US" sz="2000" kern="1200"/>
        </a:p>
      </dsp:txBody>
      <dsp:txXfrm>
        <a:off x="38838" y="4196326"/>
        <a:ext cx="6435927" cy="717924"/>
      </dsp:txXfrm>
    </dsp:sp>
    <dsp:sp modelId="{8EEDA067-76A2-AF4D-9588-C8767BB957D9}">
      <dsp:nvSpPr>
        <dsp:cNvPr id="0" name=""/>
        <dsp:cNvSpPr/>
      </dsp:nvSpPr>
      <dsp:spPr>
        <a:xfrm>
          <a:off x="0" y="4953087"/>
          <a:ext cx="6513603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 dirty="0"/>
            <a:t>compared the accuracy and agreement between 4 code smells detection tools.</a:t>
          </a:r>
          <a:endParaRPr lang="en-US" sz="1600" kern="1200" dirty="0"/>
        </a:p>
      </dsp:txBody>
      <dsp:txXfrm>
        <a:off x="0" y="4953087"/>
        <a:ext cx="6513603" cy="507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F2116-C808-0340-9B74-D71309B43552}">
      <dsp:nvSpPr>
        <dsp:cNvPr id="0" name=""/>
        <dsp:cNvSpPr/>
      </dsp:nvSpPr>
      <dsp:spPr>
        <a:xfrm>
          <a:off x="0" y="603342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E1768-4FE1-0142-AC78-A562303214A4}">
      <dsp:nvSpPr>
        <dsp:cNvPr id="0" name=""/>
        <dsp:cNvSpPr/>
      </dsp:nvSpPr>
      <dsp:spPr>
        <a:xfrm>
          <a:off x="325680" y="278622"/>
          <a:ext cx="455952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Select projects</a:t>
          </a:r>
          <a:endParaRPr lang="en-US" sz="2200" kern="1200"/>
        </a:p>
      </dsp:txBody>
      <dsp:txXfrm>
        <a:off x="357383" y="310325"/>
        <a:ext cx="4496116" cy="586034"/>
      </dsp:txXfrm>
    </dsp:sp>
    <dsp:sp modelId="{0A88737C-6E3F-0B44-A1D0-29CB739ED79F}">
      <dsp:nvSpPr>
        <dsp:cNvPr id="0" name=""/>
        <dsp:cNvSpPr/>
      </dsp:nvSpPr>
      <dsp:spPr>
        <a:xfrm>
          <a:off x="0" y="1601262"/>
          <a:ext cx="6513603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Based on package name, class name.</a:t>
          </a:r>
          <a:endParaRPr lang="en-US" sz="2200" kern="1200" dirty="0"/>
        </a:p>
      </dsp:txBody>
      <dsp:txXfrm>
        <a:off x="0" y="1601262"/>
        <a:ext cx="6513603" cy="935550"/>
      </dsp:txXfrm>
    </dsp:sp>
    <dsp:sp modelId="{29A78FA1-FA81-3B4B-9872-25369F8834FA}">
      <dsp:nvSpPr>
        <dsp:cNvPr id="0" name=""/>
        <dsp:cNvSpPr/>
      </dsp:nvSpPr>
      <dsp:spPr>
        <a:xfrm>
          <a:off x="325680" y="1276542"/>
          <a:ext cx="4559522" cy="6494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Match test and code</a:t>
          </a:r>
          <a:endParaRPr lang="en-US" sz="2200" kern="1200"/>
        </a:p>
      </dsp:txBody>
      <dsp:txXfrm>
        <a:off x="357383" y="1308245"/>
        <a:ext cx="4496116" cy="586034"/>
      </dsp:txXfrm>
    </dsp:sp>
    <dsp:sp modelId="{28E8D78A-F1A7-AA4F-BCE1-88FF3B150864}">
      <dsp:nvSpPr>
        <dsp:cNvPr id="0" name=""/>
        <dsp:cNvSpPr/>
      </dsp:nvSpPr>
      <dsp:spPr>
        <a:xfrm>
          <a:off x="0" y="2980333"/>
          <a:ext cx="6513603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Using static analysis methods</a:t>
          </a:r>
          <a:endParaRPr lang="en-US" sz="2200" kern="1200"/>
        </a:p>
      </dsp:txBody>
      <dsp:txXfrm>
        <a:off x="0" y="2980333"/>
        <a:ext cx="6513603" cy="935550"/>
      </dsp:txXfrm>
    </dsp:sp>
    <dsp:sp modelId="{2614CA7B-98DB-0D43-8106-442AD79B3234}">
      <dsp:nvSpPr>
        <dsp:cNvPr id="0" name=""/>
        <dsp:cNvSpPr/>
      </dsp:nvSpPr>
      <dsp:spPr>
        <a:xfrm>
          <a:off x="325680" y="2655612"/>
          <a:ext cx="4559522" cy="6494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Identify Code smells and Test smells</a:t>
          </a:r>
          <a:endParaRPr lang="en-US" sz="2200" kern="1200"/>
        </a:p>
      </dsp:txBody>
      <dsp:txXfrm>
        <a:off x="357383" y="2687315"/>
        <a:ext cx="4496116" cy="586034"/>
      </dsp:txXfrm>
    </dsp:sp>
    <dsp:sp modelId="{6EEAC96C-D7AB-864F-94F0-BC4FA8E51BB2}">
      <dsp:nvSpPr>
        <dsp:cNvPr id="0" name=""/>
        <dsp:cNvSpPr/>
      </dsp:nvSpPr>
      <dsp:spPr>
        <a:xfrm>
          <a:off x="0" y="4359403"/>
          <a:ext cx="651360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Pick appropriate statistical analysis of the data.</a:t>
          </a:r>
          <a:endParaRPr lang="en-US" sz="2200" kern="1200" dirty="0"/>
        </a:p>
      </dsp:txBody>
      <dsp:txXfrm>
        <a:off x="0" y="4359403"/>
        <a:ext cx="6513603" cy="1247400"/>
      </dsp:txXfrm>
    </dsp:sp>
    <dsp:sp modelId="{1B3588A4-AA8B-5B4F-9136-25A05CC8A92A}">
      <dsp:nvSpPr>
        <dsp:cNvPr id="0" name=""/>
        <dsp:cNvSpPr/>
      </dsp:nvSpPr>
      <dsp:spPr>
        <a:xfrm>
          <a:off x="325680" y="4034683"/>
          <a:ext cx="4559522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Statistical analysis of the results</a:t>
          </a:r>
          <a:endParaRPr lang="en-US" sz="2200" kern="1200"/>
        </a:p>
      </dsp:txBody>
      <dsp:txXfrm>
        <a:off x="357383" y="4066386"/>
        <a:ext cx="4496116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7F2AE-1546-8A47-8937-5FA659DB90F7}">
      <dsp:nvSpPr>
        <dsp:cNvPr id="0" name=""/>
        <dsp:cNvSpPr/>
      </dsp:nvSpPr>
      <dsp:spPr>
        <a:xfrm>
          <a:off x="0" y="450140"/>
          <a:ext cx="6513603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Manually labeled smells.</a:t>
          </a:r>
        </a:p>
      </dsp:txBody>
      <dsp:txXfrm>
        <a:off x="0" y="450140"/>
        <a:ext cx="6513603" cy="1148175"/>
      </dsp:txXfrm>
    </dsp:sp>
    <dsp:sp modelId="{F8B81527-BEF8-B045-ABA1-31340CFC0D9A}">
      <dsp:nvSpPr>
        <dsp:cNvPr id="0" name=""/>
        <dsp:cNvSpPr/>
      </dsp:nvSpPr>
      <dsp:spPr>
        <a:xfrm>
          <a:off x="325680" y="51620"/>
          <a:ext cx="4559522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Landfill</a:t>
          </a:r>
          <a:endParaRPr lang="en-US" sz="2700" kern="1200" dirty="0"/>
        </a:p>
      </dsp:txBody>
      <dsp:txXfrm>
        <a:off x="364588" y="90528"/>
        <a:ext cx="4481706" cy="719224"/>
      </dsp:txXfrm>
    </dsp:sp>
    <dsp:sp modelId="{53268441-05BC-EE45-85AC-152169C1D176}">
      <dsp:nvSpPr>
        <dsp:cNvPr id="0" name=""/>
        <dsp:cNvSpPr/>
      </dsp:nvSpPr>
      <dsp:spPr>
        <a:xfrm>
          <a:off x="0" y="2142635"/>
          <a:ext cx="6513603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Apache projects.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1031 Test files, 1031 Code files</a:t>
          </a:r>
        </a:p>
      </dsp:txBody>
      <dsp:txXfrm>
        <a:off x="0" y="2142635"/>
        <a:ext cx="6513603" cy="1573424"/>
      </dsp:txXfrm>
    </dsp:sp>
    <dsp:sp modelId="{5E50A4FC-150B-F24C-94EA-A84489909EED}">
      <dsp:nvSpPr>
        <dsp:cNvPr id="0" name=""/>
        <dsp:cNvSpPr/>
      </dsp:nvSpPr>
      <dsp:spPr>
        <a:xfrm>
          <a:off x="325680" y="1744115"/>
          <a:ext cx="4559522" cy="7970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10 Projects</a:t>
          </a:r>
          <a:endParaRPr lang="en-US" sz="2700" kern="1200" dirty="0"/>
        </a:p>
      </dsp:txBody>
      <dsp:txXfrm>
        <a:off x="364588" y="1783023"/>
        <a:ext cx="4481706" cy="719224"/>
      </dsp:txXfrm>
    </dsp:sp>
    <dsp:sp modelId="{FED4C3CE-EC66-E44E-BEDB-897AE40E79AC}">
      <dsp:nvSpPr>
        <dsp:cNvPr id="0" name=""/>
        <dsp:cNvSpPr/>
      </dsp:nvSpPr>
      <dsp:spPr>
        <a:xfrm>
          <a:off x="0" y="4260380"/>
          <a:ext cx="6513603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11 Test smells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5 Code smells</a:t>
          </a:r>
        </a:p>
      </dsp:txBody>
      <dsp:txXfrm>
        <a:off x="0" y="4260380"/>
        <a:ext cx="6513603" cy="1573424"/>
      </dsp:txXfrm>
    </dsp:sp>
    <dsp:sp modelId="{E26268F7-857D-E24B-8978-3E21B2B3387A}">
      <dsp:nvSpPr>
        <dsp:cNvPr id="0" name=""/>
        <dsp:cNvSpPr/>
      </dsp:nvSpPr>
      <dsp:spPr>
        <a:xfrm>
          <a:off x="325680" y="3861860"/>
          <a:ext cx="4559522" cy="797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Smells</a:t>
          </a:r>
        </a:p>
      </dsp:txBody>
      <dsp:txXfrm>
        <a:off x="364588" y="3900768"/>
        <a:ext cx="4481706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73D68-5B31-7B4E-9E6D-F5AD7FCB4E22}">
      <dsp:nvSpPr>
        <dsp:cNvPr id="0" name=""/>
        <dsp:cNvSpPr/>
      </dsp:nvSpPr>
      <dsp:spPr>
        <a:xfrm>
          <a:off x="0" y="51822"/>
          <a:ext cx="6513603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Projects</a:t>
          </a:r>
          <a:endParaRPr lang="en-US" sz="3600" kern="1200" dirty="0"/>
        </a:p>
      </dsp:txBody>
      <dsp:txXfrm>
        <a:off x="42151" y="93973"/>
        <a:ext cx="6429301" cy="779158"/>
      </dsp:txXfrm>
    </dsp:sp>
    <dsp:sp modelId="{D0656619-8173-D44A-987B-9F076F902C04}">
      <dsp:nvSpPr>
        <dsp:cNvPr id="0" name=""/>
        <dsp:cNvSpPr/>
      </dsp:nvSpPr>
      <dsp:spPr>
        <a:xfrm>
          <a:off x="0" y="915282"/>
          <a:ext cx="6513603" cy="491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Apache Ant 
Apache Cassandra 
Apache Hive 
Apache Ivy 
Apache </a:t>
          </a:r>
          <a:r>
            <a:rPr lang="en-US" sz="2800" kern="1200" dirty="0" err="1"/>
            <a:t>Karaf</a:t>
          </a:r>
          <a:r>
            <a:rPr lang="en-US" sz="2800" kern="1200" dirty="0"/>
            <a:t> 
Apache </a:t>
          </a:r>
          <a:r>
            <a:rPr lang="en-US" sz="2800" kern="1200" dirty="0" err="1"/>
            <a:t>Nutch</a:t>
          </a:r>
          <a:r>
            <a:rPr lang="en-US" sz="2800" kern="1200" dirty="0"/>
            <a:t> 
Apache Pig 
Apache Struts 
HSQLDB 
Apache Log4j</a:t>
          </a:r>
        </a:p>
      </dsp:txBody>
      <dsp:txXfrm>
        <a:off x="0" y="915282"/>
        <a:ext cx="6513603" cy="491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D26F-981C-2D4F-8986-FEBB196C3B48}">
      <dsp:nvSpPr>
        <dsp:cNvPr id="0" name=""/>
        <dsp:cNvSpPr/>
      </dsp:nvSpPr>
      <dsp:spPr>
        <a:xfrm>
          <a:off x="0" y="46962"/>
          <a:ext cx="651360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Code Smells</a:t>
          </a:r>
        </a:p>
      </dsp:txBody>
      <dsp:txXfrm>
        <a:off x="25759" y="72721"/>
        <a:ext cx="6462085" cy="476152"/>
      </dsp:txXfrm>
    </dsp:sp>
    <dsp:sp modelId="{63FCA212-1F41-704A-9D99-41638B31A4D8}">
      <dsp:nvSpPr>
        <dsp:cNvPr id="0" name=""/>
        <dsp:cNvSpPr/>
      </dsp:nvSpPr>
      <dsp:spPr>
        <a:xfrm>
          <a:off x="0" y="574632"/>
          <a:ext cx="6513603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b="0" kern="1200" dirty="0"/>
            <a:t>Data Class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b="0" kern="1200" dirty="0"/>
            <a:t>Large Class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b="0" kern="1200" dirty="0"/>
            <a:t>Long Method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b="0" kern="1200" dirty="0"/>
            <a:t>Long Parameter List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b="0" kern="1200" dirty="0"/>
            <a:t>God Class</a:t>
          </a:r>
          <a:endParaRPr lang="en-US" sz="1700" kern="1200" dirty="0"/>
        </a:p>
      </dsp:txBody>
      <dsp:txXfrm>
        <a:off x="0" y="574632"/>
        <a:ext cx="6513603" cy="1457280"/>
      </dsp:txXfrm>
    </dsp:sp>
    <dsp:sp modelId="{7E7CED2A-DFC6-D949-9278-B230A2F4ED8A}">
      <dsp:nvSpPr>
        <dsp:cNvPr id="0" name=""/>
        <dsp:cNvSpPr/>
      </dsp:nvSpPr>
      <dsp:spPr>
        <a:xfrm>
          <a:off x="0" y="2031913"/>
          <a:ext cx="6513603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Smells</a:t>
          </a:r>
        </a:p>
      </dsp:txBody>
      <dsp:txXfrm>
        <a:off x="25759" y="2057672"/>
        <a:ext cx="6462085" cy="476152"/>
      </dsp:txXfrm>
    </dsp:sp>
    <dsp:sp modelId="{D157B6FA-4E80-364B-84A7-895BB4AFD38E}">
      <dsp:nvSpPr>
        <dsp:cNvPr id="0" name=""/>
        <dsp:cNvSpPr/>
      </dsp:nvSpPr>
      <dsp:spPr>
        <a:xfrm>
          <a:off x="0" y="2559583"/>
          <a:ext cx="6513603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Assertion Roulette
Conditional Test Logic
Constructor Initialization
General Fixture
Mystery Guest
Sensitive Equality
Eager Test
Lazy Test
Duplicate Assert
Resource Optimism
Magic Number Test</a:t>
          </a:r>
        </a:p>
      </dsp:txBody>
      <dsp:txXfrm>
        <a:off x="0" y="2559583"/>
        <a:ext cx="6513603" cy="3278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0E12B-72E5-4A28-9078-7D7913B90F7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B0DF-280D-41F1-B252-93908026B64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7B88C-47D7-4D99-9F67-8489A892F1F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PMD</a:t>
          </a:r>
        </a:p>
      </dsp:txBody>
      <dsp:txXfrm>
        <a:off x="1941716" y="718"/>
        <a:ext cx="4571887" cy="1681139"/>
      </dsp:txXfrm>
    </dsp:sp>
    <dsp:sp modelId="{A617F842-A602-4822-A575-A820B158AD7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57525-8F89-4DB0-B29C-9F3EFECFD8C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755F3-7442-4CAF-AF98-5B823052F91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TestSmellsDetector</a:t>
          </a:r>
        </a:p>
      </dsp:txBody>
      <dsp:txXfrm>
        <a:off x="1941716" y="2102143"/>
        <a:ext cx="4571887" cy="1681139"/>
      </dsp:txXfrm>
    </dsp:sp>
    <dsp:sp modelId="{6592F68F-DAC5-4ECF-8A56-E00C969149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ABE32-6CD8-4CDA-B13E-F5DF0CB9594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7075D-0D28-48DD-93DE-B608B055D65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scripts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E113-7F15-42D9-883D-890281E327E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9DE8-2E74-4C98-8953-E4A5EC464DA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3DD02-2FDD-47A9-A8C4-A3A40B7DF68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Odds ratio</a:t>
          </a:r>
        </a:p>
      </dsp:txBody>
      <dsp:txXfrm>
        <a:off x="1941716" y="718"/>
        <a:ext cx="4571887" cy="1681139"/>
      </dsp:txXfrm>
    </dsp:sp>
    <dsp:sp modelId="{D3941CD0-A54D-4C5D-9CDE-55226FC0905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3AEFA-0711-4AC5-83F7-4E2F857A39E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CD176-21FE-45DA-903D-C2C7F466A51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Mann Whitney U Test</a:t>
          </a:r>
        </a:p>
      </dsp:txBody>
      <dsp:txXfrm>
        <a:off x="1941716" y="2102143"/>
        <a:ext cx="4571887" cy="1681139"/>
      </dsp:txXfrm>
    </dsp:sp>
    <dsp:sp modelId="{BFE3ABAD-4DF6-40FA-9EDE-DD0C3DEF861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308A9-32CC-4FA0-84E8-DE22714BCBF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39ED5-0550-4338-8BE2-D7F701F8FD3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Mining Association Rules</a:t>
          </a:r>
        </a:p>
      </dsp:txBody>
      <dsp:txXfrm>
        <a:off x="1941716" y="4203567"/>
        <a:ext cx="4571887" cy="16811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D0133-7357-AD44-8547-CD07138BC611}">
      <dsp:nvSpPr>
        <dsp:cNvPr id="0" name=""/>
        <dsp:cNvSpPr/>
      </dsp:nvSpPr>
      <dsp:spPr>
        <a:xfrm>
          <a:off x="0" y="356112"/>
          <a:ext cx="65136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1.635</a:t>
          </a:r>
        </a:p>
      </dsp:txBody>
      <dsp:txXfrm>
        <a:off x="0" y="356112"/>
        <a:ext cx="6513603" cy="850500"/>
      </dsp:txXfrm>
    </dsp:sp>
    <dsp:sp modelId="{DA1534E8-9A78-0246-A151-E995E1886AFE}">
      <dsp:nvSpPr>
        <dsp:cNvPr id="0" name=""/>
        <dsp:cNvSpPr/>
      </dsp:nvSpPr>
      <dsp:spPr>
        <a:xfrm>
          <a:off x="325680" y="60912"/>
          <a:ext cx="45595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Odds ratio</a:t>
          </a:r>
        </a:p>
      </dsp:txBody>
      <dsp:txXfrm>
        <a:off x="354501" y="89733"/>
        <a:ext cx="4501880" cy="532758"/>
      </dsp:txXfrm>
    </dsp:sp>
    <dsp:sp modelId="{5B42570B-B16C-1544-A8C3-C302F44DFD8B}">
      <dsp:nvSpPr>
        <dsp:cNvPr id="0" name=""/>
        <dsp:cNvSpPr/>
      </dsp:nvSpPr>
      <dsp:spPr>
        <a:xfrm>
          <a:off x="0" y="1609812"/>
          <a:ext cx="65136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>
              <a:effectLst/>
              <a:latin typeface="+mn-lt"/>
              <a:ea typeface="+mn-ea"/>
              <a:cs typeface="+mn-cs"/>
            </a:rPr>
            <a:t>p-value = 1.706e-05</a:t>
          </a:r>
          <a:endParaRPr lang="en-US" sz="2000" kern="1200"/>
        </a:p>
      </dsp:txBody>
      <dsp:txXfrm>
        <a:off x="0" y="1609812"/>
        <a:ext cx="6513603" cy="850500"/>
      </dsp:txXfrm>
    </dsp:sp>
    <dsp:sp modelId="{00D96159-93F4-554B-A2DD-9CC7507E0315}">
      <dsp:nvSpPr>
        <dsp:cNvPr id="0" name=""/>
        <dsp:cNvSpPr/>
      </dsp:nvSpPr>
      <dsp:spPr>
        <a:xfrm>
          <a:off x="325680" y="1314612"/>
          <a:ext cx="4559522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Mann Whitney U Test</a:t>
          </a:r>
        </a:p>
      </dsp:txBody>
      <dsp:txXfrm>
        <a:off x="354501" y="1343433"/>
        <a:ext cx="4501880" cy="532758"/>
      </dsp:txXfrm>
    </dsp:sp>
    <dsp:sp modelId="{75F2B1AD-37BA-E54C-A981-D637D87972A9}">
      <dsp:nvSpPr>
        <dsp:cNvPr id="0" name=""/>
        <dsp:cNvSpPr/>
      </dsp:nvSpPr>
      <dsp:spPr>
        <a:xfrm>
          <a:off x="0" y="2863513"/>
          <a:ext cx="6513603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LC=YES, LPL=YES =&gt; ET=YES
LC=YES, LPL=YES, GC=YES =&gt; ET=YES
LC=YES, LPL=YES =&gt; AR=YES
LC=YES, LPL=YES, GC=YES =&gt; AR=YES</a:t>
          </a:r>
          <a:br>
            <a:rPr lang="en-US" sz="2000" kern="1200" dirty="0"/>
          </a:br>
          <a:br>
            <a:rPr lang="en-US" sz="2000" kern="1200" dirty="0"/>
          </a:br>
          <a:r>
            <a:rPr lang="en-CA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LC</a:t>
          </a:r>
          <a: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LARGE CLASS, </a:t>
          </a:r>
          <a:r>
            <a:rPr lang="en-CA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LPL</a:t>
          </a:r>
          <a: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LONG PARAMETER LIST, </a:t>
          </a:r>
          <a:b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r>
            <a:rPr lang="en-CA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GC</a:t>
          </a:r>
          <a: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GOD CLASS, </a:t>
          </a:r>
          <a:r>
            <a:rPr lang="en-CA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ET</a:t>
          </a:r>
          <a: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EAGER TEST, </a:t>
          </a:r>
          <a:b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</a:br>
          <a:r>
            <a:rPr lang="en-CA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AR</a:t>
          </a:r>
          <a:r>
            <a:rPr lang="en-CA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= ASSERTION ROULETTE</a:t>
          </a:r>
          <a:endParaRPr lang="en-US" sz="2000" kern="1200" dirty="0"/>
        </a:p>
      </dsp:txBody>
      <dsp:txXfrm>
        <a:off x="0" y="2863513"/>
        <a:ext cx="6513603" cy="2961000"/>
      </dsp:txXfrm>
    </dsp:sp>
    <dsp:sp modelId="{F72CF752-7C9A-BF44-AA94-85A287379B89}">
      <dsp:nvSpPr>
        <dsp:cNvPr id="0" name=""/>
        <dsp:cNvSpPr/>
      </dsp:nvSpPr>
      <dsp:spPr>
        <a:xfrm>
          <a:off x="325680" y="2568313"/>
          <a:ext cx="4559522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Mining Association Rules</a:t>
          </a:r>
        </a:p>
      </dsp:txBody>
      <dsp:txXfrm>
        <a:off x="354501" y="2597134"/>
        <a:ext cx="450188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0FFE-ACA2-BE42-853F-B85BA7DB9552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7E34-905C-C54C-8AF5-FB24ABD7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 carry same business logic as code</a:t>
            </a:r>
          </a:p>
          <a:p>
            <a:r>
              <a:rPr lang="en-US" dirty="0"/>
              <a:t>They are maintained with the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test and code = avoid skewing the data</a:t>
            </a:r>
          </a:p>
          <a:p>
            <a:endParaRPr lang="en-US" dirty="0"/>
          </a:p>
          <a:p>
            <a:r>
              <a:rPr lang="en-US" dirty="0"/>
              <a:t>Statistical analysis = not necessarily </a:t>
            </a:r>
            <a:r>
              <a:rPr lang="en-US" dirty="0" err="1"/>
              <a:t>coorelation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Landfill used in research</a:t>
            </a:r>
          </a:p>
          <a:p>
            <a:endParaRPr lang="en-US" dirty="0"/>
          </a:p>
          <a:p>
            <a:r>
              <a:rPr lang="en-US" dirty="0"/>
              <a:t>10 projects checked in same snapshots as Landfill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Landfill used in research</a:t>
            </a:r>
          </a:p>
          <a:p>
            <a:endParaRPr lang="en-US" dirty="0"/>
          </a:p>
          <a:p>
            <a:r>
              <a:rPr lang="en-US" dirty="0"/>
              <a:t>10 projects checked in same snapshots as Landfill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5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Landfill used in research</a:t>
            </a:r>
          </a:p>
          <a:p>
            <a:endParaRPr lang="en-US" dirty="0"/>
          </a:p>
          <a:p>
            <a:r>
              <a:rPr lang="en-US" dirty="0"/>
              <a:t>10 projects checked in same snapshots as Landfill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PMD used in previous research, was also compared to other tools, had good precision and recall.</a:t>
            </a:r>
          </a:p>
          <a:p>
            <a:r>
              <a:rPr lang="en-US" dirty="0" err="1"/>
              <a:t>TestSmellsDetector</a:t>
            </a:r>
            <a:r>
              <a:rPr lang="en-US" dirty="0"/>
              <a:t> also came from research</a:t>
            </a:r>
          </a:p>
          <a:p>
            <a:r>
              <a:rPr lang="en-US" dirty="0"/>
              <a:t>Python scripts to prepare and transform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events e1, e2.</a:t>
            </a:r>
          </a:p>
          <a:p>
            <a:r>
              <a:rPr lang="en-US" dirty="0"/>
              <a:t>is e1 associated with higher odds of e2?</a:t>
            </a:r>
          </a:p>
          <a:p>
            <a:endParaRPr lang="en-US" dirty="0"/>
          </a:p>
          <a:p>
            <a:r>
              <a:rPr lang="en-US" dirty="0"/>
              <a:t>e1 and e2</a:t>
            </a:r>
          </a:p>
          <a:p>
            <a:r>
              <a:rPr lang="en-US" dirty="0"/>
              <a:t>e1 no e2</a:t>
            </a:r>
          </a:p>
          <a:p>
            <a:r>
              <a:rPr lang="en-US" dirty="0"/>
              <a:t>is there statistical variation between the two groups?</a:t>
            </a:r>
          </a:p>
          <a:p>
            <a:endParaRPr lang="en-US" dirty="0"/>
          </a:p>
          <a:p>
            <a:r>
              <a:rPr lang="en-US" dirty="0"/>
              <a:t>Presence of smell a, or  a &amp; b would lead to presence of smell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 Ratio 1.635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p-value = 1.706e-05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 null hypothesis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 = LARGE CLASS,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LPL = LONG PARAMETER LIST,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= GOD CLASS,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= EAGER TEST,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= ASSERTION ROULETTE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37E34-905C-C54C-8AF5-FB24ABD771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0507-77BC-8641-89ED-8807A3E7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00F3-822B-EA4B-9894-F0B680676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15D3-E53B-1E44-8891-C8B4EDD6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A3A8-F21E-0D44-811A-69E848AF8EF1}" type="datetime1">
              <a:rPr lang="en-CA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3AFE-E28C-AF4B-83C0-5970A91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ED21-0E85-C940-ABD4-626E002C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5F15-C1E7-1644-B42B-9835602B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537D-47FD-0D4A-810D-5DE3C1B1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0E40-F291-BD46-A75E-D921C623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2887-4195-FE43-B5E5-08E082D4DB15}" type="datetime1">
              <a:rPr lang="en-CA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481D-3E23-2D45-8988-5EB75E08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A505-5117-C04E-B9A7-18B8501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7292F-9696-C14B-AEE5-3D5CC7E6C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A9A8C-806A-E64F-8FE6-AF1F3436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5ABC-25AD-D448-98A2-A6E4C29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777-48B1-6640-AA16-0BD8F71CFBB2}" type="datetime1">
              <a:rPr lang="en-CA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9267-B93E-054A-A44E-CF8F14D6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26A2-FBAC-F54A-9C40-E33ED63F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3FF3-FAE4-214D-83BE-D831B1D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EDC7-840A-AC48-8198-B646C966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071A-E763-4842-8EFA-D862809C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FED2-1B87-9942-A61D-BBE0FDB4FB48}" type="datetime1">
              <a:rPr lang="en-CA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ED79-2407-1848-85F1-EC433965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636C-51C9-C343-A559-A9DB910A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D962-32DD-0241-9168-31262FC5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2F34-C348-C849-8185-920C5DC3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AB02-B430-A14D-8CE1-1AE0703E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CF28-A9DB-F94E-8DDD-4A949F3BC0C2}" type="datetime1">
              <a:rPr lang="en-CA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7D04-58B5-7344-8613-62F99222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3D63-0CA3-1941-ABE4-0EBA530F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BAD8-F6E4-904D-A062-4705ED9E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8043-0409-6A42-A2DE-128FCABCE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B6374-DA40-B144-A8A7-C079EAF9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3F976-064C-E242-84B0-B4DB8590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F0CA-E06D-C846-8E89-D6C9C3EEB351}" type="datetime1">
              <a:rPr lang="en-CA" smtClean="0"/>
              <a:t>2019-04-18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C929-E8CF-964B-B3F0-6B73B36B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B3A4-CEDF-7841-8E3C-9282556A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0E3B-30F3-7048-8764-A1B44D96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6A83-D4EE-EB4E-8C50-0F87C04E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BEB48-9180-F148-9180-D13C5EFB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5AD98-E900-F04F-824D-427B26DC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4629B-1997-774D-870A-E48A9A18C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A6141-34EB-1446-B4EF-D7545A70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1EF-DA6C-6E40-9736-8B9F86CF0762}" type="datetime1">
              <a:rPr lang="en-CA" smtClean="0"/>
              <a:t>2019-04-18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2F04D-E1D4-024B-9AC9-94D5C616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456AE-B838-FD45-BA81-6D4D00A4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5651-59BD-9B44-9712-276E0264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65976-C5C5-1B45-AB15-C14529E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3FA6-9DB0-254E-AD66-BD06DC1A46BE}" type="datetime1">
              <a:rPr lang="en-CA" smtClean="0"/>
              <a:t>2019-04-18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7A2FB-2864-B142-9CE7-3D87D895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04F73-54F5-8044-A509-B8D2FA00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24DEC-5FD0-7745-A7BF-75B3CA10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903C-D38F-7F4F-BE53-70C061F72144}" type="datetime1">
              <a:rPr lang="en-CA" smtClean="0"/>
              <a:t>2019-04-18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1EE6-DF44-C846-A26D-47D5369C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6CB69-1A26-ED4B-9526-56AA1D62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5A30-0AA6-8748-9AF2-22D97A1B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5EFB-8AF9-C247-BA0A-A8597425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379D-994D-934E-96F9-42C3085E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457E2-16E7-E346-9946-2ABDA038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E826-8F53-B44D-8ED8-31A2EB31E06C}" type="datetime1">
              <a:rPr lang="en-CA" smtClean="0"/>
              <a:t>2019-04-18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B6D4-53E9-824F-A0DB-E8E335A4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4F6E-E177-414A-9830-0F00CF0F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E8B7-26C6-224B-B236-856C2CA2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81D48-A75B-4A49-BBAE-AABEB0A10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71BA-D021-814A-9716-44FBF7805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7949-D2D9-4749-B764-BAD6580D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FCA8-26E9-0E4F-9972-5D974846C035}" type="datetime1">
              <a:rPr lang="en-CA" smtClean="0"/>
              <a:t>2019-04-18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6183F-46FD-B64E-9BDA-1A64922F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02B4E-791E-BA43-B484-F4BECDB5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BF57B-C744-2543-984E-39D7573B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DB8D-4597-C443-9569-47DFEF2D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87AC-AD6C-3E4A-8282-201F784D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A9A3-2CEB-BF47-A9B2-8C16404A05B5}" type="datetime1">
              <a:rPr lang="en-CA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A185-299C-084E-BBFD-8B2A3C624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615F-A2F0-4F49-A3DB-AA1E72C6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9DD3-31AB-6342-94BC-EEF4D2A9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1AF7F-35A7-AF48-B03B-338D182B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Autofit/>
          </a:bodyPr>
          <a:lstStyle/>
          <a:p>
            <a:pPr algn="l"/>
            <a:r>
              <a:rPr lang="en-CA" sz="4800" dirty="0">
                <a:latin typeface="Aldhabi" panose="020F0502020204030204" pitchFamily="34" charset="0"/>
                <a:cs typeface="Aldhabi" panose="020F0502020204030204" pitchFamily="34" charset="0"/>
              </a:rPr>
              <a:t>An empirical study on the relation between code smells and test smells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B0F0-A4C3-994E-869E-66E5E316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2800" dirty="0">
              <a:latin typeface="Aldhabi" pitchFamily="2" charset="-78"/>
              <a:cs typeface="Aldhabi" pitchFamily="2" charset="-78"/>
            </a:endParaRPr>
          </a:p>
          <a:p>
            <a:pPr algn="l"/>
            <a:r>
              <a:rPr lang="en-US" sz="2800" dirty="0" err="1">
                <a:latin typeface="Aldhabi" pitchFamily="2" charset="-78"/>
                <a:cs typeface="Aldhabi" pitchFamily="2" charset="-78"/>
              </a:rPr>
              <a:t>Mouafak</a:t>
            </a:r>
            <a:r>
              <a:rPr lang="en-US" sz="2800" dirty="0">
                <a:latin typeface="Aldhabi" pitchFamily="2" charset="-78"/>
                <a:cs typeface="Aldhabi" pitchFamily="2" charset="-78"/>
              </a:rPr>
              <a:t> </a:t>
            </a:r>
            <a:r>
              <a:rPr lang="en-US" sz="2800" dirty="0" err="1">
                <a:latin typeface="Aldhabi" pitchFamily="2" charset="-78"/>
                <a:cs typeface="Aldhabi" pitchFamily="2" charset="-78"/>
              </a:rPr>
              <a:t>Mkhallalati</a:t>
            </a:r>
            <a:endParaRPr lang="en-US" sz="2800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58C615B3-2DA9-4A92-85FB-5B039A7E1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52B8-2CF3-2A47-92AC-80107C6F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08A7A-EFAA-4711-B36B-2CEB1D29A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582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661CB-2F13-234E-AAAB-AEE29468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4501-F483-6E4E-A3B9-63448667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951F7-E175-40FC-8493-86C345C9F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641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16308-87EA-704A-8B89-9E74A63B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4501-F483-6E4E-A3B9-63448667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207F4-0063-46D1-99BC-3CBBB30A8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7704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FDC12-4745-0146-86BF-24B65638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E18F3-FB23-40F8-B9D1-E01289A31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4416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C9B39DCA-856F-7449-AD08-217F72705125}"/>
              </a:ext>
            </a:extLst>
          </p:cNvPr>
          <p:cNvSpPr/>
          <p:nvPr/>
        </p:nvSpPr>
        <p:spPr>
          <a:xfrm rot="10800000">
            <a:off x="330200" y="309280"/>
            <a:ext cx="11531600" cy="1815205"/>
          </a:xfrm>
          <a:prstGeom prst="round2SameRect">
            <a:avLst>
              <a:gd name="adj1" fmla="val 3161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87BE-9261-E041-B5F4-20D8E32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5179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research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B419-DED9-0445-A719-AC6D54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1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2773-9CF2-504A-B081-2D0DEC2B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7C6490-FB2C-264A-94E7-256F09E9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19453"/>
            <a:ext cx="6553545" cy="422703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1FD847-98FD-1C4E-A559-A8304C72F38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A9DD3-31AB-6342-94BC-EEF4D2A9DDF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4C733-1894-FA4E-829D-CB30068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7CE8-3C8A-744B-9154-8AB31A73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A94AE1E-469D-48FB-9FA6-224EC9B8E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5067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412FAE-073C-504D-B34A-0F040E8C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6DF49-7601-2B4F-9248-0028F927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39A4-452B-934C-860D-E7AB36F3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3657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Code Smells</a:t>
            </a:r>
          </a:p>
          <a:p>
            <a:pPr marL="0" indent="0">
              <a:buNone/>
            </a:pPr>
            <a:r>
              <a:rPr lang="en-US" sz="2000" dirty="0"/>
              <a:t>“Symptoms of </a:t>
            </a:r>
            <a:r>
              <a:rPr lang="en-US" sz="2000" b="1" dirty="0"/>
              <a:t>poor design </a:t>
            </a:r>
            <a:r>
              <a:rPr lang="en-US" sz="2000" dirty="0"/>
              <a:t>or </a:t>
            </a:r>
            <a:r>
              <a:rPr lang="en-US" sz="2000" b="1" dirty="0"/>
              <a:t>implementation</a:t>
            </a:r>
            <a:r>
              <a:rPr lang="en-US" sz="2000" dirty="0"/>
              <a:t> choices.”</a:t>
            </a:r>
          </a:p>
          <a:p>
            <a:pPr marL="0" indent="0">
              <a:buNone/>
            </a:pPr>
            <a:r>
              <a:rPr lang="en-US" sz="1800" i="1" dirty="0"/>
              <a:t>Martin Fowler and Kent Beck. “</a:t>
            </a:r>
            <a:r>
              <a:rPr lang="en-CA" sz="1800" i="1" dirty="0"/>
              <a:t>Refactoring, Improving the Design of Existing Code.”</a:t>
            </a:r>
          </a:p>
          <a:p>
            <a:pPr marL="0" indent="0">
              <a:buNone/>
            </a:pP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E84846-E738-9647-8B1F-BA5E66895F80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Test Smells</a:t>
            </a:r>
          </a:p>
          <a:p>
            <a:pPr marL="0" indent="0">
              <a:buNone/>
            </a:pPr>
            <a:r>
              <a:rPr lang="en-US" sz="2000" dirty="0"/>
              <a:t>“</a:t>
            </a:r>
            <a:r>
              <a:rPr lang="en-CA" sz="2000" dirty="0"/>
              <a:t>… the ways in which test cases are </a:t>
            </a:r>
            <a:r>
              <a:rPr lang="en-CA" sz="2000" b="1" dirty="0"/>
              <a:t>organized</a:t>
            </a:r>
            <a:r>
              <a:rPr lang="en-CA" sz="2000" dirty="0"/>
              <a:t>, how they are </a:t>
            </a:r>
            <a:r>
              <a:rPr lang="en-CA" sz="2000" b="1" dirty="0"/>
              <a:t>implemented</a:t>
            </a:r>
            <a:r>
              <a:rPr lang="en-CA" sz="2000" dirty="0"/>
              <a:t>, and how they </a:t>
            </a:r>
            <a:r>
              <a:rPr lang="en-CA" sz="2000" b="1" dirty="0"/>
              <a:t>interact</a:t>
            </a:r>
            <a:r>
              <a:rPr lang="en-CA" sz="2000" dirty="0"/>
              <a:t> with each other.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nl" sz="1800" i="1" dirty="0"/>
              <a:t>Van Deursen, et al. "Refactoring test code."</a:t>
            </a:r>
            <a:endParaRPr lang="en-US" sz="1800" i="1" dirty="0"/>
          </a:p>
          <a:p>
            <a:pPr marL="0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7DE76-1D0D-3F48-B74D-9FA5EC76C7CB}"/>
              </a:ext>
            </a:extLst>
          </p:cNvPr>
          <p:cNvSpPr txBox="1"/>
          <p:nvPr/>
        </p:nvSpPr>
        <p:spPr>
          <a:xfrm>
            <a:off x="4380855" y="5130001"/>
            <a:ext cx="7268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</a:t>
            </a:r>
          </a:p>
          <a:p>
            <a:r>
              <a:rPr lang="en-US" b="1" dirty="0"/>
              <a:t>		</a:t>
            </a:r>
            <a:r>
              <a:rPr lang="en-US" dirty="0"/>
              <a:t>Code		</a:t>
            </a:r>
            <a:r>
              <a:rPr lang="en-US"/>
              <a:t> Test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 smells 	Test smells	</a:t>
            </a:r>
            <a:r>
              <a:rPr lang="en-US" sz="2400" b="1" dirty="0">
                <a:solidFill>
                  <a:srgbClr val="FF0000"/>
                </a:solidFill>
              </a:rPr>
              <a:t>??</a:t>
            </a:r>
            <a:r>
              <a:rPr lang="en-US" dirty="0"/>
              <a:t>  </a:t>
            </a:r>
          </a:p>
          <a:p>
            <a:pPr algn="ctr"/>
            <a:endParaRPr lang="en-US" dirty="0"/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11397AA6-65A0-F448-B33D-8FDBB0FE9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8690" y="5381892"/>
            <a:ext cx="459968" cy="459968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96EAF202-72E3-B049-BF90-C806753D2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0098" y="5408697"/>
            <a:ext cx="459968" cy="459968"/>
          </a:xfrm>
          <a:prstGeom prst="rect">
            <a:avLst/>
          </a:prstGeom>
        </p:spPr>
      </p:pic>
      <p:pic>
        <p:nvPicPr>
          <p:cNvPr id="25" name="Graphic 24" descr="Ethernet">
            <a:extLst>
              <a:ext uri="{FF2B5EF4-FFF2-40B4-BE49-F238E27FC236}">
                <a16:creationId xmlns:a16="http://schemas.microsoft.com/office/drawing/2014/main" id="{37B07933-706F-E641-8439-1D1E0490D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0600" y="5928578"/>
            <a:ext cx="389466" cy="389466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DD0F562-5CE6-E647-9087-8C201BBD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0B3D3-FAC2-2140-B280-5E53D35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Background/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  <a:r>
              <a:rPr lang="en-US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D41B341-817C-46FA-8688-14109ACDB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3082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3424-90CB-C74F-8E09-3A38171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F9F7-DBAD-C542-A943-4462D271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619" y="18436"/>
            <a:ext cx="6271380" cy="2112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    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1C5A-4848-F449-808C-BAF05607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329" y="3162106"/>
            <a:ext cx="9561342" cy="107625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code smells and test smells co-occur?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6DB1-9280-AB43-BCF6-DFA33A06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7C46-DB79-E946-AC11-5FA4EE73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Research Methods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E1017F-1EF8-4D52-BEBE-B49AA76EB91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E4DDE-C5EB-4E43-BC2B-502573A2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7C46-DB79-E946-AC11-5FA4EE73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Data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E1017F-1EF8-4D52-BEBE-B49AA76EB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770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7D6FE-D7CD-D440-889B-ED8A6E9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9DD3-31AB-6342-94BC-EEF4D2A9D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7C46-DB79-E946-AC11-5FA4EE73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7D6FE-D7CD-D440-889B-ED8A6E9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E1017F-1EF8-4D52-BEBE-B49AA76EB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597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482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7C46-DB79-E946-AC11-5FA4EE73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7D6FE-D7CD-D440-889B-ED8A6E9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E1017F-1EF8-4D52-BEBE-B49AA76EB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7908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359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570</Words>
  <Application>Microsoft Macintosh PowerPoint</Application>
  <PresentationFormat>Widescreen</PresentationFormat>
  <Paragraphs>145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Aldhabi</vt:lpstr>
      <vt:lpstr>Arial</vt:lpstr>
      <vt:lpstr>Calibri</vt:lpstr>
      <vt:lpstr>Calibri Light</vt:lpstr>
      <vt:lpstr>Office Theme</vt:lpstr>
      <vt:lpstr>An empirical study on the relation between code smells and test smells</vt:lpstr>
      <vt:lpstr>Outline</vt:lpstr>
      <vt:lpstr>Introduction</vt:lpstr>
      <vt:lpstr>Background/ Literature Review </vt:lpstr>
      <vt:lpstr>     Research Question</vt:lpstr>
      <vt:lpstr>Research Methods</vt:lpstr>
      <vt:lpstr>Data</vt:lpstr>
      <vt:lpstr>Data</vt:lpstr>
      <vt:lpstr>Data</vt:lpstr>
      <vt:lpstr>Tools used</vt:lpstr>
      <vt:lpstr>Analysis</vt:lpstr>
      <vt:lpstr>Results</vt:lpstr>
      <vt:lpstr>Future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on the relation between code smells and test smells</dc:title>
  <dc:creator>Mouafak Mkhallalati</dc:creator>
  <cp:lastModifiedBy>Mouafak Mkhallalati</cp:lastModifiedBy>
  <cp:revision>6</cp:revision>
  <dcterms:created xsi:type="dcterms:W3CDTF">2019-04-19T00:26:39Z</dcterms:created>
  <dcterms:modified xsi:type="dcterms:W3CDTF">2019-04-19T00:33:56Z</dcterms:modified>
</cp:coreProperties>
</file>