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49B5E-8025-8588-42E9-76DCB584C4AC}" v="41" dt="2023-12-12T13:55:52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 Krishna Chowdam" userId="S::mohankrishna.chowdam@xius.com::c32b1dd5-1fdc-4fcc-b75d-f27e9d55535c" providerId="AD" clId="Web-{E3C49B5E-8025-8588-42E9-76DCB584C4AC}"/>
    <pc:docChg chg="addSld modSld">
      <pc:chgData name="Mohan Krishna Chowdam" userId="S::mohankrishna.chowdam@xius.com::c32b1dd5-1fdc-4fcc-b75d-f27e9d55535c" providerId="AD" clId="Web-{E3C49B5E-8025-8588-42E9-76DCB584C4AC}" dt="2023-12-12T13:55:52.047" v="35" actId="14100"/>
      <pc:docMkLst>
        <pc:docMk/>
      </pc:docMkLst>
      <pc:sldChg chg="addSp delSp modSp">
        <pc:chgData name="Mohan Krishna Chowdam" userId="S::mohankrishna.chowdam@xius.com::c32b1dd5-1fdc-4fcc-b75d-f27e9d55535c" providerId="AD" clId="Web-{E3C49B5E-8025-8588-42E9-76DCB584C4AC}" dt="2023-12-12T13:52:13.384" v="7" actId="14100"/>
        <pc:sldMkLst>
          <pc:docMk/>
          <pc:sldMk cId="109857222" sldId="256"/>
        </pc:sldMkLst>
        <pc:spChg chg="del">
          <ac:chgData name="Mohan Krishna Chowdam" userId="S::mohankrishna.chowdam@xius.com::c32b1dd5-1fdc-4fcc-b75d-f27e9d55535c" providerId="AD" clId="Web-{E3C49B5E-8025-8588-42E9-76DCB584C4AC}" dt="2023-12-12T13:51:41.30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ohan Krishna Chowdam" userId="S::mohankrishna.chowdam@xius.com::c32b1dd5-1fdc-4fcc-b75d-f27e9d55535c" providerId="AD" clId="Web-{E3C49B5E-8025-8588-42E9-76DCB584C4AC}" dt="2023-12-12T13:51:44.321" v="1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Mohan Krishna Chowdam" userId="S::mohankrishna.chowdam@xius.com::c32b1dd5-1fdc-4fcc-b75d-f27e9d55535c" providerId="AD" clId="Web-{E3C49B5E-8025-8588-42E9-76DCB584C4AC}" dt="2023-12-12T13:52:13.384" v="7" actId="14100"/>
          <ac:picMkLst>
            <pc:docMk/>
            <pc:sldMk cId="109857222" sldId="256"/>
            <ac:picMk id="4" creationId="{ACD8A06A-0C4B-717B-2D29-E0D06BCE654D}"/>
          </ac:picMkLst>
        </pc:picChg>
      </pc:sldChg>
      <pc:sldChg chg="addSp modSp new">
        <pc:chgData name="Mohan Krishna Chowdam" userId="S::mohankrishna.chowdam@xius.com::c32b1dd5-1fdc-4fcc-b75d-f27e9d55535c" providerId="AD" clId="Web-{E3C49B5E-8025-8588-42E9-76DCB584C4AC}" dt="2023-12-12T13:53:04.229" v="14"/>
        <pc:sldMkLst>
          <pc:docMk/>
          <pc:sldMk cId="2308953321" sldId="257"/>
        </pc:sldMkLst>
        <pc:picChg chg="add mod">
          <ac:chgData name="Mohan Krishna Chowdam" userId="S::mohankrishna.chowdam@xius.com::c32b1dd5-1fdc-4fcc-b75d-f27e9d55535c" providerId="AD" clId="Web-{E3C49B5E-8025-8588-42E9-76DCB584C4AC}" dt="2023-12-12T13:53:04.229" v="14"/>
          <ac:picMkLst>
            <pc:docMk/>
            <pc:sldMk cId="2308953321" sldId="257"/>
            <ac:picMk id="2" creationId="{6CE64120-0FA8-AA41-41E0-EC38D177805B}"/>
          </ac:picMkLst>
        </pc:picChg>
      </pc:sldChg>
      <pc:sldChg chg="addSp modSp new">
        <pc:chgData name="Mohan Krishna Chowdam" userId="S::mohankrishna.chowdam@xius.com::c32b1dd5-1fdc-4fcc-b75d-f27e9d55535c" providerId="AD" clId="Web-{E3C49B5E-8025-8588-42E9-76DCB584C4AC}" dt="2023-12-12T13:53:44.184" v="21"/>
        <pc:sldMkLst>
          <pc:docMk/>
          <pc:sldMk cId="303922340" sldId="258"/>
        </pc:sldMkLst>
        <pc:picChg chg="add mod">
          <ac:chgData name="Mohan Krishna Chowdam" userId="S::mohankrishna.chowdam@xius.com::c32b1dd5-1fdc-4fcc-b75d-f27e9d55535c" providerId="AD" clId="Web-{E3C49B5E-8025-8588-42E9-76DCB584C4AC}" dt="2023-12-12T13:53:44.184" v="21"/>
          <ac:picMkLst>
            <pc:docMk/>
            <pc:sldMk cId="303922340" sldId="258"/>
            <ac:picMk id="2" creationId="{502ACAD8-FF3C-2FDA-BE6D-9117673B21A1}"/>
          </ac:picMkLst>
        </pc:picChg>
      </pc:sldChg>
      <pc:sldChg chg="addSp modSp new">
        <pc:chgData name="Mohan Krishna Chowdam" userId="S::mohankrishna.chowdam@xius.com::c32b1dd5-1fdc-4fcc-b75d-f27e9d55535c" providerId="AD" clId="Web-{E3C49B5E-8025-8588-42E9-76DCB584C4AC}" dt="2023-12-12T13:55:25.750" v="28"/>
        <pc:sldMkLst>
          <pc:docMk/>
          <pc:sldMk cId="1215768445" sldId="259"/>
        </pc:sldMkLst>
        <pc:picChg chg="add mod">
          <ac:chgData name="Mohan Krishna Chowdam" userId="S::mohankrishna.chowdam@xius.com::c32b1dd5-1fdc-4fcc-b75d-f27e9d55535c" providerId="AD" clId="Web-{E3C49B5E-8025-8588-42E9-76DCB584C4AC}" dt="2023-12-12T13:55:25.750" v="28"/>
          <ac:picMkLst>
            <pc:docMk/>
            <pc:sldMk cId="1215768445" sldId="259"/>
            <ac:picMk id="2" creationId="{2E0221C2-C6AE-77F9-DE70-A755FDDFD670}"/>
          </ac:picMkLst>
        </pc:picChg>
      </pc:sldChg>
      <pc:sldChg chg="addSp modSp new">
        <pc:chgData name="Mohan Krishna Chowdam" userId="S::mohankrishna.chowdam@xius.com::c32b1dd5-1fdc-4fcc-b75d-f27e9d55535c" providerId="AD" clId="Web-{E3C49B5E-8025-8588-42E9-76DCB584C4AC}" dt="2023-12-12T13:55:52.047" v="35" actId="14100"/>
        <pc:sldMkLst>
          <pc:docMk/>
          <pc:sldMk cId="4179590387" sldId="260"/>
        </pc:sldMkLst>
        <pc:picChg chg="add mod">
          <ac:chgData name="Mohan Krishna Chowdam" userId="S::mohankrishna.chowdam@xius.com::c32b1dd5-1fdc-4fcc-b75d-f27e9d55535c" providerId="AD" clId="Web-{E3C49B5E-8025-8588-42E9-76DCB584C4AC}" dt="2023-12-12T13:55:52.047" v="35" actId="14100"/>
          <ac:picMkLst>
            <pc:docMk/>
            <pc:sldMk cId="4179590387" sldId="260"/>
            <ac:picMk id="2" creationId="{53C89D14-4126-EABB-14C9-09CCEDA0AC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ACD8A06A-0C4B-717B-2D29-E0D06BCE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34377"/>
            <a:ext cx="7874000" cy="63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radio network">
            <a:extLst>
              <a:ext uri="{FF2B5EF4-FFF2-40B4-BE49-F238E27FC236}">
                <a16:creationId xmlns:a16="http://schemas.microsoft.com/office/drawing/2014/main" id="{6CE64120-0FA8-AA41-41E0-EC38D177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501077"/>
            <a:ext cx="8140700" cy="654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">
            <a:extLst>
              <a:ext uri="{FF2B5EF4-FFF2-40B4-BE49-F238E27FC236}">
                <a16:creationId xmlns:a16="http://schemas.microsoft.com/office/drawing/2014/main" id="{502ACAD8-FF3C-2FDA-BE6D-9117673B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17" y="303917"/>
            <a:ext cx="8412995" cy="613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">
            <a:extLst>
              <a:ext uri="{FF2B5EF4-FFF2-40B4-BE49-F238E27FC236}">
                <a16:creationId xmlns:a16="http://schemas.microsoft.com/office/drawing/2014/main" id="{2E0221C2-C6AE-77F9-DE70-A755FDDF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61" y="355578"/>
            <a:ext cx="8025538" cy="58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6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53C89D14-4126-EABB-14C9-09CCEDA0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40" y="226425"/>
            <a:ext cx="8813369" cy="64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9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2023-12-12T13:51:36Z</dcterms:created>
  <dcterms:modified xsi:type="dcterms:W3CDTF">2023-12-12T13:55:53Z</dcterms:modified>
</cp:coreProperties>
</file>