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86" r:id="rId2"/>
    <p:sldId id="288" r:id="rId3"/>
    <p:sldId id="304" r:id="rId4"/>
    <p:sldId id="290" r:id="rId5"/>
    <p:sldId id="308" r:id="rId6"/>
    <p:sldId id="309" r:id="rId7"/>
    <p:sldId id="310" r:id="rId8"/>
    <p:sldId id="311" r:id="rId9"/>
    <p:sldId id="291" r:id="rId10"/>
    <p:sldId id="289" r:id="rId11"/>
    <p:sldId id="305" r:id="rId12"/>
    <p:sldId id="306" r:id="rId13"/>
    <p:sldId id="307" r:id="rId14"/>
    <p:sldId id="303" r:id="rId15"/>
    <p:sldId id="26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61" d="100"/>
          <a:sy n="61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40DD1C00-2473-4003-BEC0-C004D7F14797}" type="parTrans" cxnId="{0D5AABA5-A419-42AA-AAED-5BD1FF12B65B}">
      <dgm:prSet/>
      <dgm:spPr/>
    </dgm:pt>
    <dgm:pt modelId="{AA12AF86-DBFF-401E-8F90-8794184B09F1}" type="sibTrans" cxnId="{0D5AABA5-A419-42AA-AAED-5BD1FF12B65B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C# 1/VB7</a:t>
          </a:r>
          <a:endParaRPr lang="en-US" sz="2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Generics, Iterators, Anonymous Delegates, </a:t>
          </a:r>
          <a:r>
            <a:rPr lang="en-US" sz="2400" kern="1200" dirty="0" err="1" smtClean="0"/>
            <a:t>Nullable</a:t>
          </a:r>
          <a:r>
            <a:rPr lang="en-US" sz="2400" kern="1200" dirty="0" smtClean="0"/>
            <a:t>, Partial</a:t>
          </a:r>
          <a:endParaRPr lang="en-US" sz="2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</a:rPr>
            <a:t>LINQ</a:t>
          </a:r>
          <a:r>
            <a:rPr lang="en-US" sz="2400" kern="1200" dirty="0" smtClean="0"/>
            <a:t>, Lambda, Anonymous, </a:t>
          </a:r>
          <a:r>
            <a:rPr lang="en-US" sz="2400" kern="1200" dirty="0" err="1" smtClean="0"/>
            <a:t>AutoProp</a:t>
          </a:r>
          <a:r>
            <a:rPr lang="en-US" sz="2400" kern="1200" dirty="0" smtClean="0"/>
            <a:t>, Extension Methods </a:t>
          </a:r>
          <a:endParaRPr lang="en-US" sz="2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Parallel, Dynamic, optional </a:t>
          </a:r>
          <a:r>
            <a:rPr lang="en-US" sz="2400" kern="1200" dirty="0" err="1" smtClean="0"/>
            <a:t>params</a:t>
          </a:r>
          <a:r>
            <a:rPr lang="en-US" sz="2400" kern="1200" dirty="0" smtClean="0"/>
            <a:t>, named arguments</a:t>
          </a:r>
          <a:endParaRPr lang="en-US" sz="2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???</a:t>
          </a:r>
          <a:endParaRPr lang="en-US" sz="2400" kern="1200" dirty="0"/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Roslyn</a:t>
          </a:r>
          <a:endParaRPr lang="en-US" sz="2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32fe332c-51ad-411a-a74c-9fdbc2a03bb7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blogs.msdn.com/b/vbteam/" TargetMode="External"/><Relationship Id="rId10" Type="http://schemas.openxmlformats.org/officeDocument/2006/relationships/hyperlink" Target="https://github.com/jwooley/RoslynAndYou" TargetMode="External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visualstudiogallery.msdn.microsoft.com/e2e07e91-9d0b-4944-ba40-e86bcbec159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dotnet/roslyn/issues/2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Roslyn Visualizer: </a:t>
            </a:r>
            <a:r>
              <a:rPr lang="en-US" dirty="0">
                <a:hlinkClick r:id="rId8"/>
              </a:rPr>
              <a:t>https://visualstudiogallery.msdn.microsoft.com/32fe332c-51ad-411a-a74c-9fdbc2a03bb7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Roslyn SDK Templates: </a:t>
            </a:r>
            <a:r>
              <a:rPr lang="en-US" dirty="0">
                <a:hlinkClick r:id="rId9"/>
              </a:rPr>
              <a:t>https://visualstudiogallery.msdn.microsoft.com/e2e07e91-9d0b-4944-ba40-e86bcbec1599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cap="small" dirty="0">
                <a:solidFill>
                  <a:schemeClr val="tx1"/>
                </a:solidFill>
                <a:hlinkClick r:id="rId10"/>
              </a:rPr>
              <a:t>https://</a:t>
            </a:r>
            <a:r>
              <a:rPr lang="en-US" cap="small" dirty="0" smtClean="0">
                <a:solidFill>
                  <a:schemeClr val="tx1"/>
                </a:solidFill>
                <a:hlinkClick r:id="rId10"/>
              </a:rPr>
              <a:t>github.com/jwooley/RoslynAndYou</a:t>
            </a:r>
            <a:r>
              <a:rPr lang="en-US" cap="small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7848600" cy="190264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https://github.com/jwooley/RoslynAndYou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Roslyn?</a:t>
            </a:r>
          </a:p>
          <a:p>
            <a:r>
              <a:rPr lang="en-US" sz="3200" dirty="0" smtClean="0"/>
              <a:t>New Compiler</a:t>
            </a:r>
          </a:p>
          <a:p>
            <a:r>
              <a:rPr lang="en-US" sz="3200" dirty="0" smtClean="0"/>
              <a:t>Language Enhancements</a:t>
            </a:r>
          </a:p>
          <a:p>
            <a:r>
              <a:rPr lang="en-US" sz="3200" dirty="0" smtClean="0"/>
              <a:t>Code Analytics, </a:t>
            </a:r>
            <a:r>
              <a:rPr lang="en-US" sz="3200" dirty="0" err="1" smtClean="0"/>
              <a:t>Refactorings</a:t>
            </a:r>
            <a:r>
              <a:rPr lang="en-US" sz="3200" dirty="0" smtClean="0"/>
              <a:t>, and Code Fixes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639503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10972800" cy="944564"/>
          </a:xfrm>
        </p:spPr>
        <p:txBody>
          <a:bodyPr/>
          <a:lstStyle/>
          <a:p>
            <a:pPr algn="ctr"/>
            <a:r>
              <a:rPr lang="en-US" dirty="0"/>
              <a:t>C#7 proposals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github.com/dotnet/roslyn/issues/2136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686800" cy="51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291473">
            <a:off x="6736310" y="1300895"/>
            <a:ext cx="18741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C# 7</a:t>
            </a:r>
            <a:endParaRPr lang="en-US" sz="5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  <a:endParaRPr lang="en-US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Literals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 Separators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Named Tuples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Scripting / Interactive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5908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13411</TotalTime>
  <Words>830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PowerPoint Presentation</vt:lpstr>
      <vt:lpstr>C#7</vt:lpstr>
      <vt:lpstr>C# Scripting / Interactive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105</cp:revision>
  <dcterms:created xsi:type="dcterms:W3CDTF">2010-05-07T01:14:40Z</dcterms:created>
  <dcterms:modified xsi:type="dcterms:W3CDTF">2016-04-16T14:35:22Z</dcterms:modified>
</cp:coreProperties>
</file>