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86" r:id="rId2"/>
    <p:sldId id="288" r:id="rId3"/>
    <p:sldId id="304" r:id="rId4"/>
    <p:sldId id="290" r:id="rId5"/>
    <p:sldId id="308" r:id="rId6"/>
    <p:sldId id="309" r:id="rId7"/>
    <p:sldId id="310" r:id="rId8"/>
    <p:sldId id="311" r:id="rId9"/>
    <p:sldId id="291" r:id="rId10"/>
    <p:sldId id="289" r:id="rId11"/>
    <p:sldId id="305" r:id="rId12"/>
    <p:sldId id="306" r:id="rId13"/>
    <p:sldId id="307" r:id="rId14"/>
    <p:sldId id="303" r:id="rId15"/>
    <p:sldId id="263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58" d="100"/>
          <a:sy n="58" d="100"/>
        </p:scale>
        <p:origin x="96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Generics, Iterators, Anonymous Delegates, </a:t>
          </a:r>
          <a:r>
            <a:rPr lang="en-US" dirty="0" err="1"/>
            <a:t>Nullable</a:t>
          </a:r>
          <a:r>
            <a:rPr lang="en-US" dirty="0"/>
            <a:t>, Partial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Parallel, Dynamic, optional </a:t>
          </a:r>
          <a:r>
            <a:rPr lang="en-US" dirty="0" err="1"/>
            <a:t>params</a:t>
          </a:r>
          <a:r>
            <a:rPr lang="en-US" dirty="0"/>
            <a:t>, named arguments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 err="1"/>
            <a:t>Async</a:t>
          </a:r>
          <a:endParaRPr lang="en-US" dirty="0"/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</dgm:pt>
    <dgm:pt modelId="{AA12AF86-DBFF-401E-8F90-8794184B09F1}" type="sibTrans" cxnId="{0D5AABA5-A419-42AA-AAED-5BD1FF12B65B}">
      <dgm:prSet/>
      <dgm:spPr/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4211204" y="-3645482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77906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4211204" y="-291989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Generics, Iterators, Anonymous Delegates, </a:t>
          </a:r>
          <a:r>
            <a:rPr lang="en-US" sz="2400" kern="1200" dirty="0" err="1"/>
            <a:t>Nullable</a:t>
          </a:r>
          <a:r>
            <a:rPr lang="en-US" sz="2400" kern="1200" dirty="0"/>
            <a:t>, Partial</a:t>
          </a:r>
        </a:p>
      </dsp:txBody>
      <dsp:txXfrm rot="-5400000">
        <a:off x="565722" y="751232"/>
        <a:ext cx="77906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4211204" y="-2195681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 </a:t>
          </a:r>
        </a:p>
      </dsp:txBody>
      <dsp:txXfrm rot="-5400000">
        <a:off x="565722" y="1475445"/>
        <a:ext cx="77906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4211204" y="-1471469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Parallel, Dynamic, optional </a:t>
          </a:r>
          <a:r>
            <a:rPr lang="en-US" sz="2400" kern="1200" dirty="0" err="1"/>
            <a:t>params</a:t>
          </a:r>
          <a:r>
            <a:rPr lang="en-US" sz="2400" kern="1200" dirty="0"/>
            <a:t>, named arguments</a:t>
          </a:r>
        </a:p>
      </dsp:txBody>
      <dsp:txXfrm rot="-5400000">
        <a:off x="565722" y="2199657"/>
        <a:ext cx="77906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4211204" y="-74725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Async</a:t>
          </a:r>
          <a:endParaRPr lang="en-US" sz="2400" kern="1200" dirty="0"/>
        </a:p>
      </dsp:txBody>
      <dsp:txXfrm rot="-5400000">
        <a:off x="565722" y="2923869"/>
        <a:ext cx="77906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4211204" y="-2304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77906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4211204" y="70116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3"/>
        <a:ext cx="7790634" cy="47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ooley/RoslynAndYo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jwooley.github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2b8dee02-55fc-430b-9047-523c8e943032" TargetMode="External"/><Relationship Id="rId3" Type="http://schemas.openxmlformats.org/officeDocument/2006/relationships/hyperlink" Target="http://code-cracker.github.io/" TargetMode="External"/><Relationship Id="rId7" Type="http://schemas.openxmlformats.org/officeDocument/2006/relationships/hyperlink" Target="https://github.com/DotNetAnalyzers/TSqlAnalyzer" TargetMode="External"/><Relationship Id="rId2" Type="http://schemas.openxmlformats.org/officeDocument/2006/relationships/hyperlink" Target="https://github.com/dotnet/roslyn-analyzer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AsyncUsageAnalyzers" TargetMode="External"/><Relationship Id="rId5" Type="http://schemas.openxmlformats.org/officeDocument/2006/relationships/hyperlink" Target="https://github.com/DotNetAnalyzers/StyleCopAnalyzers" TargetMode="External"/><Relationship Id="rId4" Type="http://schemas.openxmlformats.org/officeDocument/2006/relationships/hyperlink" Target="https://github.com/DotNetAnalyzers" TargetMode="External"/><Relationship Id="rId9" Type="http://schemas.openxmlformats.org/officeDocument/2006/relationships/hyperlink" Target="https://github.com/Wintellect/Wintellect.Analyzer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studiogallery.msdn.microsoft.com/e2e07e91-9d0b-4944-ba40-e86bcbec1599" TargetMode="External"/><Relationship Id="rId3" Type="http://schemas.openxmlformats.org/officeDocument/2006/relationships/hyperlink" Target="https://github.com/dotnet" TargetMode="External"/><Relationship Id="rId7" Type="http://schemas.openxmlformats.org/officeDocument/2006/relationships/hyperlink" Target="https://visualstudiogallery.msdn.microsoft.com/32fe332c-51ad-411a-a74c-9fdbc2a03bb7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llilc" TargetMode="External"/><Relationship Id="rId5" Type="http://schemas.openxmlformats.org/officeDocument/2006/relationships/hyperlink" Target="http://blogs.msdn.com/b/vbteam/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://code-cracker.github.io/" TargetMode="External"/><Relationship Id="rId9" Type="http://schemas.openxmlformats.org/officeDocument/2006/relationships/hyperlink" Target="https://github.com/jwooley/RoslynAndYou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jwooley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wooley/RoslynAndYou" TargetMode="Externa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blob/master/docs/Language%20Feature%20Status.md" TargetMode="External"/><Relationship Id="rId2" Type="http://schemas.openxmlformats.org/officeDocument/2006/relationships/hyperlink" Target="https://github.com/dotnet/roslyn/issues/213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8153400" cy="2090065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 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https://github.com/jwooley/RoslynAndYou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4"/>
              </a:rPr>
              <a:t>https://jwooley.github.io/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</a:t>
            </a:r>
            <a:r>
              <a:rPr lang="en-US" dirty="0" err="1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Fixes</a:t>
            </a:r>
            <a:r>
              <a:rPr lang="en-US" dirty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 Await</a:t>
            </a:r>
          </a:p>
          <a:p>
            <a:r>
              <a:rPr lang="en-US" dirty="0"/>
              <a:t>Add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Change Return Type</a:t>
            </a:r>
          </a:p>
          <a:p>
            <a:r>
              <a:rPr lang="en-US" dirty="0"/>
              <a:t>Change To Yield</a:t>
            </a:r>
          </a:p>
          <a:p>
            <a:r>
              <a:rPr lang="en-US" dirty="0"/>
              <a:t>Convert To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Convert To Iterator</a:t>
            </a:r>
          </a:p>
          <a:p>
            <a:r>
              <a:rPr lang="en-US" dirty="0"/>
              <a:t>Add Missing Reference</a:t>
            </a:r>
          </a:p>
          <a:p>
            <a:r>
              <a:rPr lang="en-US" dirty="0"/>
              <a:t>Add Using</a:t>
            </a:r>
          </a:p>
          <a:p>
            <a:r>
              <a:rPr lang="en-US" dirty="0"/>
              <a:t>Fully Qualify</a:t>
            </a:r>
          </a:p>
          <a:p>
            <a:r>
              <a:rPr lang="en-US" dirty="0"/>
              <a:t>Generate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Refactorings</a:t>
            </a:r>
            <a:r>
              <a:rPr lang="en-US" dirty="0"/>
              <a:t> (13)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Constructor Parameters from members</a:t>
            </a:r>
          </a:p>
          <a:p>
            <a:r>
              <a:rPr lang="en-US" dirty="0"/>
              <a:t>Change Signature</a:t>
            </a:r>
          </a:p>
          <a:p>
            <a:r>
              <a:rPr lang="en-US" dirty="0"/>
              <a:t>Encapsulate Field</a:t>
            </a:r>
          </a:p>
          <a:p>
            <a:r>
              <a:rPr lang="en-US" dirty="0"/>
              <a:t>Extract Interface</a:t>
            </a:r>
          </a:p>
          <a:p>
            <a:r>
              <a:rPr lang="en-US" dirty="0"/>
              <a:t>Extract Method</a:t>
            </a:r>
          </a:p>
          <a:p>
            <a:r>
              <a:rPr lang="en-US" dirty="0"/>
              <a:t>Generate Constructor from members</a:t>
            </a:r>
          </a:p>
          <a:p>
            <a:r>
              <a:rPr lang="en-US" dirty="0"/>
              <a:t>Generate default constructors</a:t>
            </a:r>
          </a:p>
          <a:p>
            <a:r>
              <a:rPr lang="en-US" dirty="0"/>
              <a:t>Inline temporary</a:t>
            </a:r>
          </a:p>
          <a:p>
            <a:r>
              <a:rPr lang="en-US" dirty="0"/>
              <a:t>Introduce Variable</a:t>
            </a:r>
          </a:p>
          <a:p>
            <a:r>
              <a:rPr lang="en-US" dirty="0"/>
              <a:t>Invert If</a:t>
            </a:r>
          </a:p>
          <a:p>
            <a:r>
              <a:rPr lang="en-US" dirty="0"/>
              <a:t>Simplify Lambda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9577" y="6126164"/>
            <a:ext cx="465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Microsoft.CodeAnalysis.Internal.Log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Fix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9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63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7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8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.Add(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87416" y="530932"/>
            <a:ext cx="177805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ExpressionSyntax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SyntaxToken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SyntaxTrivia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Diagnostic -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	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 type 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Rule,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Diagnostic - </a:t>
            </a:r>
            <a:r>
              <a:rPr lang="en-US" dirty="0" err="1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diagnostic 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76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Code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>
                <a:hlinkClick r:id="rId2"/>
              </a:rPr>
              <a:t>Roslyn Analyzers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Code Cracker</a:t>
            </a:r>
            <a:endParaRPr lang="en-US" dirty="0"/>
          </a:p>
          <a:p>
            <a:r>
              <a:rPr lang="en-US" dirty="0" err="1">
                <a:hlinkClick r:id="rId4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AsyncUsageAnalyzers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DotNetDoodle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RoslynDiagnostics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hlinkClick r:id="rId8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9"/>
              </a:rPr>
              <a:t>Wintellect.Analyzers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Code Cracker: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http://code-cracker.github.io/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VB Team Blog: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http://blogs.msdn.com/b/vbteam/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LLILC (LLVM for .NET Core):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https://github.com/dotnet/llilc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Roslyn Visualizer: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7"/>
              </a:rPr>
              <a:t>https://visualstudiogallery.msdn.microsoft.com/32fe332c-51ad-411a-a74c-9fdbc2a03bb7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Roslyn SDK Templates: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8"/>
              </a:rPr>
              <a:t>https://visualstudiogallery.msdn.microsoft.com/e2e07e91-9d0b-4944-ba40-e86bcbec1599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9"/>
              </a:rPr>
              <a:t>https://github.com/jwooley/RoslynAndYou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667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133600"/>
            <a:ext cx="7848600" cy="2362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https://github.com/jwooley/RoslynAndYou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hlinkClick r:id="rId7"/>
              </a:rPr>
              <a:t>https://jwooley.github.io</a:t>
            </a:r>
            <a:r>
              <a:rPr lang="en-US" sz="2400" cap="small" dirty="0">
                <a:solidFill>
                  <a:schemeClr val="tx1"/>
                </a:solidFill>
                <a:hlinkClick r:id="rId7"/>
              </a:rPr>
              <a:t>/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Roslyn?</a:t>
            </a:r>
          </a:p>
          <a:p>
            <a:r>
              <a:rPr lang="en-US" sz="3200" dirty="0"/>
              <a:t>New Compiler</a:t>
            </a:r>
          </a:p>
          <a:p>
            <a:r>
              <a:rPr lang="en-US" sz="3200" dirty="0"/>
              <a:t>Language Enhancements</a:t>
            </a:r>
          </a:p>
          <a:p>
            <a:r>
              <a:rPr lang="en-US" sz="3200" dirty="0"/>
              <a:t>Code Analytics, </a:t>
            </a:r>
            <a:r>
              <a:rPr lang="en-US" sz="3200" dirty="0" err="1"/>
              <a:t>Refactorings</a:t>
            </a:r>
            <a:r>
              <a:rPr lang="en-US" sz="3200" dirty="0"/>
              <a:t>, and Code Fixes</a:t>
            </a:r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Roslyn?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362201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Evolution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9639503"/>
              </p:ext>
            </p:extLst>
          </p:nvPr>
        </p:nvGraphicFramePr>
        <p:xfrm>
          <a:off x="1828800" y="1417638"/>
          <a:ext cx="8382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6276262"/>
            <a:ext cx="7327084" cy="42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sz="1600" dirty="0"/>
              <a:t>github.com/dotnet/roslyn/wiki/Languages-features-in-C%23-6-and-VB-14</a:t>
            </a:r>
          </a:p>
        </p:txBody>
      </p:sp>
    </p:spTree>
    <p:extLst>
      <p:ext uri="{BB962C8B-B14F-4D97-AF65-F5344CB8AC3E}">
        <p14:creationId xmlns:p14="http://schemas.microsoft.com/office/powerpoint/2010/main" val="1200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15000"/>
            <a:ext cx="11353800" cy="94456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C#7 proposals - </a:t>
            </a:r>
            <a:r>
              <a:rPr lang="en-US" dirty="0">
                <a:hlinkClick r:id="rId2"/>
              </a:rPr>
              <a:t>https://github.com/dotnet/roslyn/issues/2136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 Feature Status: </a:t>
            </a:r>
            <a:r>
              <a:rPr lang="en-US" dirty="0">
                <a:hlinkClick r:id="rId3"/>
              </a:rPr>
              <a:t>https://github.com/dotnet/roslyn/blob/master/docs/Language%20Feature%20Status.md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33400"/>
            <a:ext cx="8686800" cy="5119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291473">
            <a:off x="6736310" y="1300895"/>
            <a:ext cx="187418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C# 7</a:t>
            </a:r>
          </a:p>
        </p:txBody>
      </p:sp>
    </p:spTree>
    <p:extLst>
      <p:ext uri="{BB962C8B-B14F-4D97-AF65-F5344CB8AC3E}">
        <p14:creationId xmlns:p14="http://schemas.microsoft.com/office/powerpoint/2010/main" val="209175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332" y="381000"/>
            <a:ext cx="11572068" cy="62785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numbers = { 0b1, 0b10,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0b10, 0b100, 0b1000 }, 0b1000_0, 0b1000_00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 Tally(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(sum:0, count:0);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= Tally(l);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Tally(numbers);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$"Sum: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0" y="1524000"/>
            <a:ext cx="1524000" cy="1143000"/>
          </a:xfrm>
        </p:spPr>
        <p:txBody>
          <a:bodyPr/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C#7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924800" y="150876"/>
            <a:ext cx="1981200" cy="612648"/>
          </a:xfrm>
          <a:prstGeom prst="wedgeRoundRectCallout">
            <a:avLst>
              <a:gd name="adj1" fmla="val -103229"/>
              <a:gd name="adj2" fmla="val 68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Literals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939453" y="1270797"/>
            <a:ext cx="1981200" cy="612648"/>
          </a:xfrm>
          <a:prstGeom prst="wedgeRoundRectCallout">
            <a:avLst>
              <a:gd name="adj1" fmla="val 88487"/>
              <a:gd name="adj2" fmla="val -8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 Separators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139153"/>
            <a:ext cx="1981200" cy="612648"/>
          </a:xfrm>
          <a:prstGeom prst="wedgeRoundRectCallout">
            <a:avLst>
              <a:gd name="adj1" fmla="val -112548"/>
              <a:gd name="adj2" fmla="val 108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Named Tuples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45315" y="2181110"/>
            <a:ext cx="1981200" cy="612648"/>
          </a:xfrm>
          <a:prstGeom prst="wedgeRoundRectCallout">
            <a:avLst>
              <a:gd name="adj1" fmla="val -185330"/>
              <a:gd name="adj2" fmla="val -187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Functions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945315" y="3003367"/>
            <a:ext cx="1981200" cy="612648"/>
          </a:xfrm>
          <a:prstGeom prst="wedgeRoundRectCallout">
            <a:avLst>
              <a:gd name="adj1" fmla="val -83259"/>
              <a:gd name="adj2" fmla="val 22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9991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Scripting / Interactive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3400" y="3581400"/>
            <a:ext cx="111252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script =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CSharpScript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x = 1;"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y = 2;"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 + 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script.RunAsync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49" y="862467"/>
            <a:ext cx="5537251" cy="23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4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5687680" y="3485734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012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CSC/VBC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up the 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1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829720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372644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8458200" y="3154364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17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45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2722231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5211588" y="2039107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3997961" y="1251657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4" name="Explosion 1 13"/>
          <p:cNvSpPr/>
          <p:nvPr/>
        </p:nvSpPr>
        <p:spPr>
          <a:xfrm>
            <a:off x="6163957" y="1290639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6" grpId="0" animBg="1"/>
      <p:bldP spid="17" grpId="0" animBg="1"/>
      <p:bldP spid="14" grpId="0" animBg="1"/>
    </p:bld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14022</TotalTime>
  <Words>1149</Words>
  <Application>Microsoft Office PowerPoint</Application>
  <PresentationFormat>Widescreen</PresentationFormat>
  <Paragraphs>240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Berlin Sans FB</vt:lpstr>
      <vt:lpstr>Calibri</vt:lpstr>
      <vt:lpstr>Consolas</vt:lpstr>
      <vt:lpstr>Segoe UI</vt:lpstr>
      <vt:lpstr>Tw Cen MT</vt:lpstr>
      <vt:lpstr>Thatch</vt:lpstr>
      <vt:lpstr>.Net Compiler Platform (Roslyn) And You https://github.com/jwooley/RoslynAndYou https://jwooley.github.io/ </vt:lpstr>
      <vt:lpstr>Agenda</vt:lpstr>
      <vt:lpstr>What is Roslyn?</vt:lpstr>
      <vt:lpstr>Language Evolution</vt:lpstr>
      <vt:lpstr>Roslyn Language Enhancements</vt:lpstr>
      <vt:lpstr>PowerPoint Presentation</vt:lpstr>
      <vt:lpstr>C#7</vt:lpstr>
      <vt:lpstr>C# Scripting / Interactive</vt:lpstr>
      <vt:lpstr>Opening up the compiler</vt:lpstr>
      <vt:lpstr>Out of the Box Refactorings</vt:lpstr>
      <vt:lpstr>Building your own Fix</vt:lpstr>
      <vt:lpstr>Custom Diagnostic - Analyzer</vt:lpstr>
      <vt:lpstr>Custom Diagnostic - CodeFixProvider</vt:lpstr>
      <vt:lpstr>Third Party Code Fixes</vt:lpstr>
      <vt:lpstr>Roslyn Resources</vt:lpstr>
      <vt:lpstr>.Net Compiler Platform (Roslyn) And You https://github.com/jwooley/RoslynAndYou https://jwooley.github.io/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119</cp:revision>
  <dcterms:created xsi:type="dcterms:W3CDTF">2010-05-07T01:14:40Z</dcterms:created>
  <dcterms:modified xsi:type="dcterms:W3CDTF">2017-02-23T03:49:34Z</dcterms:modified>
</cp:coreProperties>
</file>