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6" r:id="rId2"/>
    <p:sldId id="288" r:id="rId3"/>
    <p:sldId id="304" r:id="rId4"/>
    <p:sldId id="290" r:id="rId5"/>
    <p:sldId id="308" r:id="rId6"/>
    <p:sldId id="291" r:id="rId7"/>
    <p:sldId id="289" r:id="rId8"/>
    <p:sldId id="305" r:id="rId9"/>
    <p:sldId id="306" r:id="rId10"/>
    <p:sldId id="307" r:id="rId11"/>
    <p:sldId id="303" r:id="rId12"/>
    <p:sldId id="26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74" d="100"/>
          <a:sy n="74" d="100"/>
        </p:scale>
        <p:origin x="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dotnet/llilc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5" Type="http://schemas.openxmlformats.org/officeDocument/2006/relationships/hyperlink" Target="http://blogs.msdn.com/b/vbteam/" TargetMode="External"/><Relationship Id="rId4" Type="http://schemas.openxmlformats.org/officeDocument/2006/relationships/hyperlink" Target="https://github.com/code-cracker/code-crack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 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diagnostic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LLILC (</a:t>
            </a:r>
            <a:r>
              <a:rPr lang="en-US" dirty="0"/>
              <a:t>LLVM for .NET Core</a:t>
            </a:r>
            <a:r>
              <a:rPr lang="en-US" dirty="0" smtClean="0"/>
              <a:t>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github.com/dotnet/llilc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2895600" cy="457200"/>
          </a:xfrm>
          <a:solidFill>
            <a:schemeClr val="bg2">
              <a:lumMod val="75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/>
              <a:t>Don’t forget the surveys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438400" y="2438400"/>
            <a:ext cx="48006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</a:p>
          <a:p>
            <a:r>
              <a:rPr lang="en-US" dirty="0" smtClean="0"/>
              <a:t>New Compiler</a:t>
            </a:r>
          </a:p>
          <a:p>
            <a:r>
              <a:rPr lang="en-US" dirty="0" smtClean="0"/>
              <a:t>Language Enhancements</a:t>
            </a:r>
          </a:p>
          <a:p>
            <a:r>
              <a:rPr lang="en-US" dirty="0" smtClean="0"/>
              <a:t>Code Analytics, </a:t>
            </a:r>
            <a:r>
              <a:rPr lang="en-US" dirty="0" err="1" smtClean="0"/>
              <a:t>Refactorings</a:t>
            </a:r>
            <a:r>
              <a:rPr lang="en-US" dirty="0" smtClean="0"/>
              <a:t>, and Code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362200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481379"/>
              </p:ext>
            </p:extLst>
          </p:nvPr>
        </p:nvGraphicFramePr>
        <p:xfrm>
          <a:off x="304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276261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0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property initializer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 only auto property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0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Parameterless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3338" y="1784356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Dictionary Initializer</a:t>
            </a:r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7105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Await in Catch/ Finally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6972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2076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Modules</a:t>
            </a:r>
            <a:endParaRPr lang="en-US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-16192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Interface</a:t>
            </a:r>
            <a:endParaRPr lang="en-US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414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Multiline string literals</a:t>
            </a:r>
            <a:endParaRPr lang="en-US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3848100" y="4838697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Line continuation comments</a:t>
            </a:r>
            <a:endParaRPr lang="en-US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1504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Null propagation</a:t>
            </a:r>
            <a:endParaRPr lang="en-US" dirty="0"/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6477000" y="4152897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5295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Nameof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3581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#pragma</a:t>
            </a:r>
            <a:endParaRPr lang="en-US" dirty="0"/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5029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#Region inside methods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257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Using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4163680" y="3485733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488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CSC/VBC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829719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3372643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6934200" y="3154363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IL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1493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1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1198230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3687588" y="2039106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2473961" y="1251656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4639957" y="1290638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2" grpId="0" animBg="1"/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2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.Add(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35066"/>
            <a:ext cx="4295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10167</TotalTime>
  <Words>633</Words>
  <Application>Microsoft Office PowerPoint</Application>
  <PresentationFormat>On-screen Show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Resources</vt:lpstr>
      <vt:lpstr>.Net Compiler Platform (Roslyn) And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86</cp:revision>
  <dcterms:created xsi:type="dcterms:W3CDTF">2010-05-07T01:14:40Z</dcterms:created>
  <dcterms:modified xsi:type="dcterms:W3CDTF">2015-04-27T02:49:24Z</dcterms:modified>
</cp:coreProperties>
</file>