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86" r:id="rId2"/>
    <p:sldId id="288" r:id="rId3"/>
    <p:sldId id="304" r:id="rId4"/>
    <p:sldId id="290" r:id="rId5"/>
    <p:sldId id="308" r:id="rId6"/>
    <p:sldId id="309" r:id="rId7"/>
    <p:sldId id="291" r:id="rId8"/>
    <p:sldId id="289" r:id="rId9"/>
    <p:sldId id="305" r:id="rId10"/>
    <p:sldId id="306" r:id="rId11"/>
    <p:sldId id="307" r:id="rId12"/>
    <p:sldId id="303" r:id="rId13"/>
    <p:sldId id="263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09" d="100"/>
          <a:sy n="109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 smtClean="0"/>
            <a:t>2015</a:t>
          </a:r>
          <a:endParaRPr lang="en-US" dirty="0"/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 smtClean="0"/>
            <a:t>C# 1/VB7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 smtClean="0"/>
            <a:t>Generics, Iterators, Anonymous Delegates, </a:t>
          </a:r>
          <a:r>
            <a:rPr lang="en-US" dirty="0" err="1" smtClean="0"/>
            <a:t>Nullable</a:t>
          </a:r>
          <a:r>
            <a:rPr lang="en-US" dirty="0" smtClean="0"/>
            <a:t>, Partial</a:t>
          </a:r>
          <a:endParaRPr lang="en-US" dirty="0"/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LINQ</a:t>
          </a:r>
          <a:r>
            <a:rPr lang="en-US" dirty="0" smtClean="0"/>
            <a:t>, Lambda, Anonymous, </a:t>
          </a:r>
          <a:r>
            <a:rPr lang="en-US" dirty="0" err="1" smtClean="0"/>
            <a:t>AutoProp</a:t>
          </a:r>
          <a:r>
            <a:rPr lang="en-US" dirty="0" smtClean="0"/>
            <a:t>, Extension Methods </a:t>
          </a:r>
          <a:endParaRPr lang="en-US" dirty="0"/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 smtClean="0"/>
            <a:t>Parallel, Dynamic, optional </a:t>
          </a:r>
          <a:r>
            <a:rPr lang="en-US" dirty="0" err="1" smtClean="0"/>
            <a:t>params</a:t>
          </a:r>
          <a:r>
            <a:rPr lang="en-US" dirty="0" smtClean="0"/>
            <a:t>, named arguments</a:t>
          </a:r>
          <a:endParaRPr lang="en-US" dirty="0"/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 err="1" smtClean="0"/>
            <a:t>Async</a:t>
          </a:r>
          <a:endParaRPr lang="en-US" dirty="0"/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 smtClean="0"/>
            <a:t>Roslyn</a:t>
          </a:r>
          <a:endParaRPr lang="en-US" dirty="0"/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 smtClean="0"/>
            <a:t>???</a:t>
          </a:r>
          <a:endParaRPr lang="en-US" dirty="0"/>
        </a:p>
      </dgm:t>
    </dgm:pt>
    <dgm:pt modelId="{40DD1C00-2473-4003-BEC0-C004D7F14797}" type="parTrans" cxnId="{0D5AABA5-A419-42AA-AAED-5BD1FF12B65B}">
      <dgm:prSet/>
      <dgm:spPr/>
    </dgm:pt>
    <dgm:pt modelId="{AA12AF86-DBFF-401E-8F90-8794184B09F1}" type="sibTrans" cxnId="{0D5AABA5-A419-42AA-AAED-5BD1FF12B65B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2002</a:t>
          </a:r>
          <a:endParaRPr lang="en-US" sz="1700" kern="1200" dirty="0"/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4211204" y="-3645482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C# 1/VB7</a:t>
          </a:r>
          <a:endParaRPr lang="en-US" sz="2400" kern="1200" dirty="0"/>
        </a:p>
      </dsp:txBody>
      <dsp:txXfrm rot="-5400000">
        <a:off x="565722" y="25644"/>
        <a:ext cx="77906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2005</a:t>
          </a:r>
          <a:endParaRPr lang="en-US" sz="1700" kern="1200" dirty="0"/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4211204" y="-291989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Generics, Iterators, Anonymous Delegates, </a:t>
          </a:r>
          <a:r>
            <a:rPr lang="en-US" sz="2400" kern="1200" dirty="0" err="1" smtClean="0"/>
            <a:t>Nullable</a:t>
          </a:r>
          <a:r>
            <a:rPr lang="en-US" sz="2400" kern="1200" dirty="0" smtClean="0"/>
            <a:t>, Partial</a:t>
          </a:r>
          <a:endParaRPr lang="en-US" sz="2400" kern="1200" dirty="0"/>
        </a:p>
      </dsp:txBody>
      <dsp:txXfrm rot="-5400000">
        <a:off x="565722" y="751232"/>
        <a:ext cx="77906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2008</a:t>
          </a:r>
          <a:endParaRPr lang="en-US" sz="1700" kern="1200" dirty="0"/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4211204" y="-2195681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00B050"/>
              </a:solidFill>
            </a:rPr>
            <a:t>LINQ</a:t>
          </a:r>
          <a:r>
            <a:rPr lang="en-US" sz="2400" kern="1200" dirty="0" smtClean="0"/>
            <a:t>, Lambda, Anonymous, </a:t>
          </a:r>
          <a:r>
            <a:rPr lang="en-US" sz="2400" kern="1200" dirty="0" err="1" smtClean="0"/>
            <a:t>AutoProp</a:t>
          </a:r>
          <a:r>
            <a:rPr lang="en-US" sz="2400" kern="1200" dirty="0" smtClean="0"/>
            <a:t>, Extension Methods </a:t>
          </a:r>
          <a:endParaRPr lang="en-US" sz="2400" kern="1200" dirty="0"/>
        </a:p>
      </dsp:txBody>
      <dsp:txXfrm rot="-5400000">
        <a:off x="565722" y="1475445"/>
        <a:ext cx="77906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2010</a:t>
          </a:r>
          <a:endParaRPr lang="en-US" sz="1700" kern="1200" dirty="0"/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4211204" y="-1471469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Parallel, Dynamic, optional </a:t>
          </a:r>
          <a:r>
            <a:rPr lang="en-US" sz="2400" kern="1200" dirty="0" err="1" smtClean="0"/>
            <a:t>params</a:t>
          </a:r>
          <a:r>
            <a:rPr lang="en-US" sz="2400" kern="1200" dirty="0" smtClean="0"/>
            <a:t>, named arguments</a:t>
          </a:r>
          <a:endParaRPr lang="en-US" sz="2400" kern="1200" dirty="0"/>
        </a:p>
      </dsp:txBody>
      <dsp:txXfrm rot="-5400000">
        <a:off x="565722" y="2199657"/>
        <a:ext cx="77906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endParaRPr lang="en-US" sz="1700" kern="1200" dirty="0"/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4211204" y="-74725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Async</a:t>
          </a:r>
          <a:endParaRPr lang="en-US" sz="2400" kern="1200" dirty="0"/>
        </a:p>
      </dsp:txBody>
      <dsp:txXfrm rot="-5400000">
        <a:off x="565722" y="2923869"/>
        <a:ext cx="77906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2013</a:t>
          </a:r>
          <a:endParaRPr lang="en-US" sz="1700" kern="1200" dirty="0"/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4211204" y="-23044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???</a:t>
          </a:r>
          <a:endParaRPr lang="en-US" sz="2400" kern="1200" dirty="0"/>
        </a:p>
      </dsp:txBody>
      <dsp:txXfrm rot="-5400000">
        <a:off x="565722" y="3648082"/>
        <a:ext cx="77906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2015</a:t>
          </a:r>
          <a:endParaRPr lang="en-US" sz="1700" kern="1200" dirty="0"/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4211204" y="701167"/>
          <a:ext cx="525313" cy="7816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Roslyn</a:t>
          </a:r>
          <a:endParaRPr lang="en-US" sz="2400" kern="1200" dirty="0"/>
        </a:p>
      </dsp:txBody>
      <dsp:txXfrm rot="-5400000">
        <a:off x="565722" y="4372293"/>
        <a:ext cx="7790634" cy="47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tellect/Wintellect.Analyzers" TargetMode="External"/><Relationship Id="rId3" Type="http://schemas.openxmlformats.org/officeDocument/2006/relationships/hyperlink" Target="https://github.com/DotNetAnalyzers" TargetMode="External"/><Relationship Id="rId7" Type="http://schemas.openxmlformats.org/officeDocument/2006/relationships/hyperlink" Target="https://msdn.microsoft.com/en-US/library/2b8dee02-55fc-430b-9047-523c8e943032" TargetMode="External"/><Relationship Id="rId2" Type="http://schemas.openxmlformats.org/officeDocument/2006/relationships/hyperlink" Target="http://code-cracker.github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otNetAnalyzers/TSqlAnalyzer" TargetMode="External"/><Relationship Id="rId5" Type="http://schemas.openxmlformats.org/officeDocument/2006/relationships/hyperlink" Target="https://github.com/DotNetAnalyzers/AsyncUsageAnalyzers" TargetMode="External"/><Relationship Id="rId4" Type="http://schemas.openxmlformats.org/officeDocument/2006/relationships/hyperlink" Target="https://github.com/DotNetAnalyzers/StyleCopAnalyzer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studiogallery.msdn.microsoft.com/32fe332c-51ad-411a-a74c-9fdbc2a03bb7" TargetMode="External"/><Relationship Id="rId3" Type="http://schemas.openxmlformats.org/officeDocument/2006/relationships/hyperlink" Target="https://github.com/dotnet" TargetMode="External"/><Relationship Id="rId7" Type="http://schemas.openxmlformats.org/officeDocument/2006/relationships/hyperlink" Target="https://github.com/dotnet/llilc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bteam/archive/2014/11/12/introducing-the-visual-studio-2015-preview-for-c-and-vb.aspx" TargetMode="External"/><Relationship Id="rId11" Type="http://schemas.openxmlformats.org/officeDocument/2006/relationships/image" Target="../media/image5.jpg"/><Relationship Id="rId5" Type="http://schemas.openxmlformats.org/officeDocument/2006/relationships/hyperlink" Target="http://blogs.msdn.com/b/vbteam/" TargetMode="External"/><Relationship Id="rId10" Type="http://schemas.openxmlformats.org/officeDocument/2006/relationships/hyperlink" Target="https://github.com/jwooley/RoslynAndYou" TargetMode="External"/><Relationship Id="rId4" Type="http://schemas.openxmlformats.org/officeDocument/2006/relationships/hyperlink" Target="https://github.com/code-cracker/code-cracker" TargetMode="External"/><Relationship Id="rId9" Type="http://schemas.openxmlformats.org/officeDocument/2006/relationships/hyperlink" Target="https://visualstudiogallery.msdn.microsoft.com/e2e07e91-9d0b-4944-ba40-e86bcbec159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dotnet/roslyn/issues/21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roslyn.io/#Microsoft.CodeAnalysis.Features/CodeRefactorings/PredefinedCodeRefactoringProviderNames.cs,6e12ecf679dbe260" TargetMode="External"/><Relationship Id="rId2" Type="http://schemas.openxmlformats.org/officeDocument/2006/relationships/hyperlink" Target="http://source.roslyn.io/#Microsoft.CodeAnalysis.Features/CodeFixes/PredefinedCodeFixProviderNames.c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438400"/>
            <a:ext cx="8153400" cy="1600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 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</a:t>
            </a:r>
            <a:r>
              <a:rPr lang="en-US" cap="small" dirty="0">
                <a:solidFill>
                  <a:schemeClr val="tx1"/>
                </a:solidFill>
              </a:rPr>
              <a:t>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https://github.com/jwooley/RoslynAndYou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WebApiControllerNamingConventionAnalyzer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	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DiagnosticAnalyzer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“WA0001"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 type should end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 name '{0}' does not end in 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DiagnosticDescriptor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Description,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MessageFormat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Category,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DiagnosticSeverity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.Warning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Add implementation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67000"/>
            <a:ext cx="82296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Analyzer(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SymbolAnalysisContext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symbol =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INamedTypeSymbol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context.Symbol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||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symbol.BaseType.Name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ApiController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&amp;&amp; 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symbol.Name.EndsWith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Rule,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symbol.Locations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symbol.Name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context.ReportDiagnostic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(diagnostic);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Diagnostic - </a:t>
            </a:r>
            <a:r>
              <a:rPr lang="en-US" dirty="0" err="1" smtClean="0"/>
              <a:t>CodeFixProvider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1"/>
            <a:ext cx="88392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LanguageNames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.CSharp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ControllerNameCodeFixProvider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CodeFixProvider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GetFixableDiagnosticIds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ImmutableArray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438400"/>
            <a:ext cx="8839201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ComputeFixesAsync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CodeFixContext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diagnostic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context.Diagnostics.First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diagnostic.Location.SourceSpan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root.FindToken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diagnosticSpan.Start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Parent.AncestorsAndSelf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&gt;().First();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context.RegisterFix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CodeAction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"Ensure type ends in 'Controller'"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declaration, c)),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diagnostic 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676398" y="1348800"/>
            <a:ext cx="8915402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MakeEndInControllerAsync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TypeDeclarationSyntax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.Replace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RegexOptions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.IgnoreCase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nameWithoutController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"Controller"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typeDecl.ReplaceToken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identifierToken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newIdentifier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root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document.GetSyntaxRootAsync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root.ReplaceNode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typeDecl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document.WithSyntaxRoot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newDocument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8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Code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 Cracker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DotNetAnalyzers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StyleCop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AsyncUsageAnalyzers</a:t>
            </a:r>
            <a:endParaRPr lang="en-US" dirty="0"/>
          </a:p>
          <a:p>
            <a:pPr lvl="1"/>
            <a:r>
              <a:rPr lang="en-US" dirty="0" err="1" smtClean="0">
                <a:hlinkClick r:id="rId6"/>
              </a:rPr>
              <a:t>TSqlAnalyzer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DotNetDoodle</a:t>
            </a:r>
            <a:endParaRPr lang="en-US" dirty="0"/>
          </a:p>
          <a:p>
            <a:r>
              <a:rPr lang="en-US" dirty="0" err="1"/>
              <a:t>RoslynDiagnostics</a:t>
            </a:r>
            <a:endParaRPr lang="en-US" dirty="0"/>
          </a:p>
          <a:p>
            <a:r>
              <a:rPr lang="en-US" dirty="0" err="1">
                <a:hlinkClick r:id="rId7"/>
              </a:rPr>
              <a:t>AzureAnalytics</a:t>
            </a:r>
            <a:endParaRPr lang="en-US" dirty="0"/>
          </a:p>
          <a:p>
            <a:r>
              <a:rPr lang="en-US" dirty="0" err="1">
                <a:hlinkClick r:id="rId8"/>
              </a:rPr>
              <a:t>Wintellect.Analyzers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github.com/dotnet/roslyn</a:t>
            </a:r>
            <a:r>
              <a:rPr lang="en-US" dirty="0" smtClean="0"/>
              <a:t>   </a:t>
            </a:r>
          </a:p>
          <a:p>
            <a:r>
              <a:rPr lang="en-US" dirty="0"/>
              <a:t>Dotnet: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</a:t>
            </a:r>
            <a:endParaRPr lang="en-US" dirty="0" smtClean="0"/>
          </a:p>
          <a:p>
            <a:r>
              <a:rPr lang="en-US" dirty="0"/>
              <a:t>Code Cracker: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github.com/code-cracker/code-cracker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VB </a:t>
            </a:r>
            <a:r>
              <a:rPr lang="en-US" dirty="0"/>
              <a:t>Team Blog: </a:t>
            </a:r>
            <a:r>
              <a:rPr lang="en-US" dirty="0">
                <a:hlinkClick r:id="rId5"/>
              </a:rPr>
              <a:t>http://blogs.msdn.com/b/vbteam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blogs.msdn.com/b/vbteam/archive/2014/11/12/introducing-the-visual-studio-2015-preview-for-c-and-vb.aspx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LLILC (</a:t>
            </a:r>
            <a:r>
              <a:rPr lang="en-US" dirty="0"/>
              <a:t>LLVM for .NET Core</a:t>
            </a:r>
            <a:r>
              <a:rPr lang="en-US" dirty="0" smtClean="0"/>
              <a:t>):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github.com/dotnet/llilc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Roslyn Visualizer: </a:t>
            </a:r>
            <a:r>
              <a:rPr lang="en-US" dirty="0">
                <a:hlinkClick r:id="rId8"/>
              </a:rPr>
              <a:t>https://visualstudiogallery.msdn.microsoft.com/32fe332c-51ad-411a-a74c-9fdbc2a03bb7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Roslyn SDK Templates: </a:t>
            </a:r>
            <a:r>
              <a:rPr lang="en-US" dirty="0">
                <a:hlinkClick r:id="rId9"/>
              </a:rPr>
              <a:t>https://visualstudiogallery.msdn.microsoft.com/e2e07e91-9d0b-4944-ba40-e86bcbec1599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cap="small" dirty="0">
                <a:solidFill>
                  <a:schemeClr val="tx1"/>
                </a:solidFill>
                <a:hlinkClick r:id="rId10"/>
              </a:rPr>
              <a:t>https://</a:t>
            </a:r>
            <a:r>
              <a:rPr lang="en-US" cap="small" dirty="0" smtClean="0">
                <a:solidFill>
                  <a:schemeClr val="tx1"/>
                </a:solidFill>
                <a:hlinkClick r:id="rId10"/>
              </a:rPr>
              <a:t>github.com/jwooley/RoslynAndYou</a:t>
            </a:r>
            <a:r>
              <a:rPr lang="en-US" cap="small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667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438400"/>
            <a:ext cx="7848600" cy="190264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.Net</a:t>
            </a:r>
            <a:r>
              <a:rPr lang="en-US" cap="small" dirty="0" smtClean="0">
                <a:solidFill>
                  <a:schemeClr val="tx1"/>
                </a:solidFill>
              </a:rPr>
              <a:t> Compiler Platform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(Roslyn)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And You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https://github.com/jwooley/RoslynAndYou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Roslyn?</a:t>
            </a:r>
          </a:p>
          <a:p>
            <a:r>
              <a:rPr lang="en-US" sz="3200" dirty="0" smtClean="0"/>
              <a:t>New Compiler</a:t>
            </a:r>
          </a:p>
          <a:p>
            <a:r>
              <a:rPr lang="en-US" sz="3200" dirty="0" smtClean="0"/>
              <a:t>Language Enhancements</a:t>
            </a:r>
          </a:p>
          <a:p>
            <a:r>
              <a:rPr lang="en-US" sz="3200" dirty="0" smtClean="0"/>
              <a:t>Code Analytics, </a:t>
            </a:r>
            <a:r>
              <a:rPr lang="en-US" sz="3200" dirty="0" err="1" smtClean="0"/>
              <a:t>Refactorings</a:t>
            </a:r>
            <a:r>
              <a:rPr lang="en-US" sz="3200" dirty="0" smtClean="0"/>
              <a:t>, and Code Fixes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1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Roslyn?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5254011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36220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9639503"/>
              </p:ext>
            </p:extLst>
          </p:nvPr>
        </p:nvGraphicFramePr>
        <p:xfrm>
          <a:off x="1828800" y="1417638"/>
          <a:ext cx="8382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6276262"/>
            <a:ext cx="7327084" cy="42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sz="1600" dirty="0"/>
              <a:t>github.com/dotnet/roslyn/wiki/Languages-features-in-C%23-6-and-VB-14</a:t>
            </a:r>
          </a:p>
        </p:txBody>
      </p:sp>
    </p:spTree>
    <p:extLst>
      <p:ext uri="{BB962C8B-B14F-4D97-AF65-F5344CB8AC3E}">
        <p14:creationId xmlns:p14="http://schemas.microsoft.com/office/powerpoint/2010/main" val="12005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Language Enhancements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15000"/>
            <a:ext cx="10972800" cy="944564"/>
          </a:xfrm>
        </p:spPr>
        <p:txBody>
          <a:bodyPr/>
          <a:lstStyle/>
          <a:p>
            <a:pPr algn="ctr"/>
            <a:r>
              <a:rPr lang="en-US" dirty="0"/>
              <a:t>C#7 proposals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github.com/dotnet/roslyn/issues/2136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686800" cy="5119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291473">
            <a:off x="6736310" y="1300895"/>
            <a:ext cx="187418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C# 7</a:t>
            </a:r>
            <a:endParaRPr lang="en-US" sz="5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5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Internal Storage 17"/>
          <p:cNvSpPr/>
          <p:nvPr/>
        </p:nvSpPr>
        <p:spPr>
          <a:xfrm>
            <a:off x="5687680" y="3485734"/>
            <a:ext cx="1143000" cy="1552613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012406" y="2595959"/>
            <a:ext cx="3124200" cy="3067844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CSC/VBC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up the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133601"/>
            <a:ext cx="447675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829720"/>
            <a:ext cx="4476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372644"/>
            <a:ext cx="447675" cy="2600325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8458200" y="3154364"/>
            <a:ext cx="1981200" cy="2275681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17043" y="4152901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45986" y="4201207"/>
            <a:ext cx="888206" cy="542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920874">
            <a:off x="2722231" y="2013385"/>
            <a:ext cx="1959525" cy="1044864"/>
          </a:xfrm>
          <a:prstGeom prst="parallelogram">
            <a:avLst>
              <a:gd name="adj" fmla="val 216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5211588" y="2039107"/>
            <a:ext cx="1438694" cy="1666081"/>
          </a:xfrm>
          <a:prstGeom prst="irregularSeal1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3997961" y="1251657"/>
            <a:ext cx="1438694" cy="1666081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14" name="Explosion 1 13"/>
          <p:cNvSpPr/>
          <p:nvPr/>
        </p:nvSpPr>
        <p:spPr>
          <a:xfrm>
            <a:off x="6163957" y="1290639"/>
            <a:ext cx="1438694" cy="166608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3622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0.00926 L 0.16545 0.0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6" grpId="0" animBg="1"/>
      <p:bldP spid="1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</a:t>
            </a:r>
            <a:r>
              <a:rPr lang="en-US" dirty="0" err="1" smtClean="0"/>
              <a:t>Refactorings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 </a:t>
            </a:r>
            <a:r>
              <a:rPr lang="en-US" dirty="0" smtClean="0">
                <a:hlinkClick r:id="rId2"/>
              </a:rPr>
              <a:t>Fixes</a:t>
            </a:r>
            <a:r>
              <a:rPr lang="en-US" dirty="0" smtClean="0"/>
              <a:t> (30)</a:t>
            </a:r>
            <a:endParaRPr lang="en-US" dirty="0">
              <a:hlinkClick r:id="rId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 Await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Change Return Type</a:t>
            </a:r>
          </a:p>
          <a:p>
            <a:r>
              <a:rPr lang="en-US" dirty="0" smtClean="0"/>
              <a:t>Change To Yield</a:t>
            </a:r>
          </a:p>
          <a:p>
            <a:r>
              <a:rPr lang="en-US" dirty="0" smtClean="0"/>
              <a:t>Convert To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Convert To Iterator</a:t>
            </a:r>
          </a:p>
          <a:p>
            <a:r>
              <a:rPr lang="en-US" dirty="0" smtClean="0"/>
              <a:t>Add Missing Reference</a:t>
            </a:r>
          </a:p>
          <a:p>
            <a:r>
              <a:rPr lang="en-US" dirty="0" smtClean="0"/>
              <a:t>Add Using</a:t>
            </a:r>
          </a:p>
          <a:p>
            <a:r>
              <a:rPr lang="en-US" dirty="0" smtClean="0"/>
              <a:t>Fully Qualify</a:t>
            </a:r>
          </a:p>
          <a:p>
            <a:r>
              <a:rPr lang="en-US" dirty="0" smtClean="0"/>
              <a:t>Generate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Refactorings</a:t>
            </a:r>
            <a:r>
              <a:rPr lang="en-US" dirty="0" smtClean="0"/>
              <a:t> (13)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 Constructor Parameters from members</a:t>
            </a:r>
          </a:p>
          <a:p>
            <a:r>
              <a:rPr lang="en-US" dirty="0" smtClean="0"/>
              <a:t>Change Signature</a:t>
            </a:r>
          </a:p>
          <a:p>
            <a:r>
              <a:rPr lang="en-US" dirty="0" smtClean="0"/>
              <a:t>Encapsulate Field</a:t>
            </a:r>
          </a:p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Generate Constructor from members</a:t>
            </a:r>
          </a:p>
          <a:p>
            <a:r>
              <a:rPr lang="en-US" dirty="0" smtClean="0"/>
              <a:t>Generate default constructors</a:t>
            </a:r>
          </a:p>
          <a:p>
            <a:r>
              <a:rPr lang="en-US" dirty="0" smtClean="0"/>
              <a:t>Inline temporary</a:t>
            </a:r>
          </a:p>
          <a:p>
            <a:r>
              <a:rPr lang="en-US" dirty="0" smtClean="0"/>
              <a:t>Introduce Variable</a:t>
            </a:r>
          </a:p>
          <a:p>
            <a:r>
              <a:rPr lang="en-US" dirty="0" smtClean="0"/>
              <a:t>Invert If</a:t>
            </a:r>
          </a:p>
          <a:p>
            <a:r>
              <a:rPr lang="en-US" dirty="0" smtClean="0"/>
              <a:t>Simplify Lambda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9577" y="6126164"/>
            <a:ext cx="465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Microsoft.CodeAnalysis.Internal.Log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05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Fix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9164" y="1282825"/>
            <a:ext cx="246413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1 + 2;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63" y="1651458"/>
            <a:ext cx="8539875" cy="501675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7861" y="1651458"/>
            <a:ext cx="8484818" cy="5016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8095" y="1651458"/>
            <a:ext cx="8534584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.EqualsValueClause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.BinaryExpression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.LiteralExpression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SyntaxKind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.NumericLiteralExpression,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.Literal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SeparatedSyntaxList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VariableDeclaratorSyntax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.Add(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.VariableDeclarator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“value"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WithInitializer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NormalizeWhitespace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WithAdditionalAnnotations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Formatter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.Annotation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declaration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SyntaxFactory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.LocalDeclarationStatement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typeSyntax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87416" y="530932"/>
            <a:ext cx="1778051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ExpressionSyntax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SyntaxToken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SyntaxTrivia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11111</TotalTime>
  <Words>663</Words>
  <Application>Microsoft Office PowerPoint</Application>
  <PresentationFormat>Widescreen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Berlin Sans FB</vt:lpstr>
      <vt:lpstr>Calibri</vt:lpstr>
      <vt:lpstr>Consolas</vt:lpstr>
      <vt:lpstr>Segoe UI</vt:lpstr>
      <vt:lpstr>Tw Cen MT</vt:lpstr>
      <vt:lpstr>Thatch</vt:lpstr>
      <vt:lpstr>.Net Compiler Platform (Roslyn) And You https://github.com/jwooley/RoslynAndYou</vt:lpstr>
      <vt:lpstr>Agenda</vt:lpstr>
      <vt:lpstr>What is Roslyn?</vt:lpstr>
      <vt:lpstr>Language Features</vt:lpstr>
      <vt:lpstr>Roslyn Language Enhancements</vt:lpstr>
      <vt:lpstr>PowerPoint Presentation</vt:lpstr>
      <vt:lpstr>Opening up the compiler</vt:lpstr>
      <vt:lpstr>Out of the Box Refactorings</vt:lpstr>
      <vt:lpstr>Building your own Fix</vt:lpstr>
      <vt:lpstr>Custom Diagnostic - Analyzer</vt:lpstr>
      <vt:lpstr>Custom Diagnostic - CodeFixProvider</vt:lpstr>
      <vt:lpstr>Third Party Code Fixes</vt:lpstr>
      <vt:lpstr>Roslyn Resources</vt:lpstr>
      <vt:lpstr>.Net Compiler Platform (Roslyn) And You https://github.com/jwooley/RoslynAndYou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100</cp:revision>
  <dcterms:created xsi:type="dcterms:W3CDTF">2010-05-07T01:14:40Z</dcterms:created>
  <dcterms:modified xsi:type="dcterms:W3CDTF">2016-02-13T02:10:59Z</dcterms:modified>
</cp:coreProperties>
</file>