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6" r:id="rId2"/>
    <p:sldId id="288" r:id="rId3"/>
    <p:sldId id="304" r:id="rId4"/>
    <p:sldId id="313" r:id="rId5"/>
    <p:sldId id="308" r:id="rId6"/>
    <p:sldId id="314" r:id="rId7"/>
    <p:sldId id="310" r:id="rId8"/>
    <p:sldId id="315" r:id="rId9"/>
    <p:sldId id="311" r:id="rId10"/>
    <p:sldId id="289" r:id="rId11"/>
    <p:sldId id="303" r:id="rId12"/>
    <p:sldId id="291" r:id="rId13"/>
    <p:sldId id="312" r:id="rId14"/>
    <p:sldId id="305" r:id="rId15"/>
    <p:sldId id="306" r:id="rId16"/>
    <p:sldId id="307" r:id="rId17"/>
    <p:sldId id="263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>
      <p:cViewPr varScale="1">
        <p:scale>
          <a:sx n="114" d="100"/>
          <a:sy n="114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8/2017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8/2017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??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???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8/2017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8/2017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??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???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2b8dee02-55fc-430b-9047-523c8e943032" TargetMode="External"/><Relationship Id="rId3" Type="http://schemas.openxmlformats.org/officeDocument/2006/relationships/hyperlink" Target="http://code-cracker.github.io/" TargetMode="External"/><Relationship Id="rId7" Type="http://schemas.openxmlformats.org/officeDocument/2006/relationships/hyperlink" Target="https://github.com/DotNetAnalyzers/TSqlAnalyzer" TargetMode="External"/><Relationship Id="rId2" Type="http://schemas.openxmlformats.org/officeDocument/2006/relationships/hyperlink" Target="https://github.com/dotnet/roslyn-analyzer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AsyncUsageAnalyzers" TargetMode="External"/><Relationship Id="rId5" Type="http://schemas.openxmlformats.org/officeDocument/2006/relationships/hyperlink" Target="https://github.com/DotNetAnalyzers/StyleCopAnalyzers" TargetMode="External"/><Relationship Id="rId10" Type="http://schemas.openxmlformats.org/officeDocument/2006/relationships/hyperlink" Target="https://www.nuget.org/packages/xunit.analyzers" TargetMode="External"/><Relationship Id="rId4" Type="http://schemas.openxmlformats.org/officeDocument/2006/relationships/hyperlink" Target="https://github.com/DotNetAnalyzers" TargetMode="External"/><Relationship Id="rId9" Type="http://schemas.openxmlformats.org/officeDocument/2006/relationships/hyperlink" Target="https://github.com/Wintellect/Wintellect.Analyzer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jwooley/RoslynAndYou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llilc" TargetMode="External"/><Relationship Id="rId5" Type="http://schemas.openxmlformats.org/officeDocument/2006/relationships/hyperlink" Target="http://code-cracker.github.io/" TargetMode="External"/><Relationship Id="rId4" Type="http://schemas.openxmlformats.org/officeDocument/2006/relationships/hyperlink" Target="http://source.roslyn.i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7, </a:t>
            </a:r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 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Fixes</a:t>
            </a:r>
            <a:r>
              <a:rPr lang="en-US" dirty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 Await</a:t>
            </a:r>
          </a:p>
          <a:p>
            <a:r>
              <a:rPr lang="en-US" dirty="0"/>
              <a:t>Add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Change Return Type</a:t>
            </a:r>
          </a:p>
          <a:p>
            <a:r>
              <a:rPr lang="en-US" dirty="0"/>
              <a:t>Change To Yield</a:t>
            </a:r>
          </a:p>
          <a:p>
            <a:r>
              <a:rPr lang="en-US" dirty="0"/>
              <a:t>Convert To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Convert To Iterator</a:t>
            </a:r>
          </a:p>
          <a:p>
            <a:r>
              <a:rPr lang="en-US" dirty="0"/>
              <a:t>Add Missing Reference</a:t>
            </a:r>
          </a:p>
          <a:p>
            <a:r>
              <a:rPr lang="en-US" dirty="0"/>
              <a:t>Add Using</a:t>
            </a:r>
          </a:p>
          <a:p>
            <a:r>
              <a:rPr lang="en-US" dirty="0"/>
              <a:t>Fully Qualify</a:t>
            </a:r>
          </a:p>
          <a:p>
            <a:r>
              <a:rPr lang="en-US" dirty="0"/>
              <a:t>Generate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Refactorings</a:t>
            </a:r>
            <a:r>
              <a:rPr lang="en-US" dirty="0"/>
              <a:t> (13)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Constructor Parameters from members</a:t>
            </a:r>
          </a:p>
          <a:p>
            <a:r>
              <a:rPr lang="en-US" dirty="0"/>
              <a:t>Change Signature</a:t>
            </a:r>
          </a:p>
          <a:p>
            <a:r>
              <a:rPr lang="en-US" dirty="0"/>
              <a:t>Encapsulate Field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Generate Constructor from members</a:t>
            </a:r>
          </a:p>
          <a:p>
            <a:r>
              <a:rPr lang="en-US" dirty="0"/>
              <a:t>Generate default constructors</a:t>
            </a:r>
          </a:p>
          <a:p>
            <a:r>
              <a:rPr lang="en-US" dirty="0"/>
              <a:t>Inline temporary</a:t>
            </a:r>
          </a:p>
          <a:p>
            <a:r>
              <a:rPr lang="en-US" dirty="0"/>
              <a:t>Introduce Variable</a:t>
            </a:r>
          </a:p>
          <a:p>
            <a:r>
              <a:rPr lang="en-US" dirty="0"/>
              <a:t>Invert If</a:t>
            </a:r>
          </a:p>
          <a:p>
            <a:r>
              <a:rPr lang="en-US" dirty="0"/>
              <a:t>Simplify Lambda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Code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Roslyn Analyzers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Code Cracker</a:t>
            </a:r>
            <a:endParaRPr lang="en-US" dirty="0"/>
          </a:p>
          <a:p>
            <a:r>
              <a:rPr lang="en-US" dirty="0" err="1">
                <a:hlinkClick r:id="rId4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AsyncUsageAnalyzers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DotNetDoodle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RoslynDiagnostics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hlinkClick r:id="rId8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9"/>
              </a:rPr>
              <a:t>Wintellect.Analyzers</a:t>
            </a:r>
            <a:endParaRPr lang="en-US" dirty="0"/>
          </a:p>
          <a:p>
            <a:r>
              <a:rPr lang="en-US" dirty="0" err="1">
                <a:hlinkClick r:id="rId10"/>
              </a:rPr>
              <a:t>Xunit.Analyzers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up the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Diagnostic with Code Fix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9200" y="2057400"/>
            <a:ext cx="92964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TestControllerMisnamed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TestControllerMisnamed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ActionResult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6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95" y="2451673"/>
            <a:ext cx="8557843" cy="293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Fix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</a:t>
            </a:r>
            <a:r>
              <a:rPr lang="en-US" dirty="0" err="1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Code Cracker: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http://code-cracker.github.io/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LLILC (LLVM for .NET Core):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https://github.com/dotnet/llilc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7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7526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Roslyn?</a:t>
            </a:r>
          </a:p>
          <a:p>
            <a:r>
              <a:rPr lang="en-US" sz="3200" dirty="0"/>
              <a:t>New Compiler</a:t>
            </a:r>
          </a:p>
          <a:p>
            <a:r>
              <a:rPr lang="en-US" sz="3200" dirty="0"/>
              <a:t>Language Enhancements</a:t>
            </a:r>
          </a:p>
          <a:p>
            <a:r>
              <a:rPr lang="en-US" sz="3200" dirty="0"/>
              <a:t>Code Analytics, </a:t>
            </a:r>
            <a:r>
              <a:rPr lang="en-US" sz="3200" dirty="0" err="1"/>
              <a:t>Refactorings</a:t>
            </a:r>
            <a:endParaRPr lang="en-US" sz="3200" dirty="0"/>
          </a:p>
          <a:p>
            <a:r>
              <a:rPr lang="en-US" sz="3200" dirty="0"/>
              <a:t>Build a Diagnostic with Code Fix</a:t>
            </a:r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Roslyn?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Literals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 Separators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Tuples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2B23-6706-4CB6-9B2D-54E62B41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(C# 7.x).Where(x =&gt; x &gt; 0)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4E50-287D-4A57-A9AF-EB866F17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Safe, efficient code</a:t>
            </a:r>
          </a:p>
          <a:p>
            <a:pPr lvl="1"/>
            <a:r>
              <a:rPr lang="en-US" dirty="0"/>
              <a:t>Avoid garbage collection</a:t>
            </a:r>
          </a:p>
          <a:p>
            <a:pPr lvl="1"/>
            <a:r>
              <a:rPr lang="en-US" dirty="0"/>
              <a:t>Avoid copying</a:t>
            </a:r>
          </a:p>
          <a:p>
            <a:pPr lvl="1"/>
            <a:r>
              <a:rPr lang="en-US" dirty="0"/>
              <a:t>Stay safe</a:t>
            </a:r>
          </a:p>
          <a:p>
            <a:r>
              <a:rPr lang="en-US" dirty="0"/>
              <a:t>More Freedom</a:t>
            </a:r>
          </a:p>
          <a:p>
            <a:pPr lvl="1"/>
            <a:r>
              <a:rPr lang="en-US" dirty="0"/>
              <a:t>Allow more things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Say it shorter</a:t>
            </a:r>
          </a:p>
        </p:txBody>
      </p:sp>
    </p:spTree>
    <p:extLst>
      <p:ext uri="{BB962C8B-B14F-4D97-AF65-F5344CB8AC3E}">
        <p14:creationId xmlns:p14="http://schemas.microsoft.com/office/powerpoint/2010/main" val="26134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Scripting / Interactive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3581400"/>
            <a:ext cx="111252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script 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CSharpScript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 = 1;"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= 2;"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 + 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script.RunAsync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49" y="862467"/>
            <a:ext cx="5537251" cy="2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918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16854</TotalTime>
  <Words>1295</Words>
  <Application>Microsoft Office PowerPoint</Application>
  <PresentationFormat>Widescreen</PresentationFormat>
  <Paragraphs>270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Tw Cen MT</vt:lpstr>
      <vt:lpstr>Thatch</vt:lpstr>
      <vt:lpstr>C# 7, .Net Compiler Platform (Roslyn) And You https://github.com/jwooley/RoslynAndYou https://jwooley.github.io/ </vt:lpstr>
      <vt:lpstr>Agenda</vt:lpstr>
      <vt:lpstr>What is Roslyn?</vt:lpstr>
      <vt:lpstr>C# History (before Roslyn)</vt:lpstr>
      <vt:lpstr>Roslyn Language Enhancements</vt:lpstr>
      <vt:lpstr>C# Post Roslyn</vt:lpstr>
      <vt:lpstr>C#7</vt:lpstr>
      <vt:lpstr>(C# 7.x).Where(x =&gt; x &gt; 0) Objectives</vt:lpstr>
      <vt:lpstr>C# Scripting / Interactive</vt:lpstr>
      <vt:lpstr>Out of the Box Refactorings</vt:lpstr>
      <vt:lpstr>Third Party Code Fixes</vt:lpstr>
      <vt:lpstr>Opening up the compiler</vt:lpstr>
      <vt:lpstr>Building your own Diagnostic with Code Fix</vt:lpstr>
      <vt:lpstr>Building your own Fix</vt:lpstr>
      <vt:lpstr>Custom Diagnostic - Analyzer</vt:lpstr>
      <vt:lpstr>Custom Diagnostic - CodeFixProvider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139</cp:revision>
  <dcterms:created xsi:type="dcterms:W3CDTF">2010-05-07T01:14:40Z</dcterms:created>
  <dcterms:modified xsi:type="dcterms:W3CDTF">2018-10-11T16:26:03Z</dcterms:modified>
</cp:coreProperties>
</file>