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6" r:id="rId2"/>
    <p:sldId id="288" r:id="rId3"/>
    <p:sldId id="304" r:id="rId4"/>
    <p:sldId id="290" r:id="rId5"/>
    <p:sldId id="308" r:id="rId6"/>
    <p:sldId id="291" r:id="rId7"/>
    <p:sldId id="289" r:id="rId8"/>
    <p:sldId id="305" r:id="rId9"/>
    <p:sldId id="306" r:id="rId10"/>
    <p:sldId id="307" r:id="rId11"/>
    <p:sldId id="303" r:id="rId12"/>
    <p:sldId id="263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74" d="100"/>
          <a:sy n="74" d="100"/>
        </p:scale>
        <p:origin x="1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 smtClean="0"/>
            <a:t>C# 1/VB7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 smtClean="0"/>
            <a:t>Generics, Iterators, Anonymous Delegates, </a:t>
          </a:r>
          <a:r>
            <a:rPr lang="en-US" dirty="0" err="1" smtClean="0"/>
            <a:t>Nullable</a:t>
          </a:r>
          <a:r>
            <a:rPr lang="en-US" dirty="0" smtClean="0"/>
            <a:t>, Partial</a:t>
          </a:r>
          <a:endParaRPr lang="en-US" dirty="0"/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LINQ</a:t>
          </a:r>
          <a:r>
            <a:rPr lang="en-US" dirty="0" smtClean="0"/>
            <a:t>, Lambda, Anonymous, </a:t>
          </a:r>
          <a:r>
            <a:rPr lang="en-US" dirty="0" err="1" smtClean="0"/>
            <a:t>AutoProp</a:t>
          </a:r>
          <a:r>
            <a:rPr lang="en-US" dirty="0" smtClean="0"/>
            <a:t>, Extension Methods </a:t>
          </a:r>
          <a:endParaRPr lang="en-US" dirty="0"/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 smtClean="0"/>
            <a:t>Parallel, Dynamic, optional </a:t>
          </a:r>
          <a:r>
            <a:rPr lang="en-US" dirty="0" err="1" smtClean="0"/>
            <a:t>params</a:t>
          </a:r>
          <a:r>
            <a:rPr lang="en-US" dirty="0" smtClean="0"/>
            <a:t>, named arguments</a:t>
          </a:r>
          <a:endParaRPr lang="en-US" dirty="0"/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 smtClean="0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 smtClean="0"/>
            <a:t>Roslyn</a:t>
          </a:r>
          <a:endParaRPr lang="en-US" dirty="0"/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2002</a:t>
          </a:r>
          <a:endParaRPr lang="en-US" sz="1700" kern="1200" dirty="0"/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4211204" y="-3645482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C# 1/VB7</a:t>
          </a:r>
          <a:endParaRPr lang="en-US" sz="2400" kern="1200" dirty="0"/>
        </a:p>
      </dsp:txBody>
      <dsp:txXfrm rot="-5400000">
        <a:off x="565722" y="25644"/>
        <a:ext cx="77906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2005</a:t>
          </a:r>
          <a:endParaRPr lang="en-US" sz="1700" kern="1200" dirty="0"/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4211204" y="-291989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Generics, Iterators, Anonymous Delegates, </a:t>
          </a:r>
          <a:r>
            <a:rPr lang="en-US" sz="2400" kern="1200" dirty="0" err="1" smtClean="0"/>
            <a:t>Nullable</a:t>
          </a:r>
          <a:r>
            <a:rPr lang="en-US" sz="2400" kern="1200" dirty="0" smtClean="0"/>
            <a:t>, Partial</a:t>
          </a:r>
          <a:endParaRPr lang="en-US" sz="2400" kern="1200" dirty="0"/>
        </a:p>
      </dsp:txBody>
      <dsp:txXfrm rot="-5400000">
        <a:off x="565722" y="751232"/>
        <a:ext cx="77906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2008</a:t>
          </a:r>
          <a:endParaRPr lang="en-US" sz="1700" kern="1200" dirty="0"/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4211204" y="-2195681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B050"/>
              </a:solidFill>
            </a:rPr>
            <a:t>LINQ</a:t>
          </a:r>
          <a:r>
            <a:rPr lang="en-US" sz="2400" kern="1200" dirty="0" smtClean="0"/>
            <a:t>, Lambda, Anonymous, </a:t>
          </a:r>
          <a:r>
            <a:rPr lang="en-US" sz="2400" kern="1200" dirty="0" err="1" smtClean="0"/>
            <a:t>AutoProp</a:t>
          </a:r>
          <a:r>
            <a:rPr lang="en-US" sz="2400" kern="1200" dirty="0" smtClean="0"/>
            <a:t>, Extension Methods </a:t>
          </a:r>
          <a:endParaRPr lang="en-US" sz="2400" kern="1200" dirty="0"/>
        </a:p>
      </dsp:txBody>
      <dsp:txXfrm rot="-5400000">
        <a:off x="565722" y="1475445"/>
        <a:ext cx="77906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2010</a:t>
          </a:r>
          <a:endParaRPr lang="en-US" sz="1700" kern="1200" dirty="0"/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4211204" y="-1471469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Parallel, Dynamic, optional </a:t>
          </a:r>
          <a:r>
            <a:rPr lang="en-US" sz="2400" kern="1200" dirty="0" err="1" smtClean="0"/>
            <a:t>params</a:t>
          </a:r>
          <a:r>
            <a:rPr lang="en-US" sz="2400" kern="1200" dirty="0" smtClean="0"/>
            <a:t>, named arguments</a:t>
          </a:r>
          <a:endParaRPr lang="en-US" sz="2400" kern="1200" dirty="0"/>
        </a:p>
      </dsp:txBody>
      <dsp:txXfrm rot="-5400000">
        <a:off x="565722" y="2199657"/>
        <a:ext cx="77906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2012</a:t>
          </a:r>
          <a:endParaRPr lang="en-US" sz="1700" kern="1200" dirty="0"/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4211204" y="-74725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Async</a:t>
          </a:r>
          <a:endParaRPr lang="en-US" sz="2400" kern="1200" dirty="0"/>
        </a:p>
      </dsp:txBody>
      <dsp:txXfrm rot="-5400000">
        <a:off x="565722" y="2923869"/>
        <a:ext cx="77906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2013</a:t>
          </a:r>
          <a:endParaRPr lang="en-US" sz="1700" kern="1200" dirty="0"/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4211204" y="-2304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2015</a:t>
          </a:r>
          <a:endParaRPr lang="en-US" sz="1700" kern="1200" dirty="0"/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4211204" y="70116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Roslyn</a:t>
          </a:r>
          <a:endParaRPr lang="en-US" sz="2400" kern="1200" dirty="0"/>
        </a:p>
      </dsp:txBody>
      <dsp:txXfrm rot="-5400000">
        <a:off x="565722" y="4372293"/>
        <a:ext cx="7790634" cy="47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tellect/Wintellect.Analyzers" TargetMode="External"/><Relationship Id="rId3" Type="http://schemas.openxmlformats.org/officeDocument/2006/relationships/hyperlink" Target="https://github.com/DotNetAnalyzers" TargetMode="External"/><Relationship Id="rId7" Type="http://schemas.openxmlformats.org/officeDocument/2006/relationships/hyperlink" Target="https://msdn.microsoft.com/en-US/library/2b8dee02-55fc-430b-9047-523c8e943032" TargetMode="External"/><Relationship Id="rId2" Type="http://schemas.openxmlformats.org/officeDocument/2006/relationships/hyperlink" Target="http://code-cracker.github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TSqlAnalyzer" TargetMode="External"/><Relationship Id="rId5" Type="http://schemas.openxmlformats.org/officeDocument/2006/relationships/hyperlink" Target="https://github.com/DotNetAnalyzers/AsyncUsageAnalyzers" TargetMode="External"/><Relationship Id="rId4" Type="http://schemas.openxmlformats.org/officeDocument/2006/relationships/hyperlink" Target="https://github.com/DotNetAnalyzers/StyleCopAnalyze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bteam/archive/2014/11/12/introducing-the-visual-studio-2015-preview-for-c-and-vb.aspx" TargetMode="External"/><Relationship Id="rId5" Type="http://schemas.openxmlformats.org/officeDocument/2006/relationships/hyperlink" Target="http://blogs.msdn.com/b/vbteam/" TargetMode="External"/><Relationship Id="rId4" Type="http://schemas.openxmlformats.org/officeDocument/2006/relationships/hyperlink" Target="https://github.com/code-cracker/code-crack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1534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</a:t>
            </a:r>
            <a:r>
              <a:rPr lang="en-US" cap="small" dirty="0" smtClean="0">
                <a:solidFill>
                  <a:schemeClr val="tx1"/>
                </a:solidFill>
              </a:rPr>
              <a:t>Platform (Roslyn</a:t>
            </a:r>
            <a:r>
              <a:rPr lang="en-US" cap="small" dirty="0" smtClean="0">
                <a:solidFill>
                  <a:schemeClr val="tx1"/>
                </a:solidFill>
              </a:rPr>
              <a:t>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</a:t>
            </a:r>
            <a:r>
              <a:rPr lang="en-US" cap="small" dirty="0">
                <a:solidFill>
                  <a:schemeClr val="tx1"/>
                </a:solidFill>
              </a:rPr>
              <a:t>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https://github.com/jwooley/RoslynAndYou</a:t>
            </a:r>
            <a:endParaRPr lang="en-US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886" y="548920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Jim Wooley</a:t>
            </a:r>
          </a:p>
          <a:p>
            <a:pPr algn="r"/>
            <a:r>
              <a:rPr lang="en-US" dirty="0" smtClean="0">
                <a:hlinkClick r:id="rId5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</a:t>
            </a:r>
            <a:r>
              <a:rPr lang="en-US" dirty="0" err="1" smtClean="0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diagnostic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Code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 Cracker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AsyncUsageAnalyzers</a:t>
            </a:r>
            <a:endParaRPr lang="en-US" dirty="0"/>
          </a:p>
          <a:p>
            <a:pPr lvl="1"/>
            <a:r>
              <a:rPr lang="en-US" dirty="0" err="1" smtClean="0">
                <a:hlinkClick r:id="rId6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DotNetDoodle</a:t>
            </a:r>
            <a:endParaRPr lang="en-US" dirty="0"/>
          </a:p>
          <a:p>
            <a:r>
              <a:rPr lang="en-US" dirty="0" err="1"/>
              <a:t>RoslynDiagnostics</a:t>
            </a:r>
            <a:endParaRPr lang="en-US" dirty="0"/>
          </a:p>
          <a:p>
            <a:r>
              <a:rPr lang="en-US" dirty="0" err="1">
                <a:hlinkClick r:id="rId7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8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github.com/dotnet/roslyn</a:t>
            </a:r>
            <a:r>
              <a:rPr lang="en-US" dirty="0" smtClean="0"/>
              <a:t>   </a:t>
            </a:r>
          </a:p>
          <a:p>
            <a:r>
              <a:rPr lang="en-US" dirty="0"/>
              <a:t>Dotnet: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</a:t>
            </a:r>
            <a:endParaRPr lang="en-US" dirty="0" smtClean="0"/>
          </a:p>
          <a:p>
            <a:r>
              <a:rPr lang="en-US" dirty="0"/>
              <a:t>Code Cracker: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github.com/code-cracker/code-cracker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VB </a:t>
            </a:r>
            <a:r>
              <a:rPr lang="en-US" dirty="0"/>
              <a:t>Team Blog: </a:t>
            </a:r>
            <a:r>
              <a:rPr lang="en-US" dirty="0">
                <a:hlinkClick r:id="rId5"/>
              </a:rPr>
              <a:t>http://blogs.msdn.com/b/vbteam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blogs.msdn.com/b/vbteam/archive/2014/11/12/introducing-the-visual-studio-2015-preview-for-c-and-vb.aspx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886" y="548920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Jim Wooley</a:t>
            </a:r>
          </a:p>
          <a:p>
            <a:pPr algn="r"/>
            <a:r>
              <a:rPr lang="en-US" dirty="0" smtClean="0">
                <a:hlinkClick r:id="rId5"/>
              </a:rPr>
              <a:t>www.ThinqLinq.com</a:t>
            </a:r>
            <a:endParaRPr lang="en-US" dirty="0" smtClean="0"/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JimWooley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2895600" cy="457200"/>
          </a:xfrm>
          <a:solidFill>
            <a:schemeClr val="bg2">
              <a:lumMod val="75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en-US" dirty="0" smtClean="0"/>
              <a:t>Don’t forget the surveys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438400" y="2438400"/>
            <a:ext cx="48006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You</a:t>
            </a:r>
            <a:endParaRPr lang="en-US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</a:p>
          <a:p>
            <a:r>
              <a:rPr lang="en-US" dirty="0" smtClean="0"/>
              <a:t>New Compiler</a:t>
            </a:r>
          </a:p>
          <a:p>
            <a:r>
              <a:rPr lang="en-US" dirty="0" smtClean="0"/>
              <a:t>Language Enhancements</a:t>
            </a:r>
          </a:p>
          <a:p>
            <a:r>
              <a:rPr lang="en-US" dirty="0" smtClean="0"/>
              <a:t>Code Analytics, </a:t>
            </a:r>
            <a:r>
              <a:rPr lang="en-US" dirty="0" err="1" smtClean="0"/>
              <a:t>Refactorings</a:t>
            </a:r>
            <a:r>
              <a:rPr lang="en-US" dirty="0" smtClean="0"/>
              <a:t>, and Code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362200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5481379"/>
              </p:ext>
            </p:extLst>
          </p:nvPr>
        </p:nvGraphicFramePr>
        <p:xfrm>
          <a:off x="304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276261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Language Enhancements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0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property initializer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 only auto property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00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Parameterless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33338" y="1784356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Dictionary Initializer</a:t>
            </a:r>
            <a:endParaRPr lang="en-US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7105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Await in Catch/ Finally</a:t>
            </a:r>
            <a:endParaRPr lang="en-US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6972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2076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Partial Modules</a:t>
            </a:r>
            <a:endParaRPr lang="en-US" dirty="0"/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-16192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Partial Interface</a:t>
            </a:r>
            <a:endParaRPr lang="en-US" dirty="0"/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414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Multiline string literals</a:t>
            </a:r>
            <a:endParaRPr lang="en-US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3848100" y="4838697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Line continuation comments</a:t>
            </a:r>
            <a:endParaRPr lang="en-US" dirty="0"/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1504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Null propagation</a:t>
            </a:r>
            <a:endParaRPr lang="en-US" dirty="0"/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6477000" y="4152897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5295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Nameof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3581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#pragma</a:t>
            </a:r>
            <a:endParaRPr lang="en-US" dirty="0"/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5029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#Region inside methods</a:t>
            </a: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1257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Using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4163680" y="3485733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488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CSC/VBC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up the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829719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3372643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6934200" y="3154363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IL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1493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21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1198230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3687588" y="2039106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2473961" y="1251656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  <p:sp>
        <p:nvSpPr>
          <p:cNvPr id="14" name="Explosion 1 13"/>
          <p:cNvSpPr/>
          <p:nvPr/>
        </p:nvSpPr>
        <p:spPr>
          <a:xfrm>
            <a:off x="4639957" y="1290638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2" grpId="0" animBg="1"/>
      <p:bldP spid="16" grpId="0" animBg="1"/>
      <p:bldP spid="1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Fixes</a:t>
            </a:r>
            <a:r>
              <a:rPr lang="en-US" dirty="0" smtClean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 Await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Change Return Type</a:t>
            </a:r>
          </a:p>
          <a:p>
            <a:r>
              <a:rPr lang="en-US" dirty="0" smtClean="0"/>
              <a:t>Change To Yield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Convert To Iterator</a:t>
            </a:r>
          </a:p>
          <a:p>
            <a:r>
              <a:rPr lang="en-US" dirty="0" smtClean="0"/>
              <a:t>Add Missing Reference</a:t>
            </a:r>
          </a:p>
          <a:p>
            <a:r>
              <a:rPr lang="en-US" dirty="0" smtClean="0"/>
              <a:t>Add Using</a:t>
            </a:r>
          </a:p>
          <a:p>
            <a:r>
              <a:rPr lang="en-US" dirty="0" smtClean="0"/>
              <a:t>Fully Qualify</a:t>
            </a:r>
          </a:p>
          <a:p>
            <a:r>
              <a:rPr lang="en-US" dirty="0" smtClean="0"/>
              <a:t>Generate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Refactorings</a:t>
            </a:r>
            <a:r>
              <a:rPr lang="en-US" dirty="0" smtClean="0"/>
              <a:t> (13)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Constructor Parameters from members</a:t>
            </a:r>
          </a:p>
          <a:p>
            <a:r>
              <a:rPr lang="en-US" dirty="0" smtClean="0"/>
              <a:t>Change Signature</a:t>
            </a:r>
          </a:p>
          <a:p>
            <a:r>
              <a:rPr lang="en-US" dirty="0" smtClean="0"/>
              <a:t>Encapsulate Field</a:t>
            </a:r>
          </a:p>
          <a:p>
            <a:r>
              <a:rPr lang="en-US" dirty="0" smtClean="0"/>
              <a:t>Extract Interface</a:t>
            </a:r>
          </a:p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Generate Constructor from members</a:t>
            </a:r>
          </a:p>
          <a:p>
            <a:r>
              <a:rPr lang="en-US" dirty="0" smtClean="0"/>
              <a:t>Generate default constructors</a:t>
            </a:r>
          </a:p>
          <a:p>
            <a:r>
              <a:rPr lang="en-US" dirty="0" smtClean="0"/>
              <a:t>Inline temporary</a:t>
            </a:r>
          </a:p>
          <a:p>
            <a:r>
              <a:rPr lang="en-US" dirty="0" smtClean="0"/>
              <a:t>Introduce Variable</a:t>
            </a:r>
          </a:p>
          <a:p>
            <a:r>
              <a:rPr lang="en-US" dirty="0" smtClean="0"/>
              <a:t>Invert If</a:t>
            </a:r>
          </a:p>
          <a:p>
            <a:r>
              <a:rPr lang="en-US" dirty="0" smtClean="0"/>
              <a:t>Simplify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Fix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5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2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.Add(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35066"/>
            <a:ext cx="42957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10167</TotalTime>
  <Words>622</Words>
  <Application>Microsoft Office PowerPoint</Application>
  <PresentationFormat>On-screen Show (4:3)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Tw Cen MT</vt:lpstr>
      <vt:lpstr>Thatch</vt:lpstr>
      <vt:lpstr>.Net Compiler Platform (Roslyn) And You https://github.com/jwooley/RoslynAndYou</vt:lpstr>
      <vt:lpstr>Agenda</vt:lpstr>
      <vt:lpstr>What is Roslyn?</vt:lpstr>
      <vt:lpstr>Language Features</vt:lpstr>
      <vt:lpstr>Roslyn Language Enhancements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Resources</vt:lpstr>
      <vt:lpstr>.Net Compiler Platform (Roslyn) And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85</cp:revision>
  <dcterms:created xsi:type="dcterms:W3CDTF">2010-05-07T01:14:40Z</dcterms:created>
  <dcterms:modified xsi:type="dcterms:W3CDTF">2015-04-27T02:19:47Z</dcterms:modified>
</cp:coreProperties>
</file>