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111"/>
  </p:notesMasterIdLst>
  <p:sldIdLst>
    <p:sldId id="256" r:id="rId2"/>
    <p:sldId id="277" r:id="rId3"/>
    <p:sldId id="385" r:id="rId4"/>
    <p:sldId id="386" r:id="rId5"/>
    <p:sldId id="388" r:id="rId6"/>
    <p:sldId id="387" r:id="rId7"/>
    <p:sldId id="257" r:id="rId8"/>
    <p:sldId id="389" r:id="rId9"/>
    <p:sldId id="302" r:id="rId10"/>
    <p:sldId id="424" r:id="rId11"/>
    <p:sldId id="399" r:id="rId12"/>
    <p:sldId id="422" r:id="rId13"/>
    <p:sldId id="398" r:id="rId14"/>
    <p:sldId id="397" r:id="rId15"/>
    <p:sldId id="396" r:id="rId16"/>
    <p:sldId id="402" r:id="rId17"/>
    <p:sldId id="400" r:id="rId18"/>
    <p:sldId id="423" r:id="rId19"/>
    <p:sldId id="285" r:id="rId20"/>
    <p:sldId id="390" r:id="rId21"/>
    <p:sldId id="392" r:id="rId22"/>
    <p:sldId id="391" r:id="rId23"/>
    <p:sldId id="401" r:id="rId24"/>
    <p:sldId id="286" r:id="rId25"/>
    <p:sldId id="393" r:id="rId26"/>
    <p:sldId id="394" r:id="rId27"/>
    <p:sldId id="403" r:id="rId28"/>
    <p:sldId id="406" r:id="rId29"/>
    <p:sldId id="405" r:id="rId30"/>
    <p:sldId id="404" r:id="rId31"/>
    <p:sldId id="408" r:id="rId32"/>
    <p:sldId id="409" r:id="rId33"/>
    <p:sldId id="410" r:id="rId34"/>
    <p:sldId id="413" r:id="rId35"/>
    <p:sldId id="412" r:id="rId36"/>
    <p:sldId id="411" r:id="rId37"/>
    <p:sldId id="414" r:id="rId38"/>
    <p:sldId id="415" r:id="rId39"/>
    <p:sldId id="417" r:id="rId40"/>
    <p:sldId id="416" r:id="rId41"/>
    <p:sldId id="419" r:id="rId42"/>
    <p:sldId id="420" r:id="rId43"/>
    <p:sldId id="418" r:id="rId44"/>
    <p:sldId id="318" r:id="rId45"/>
    <p:sldId id="426" r:id="rId46"/>
    <p:sldId id="427" r:id="rId47"/>
    <p:sldId id="428" r:id="rId48"/>
    <p:sldId id="429" r:id="rId49"/>
    <p:sldId id="430" r:id="rId50"/>
    <p:sldId id="437" r:id="rId51"/>
    <p:sldId id="438" r:id="rId52"/>
    <p:sldId id="355" r:id="rId53"/>
    <p:sldId id="356" r:id="rId54"/>
    <p:sldId id="357" r:id="rId55"/>
    <p:sldId id="358" r:id="rId56"/>
    <p:sldId id="360" r:id="rId57"/>
    <p:sldId id="361" r:id="rId58"/>
    <p:sldId id="362" r:id="rId59"/>
    <p:sldId id="382" r:id="rId60"/>
    <p:sldId id="383" r:id="rId61"/>
    <p:sldId id="436" r:id="rId62"/>
    <p:sldId id="365" r:id="rId63"/>
    <p:sldId id="384" r:id="rId64"/>
    <p:sldId id="364" r:id="rId65"/>
    <p:sldId id="425" r:id="rId66"/>
    <p:sldId id="288" r:id="rId67"/>
    <p:sldId id="371" r:id="rId68"/>
    <p:sldId id="375" r:id="rId69"/>
    <p:sldId id="372" r:id="rId70"/>
    <p:sldId id="374" r:id="rId71"/>
    <p:sldId id="296" r:id="rId72"/>
    <p:sldId id="323" r:id="rId73"/>
    <p:sldId id="325" r:id="rId74"/>
    <p:sldId id="421" r:id="rId75"/>
    <p:sldId id="341" r:id="rId76"/>
    <p:sldId id="431" r:id="rId77"/>
    <p:sldId id="342" r:id="rId78"/>
    <p:sldId id="433" r:id="rId79"/>
    <p:sldId id="434" r:id="rId80"/>
    <p:sldId id="441" r:id="rId81"/>
    <p:sldId id="435" r:id="rId82"/>
    <p:sldId id="343" r:id="rId83"/>
    <p:sldId id="432" r:id="rId84"/>
    <p:sldId id="344" r:id="rId85"/>
    <p:sldId id="345" r:id="rId86"/>
    <p:sldId id="439" r:id="rId87"/>
    <p:sldId id="440" r:id="rId88"/>
    <p:sldId id="442" r:id="rId89"/>
    <p:sldId id="443" r:id="rId90"/>
    <p:sldId id="445" r:id="rId91"/>
    <p:sldId id="444" r:id="rId92"/>
    <p:sldId id="333" r:id="rId93"/>
    <p:sldId id="335" r:id="rId94"/>
    <p:sldId id="336" r:id="rId95"/>
    <p:sldId id="380" r:id="rId96"/>
    <p:sldId id="337" r:id="rId97"/>
    <p:sldId id="338" r:id="rId98"/>
    <p:sldId id="339" r:id="rId99"/>
    <p:sldId id="340" r:id="rId100"/>
    <p:sldId id="272" r:id="rId101"/>
    <p:sldId id="346" r:id="rId102"/>
    <p:sldId id="347" r:id="rId103"/>
    <p:sldId id="348" r:id="rId104"/>
    <p:sldId id="349" r:id="rId105"/>
    <p:sldId id="353" r:id="rId106"/>
    <p:sldId id="352" r:id="rId107"/>
    <p:sldId id="350" r:id="rId108"/>
    <p:sldId id="354" r:id="rId109"/>
    <p:sldId id="381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62D0"/>
    <a:srgbClr val="00D6FF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F1688E-4118-4958-AB26-329055615946}" v="5" dt="2021-12-20T15:05:06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4" d="100"/>
          <a:sy n="194" d="100"/>
        </p:scale>
        <p:origin x="293" y="1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microsoft.com/office/2015/10/relationships/revisionInfo" Target="revisionInfo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aid Hathot" userId="3f1639c73fb5027e" providerId="LiveId" clId="{F93D8F8C-E213-450B-AAF4-95966F7828BA}"/>
    <pc:docChg chg="modSld sldOrd">
      <pc:chgData name="Moaid Hathot" userId="3f1639c73fb5027e" providerId="LiveId" clId="{F93D8F8C-E213-450B-AAF4-95966F7828BA}" dt="2021-07-04T17:08:51.330" v="9" actId="20577"/>
      <pc:docMkLst>
        <pc:docMk/>
      </pc:docMkLst>
      <pc:sldChg chg="ord">
        <pc:chgData name="Moaid Hathot" userId="3f1639c73fb5027e" providerId="LiveId" clId="{F93D8F8C-E213-450B-AAF4-95966F7828BA}" dt="2021-07-04T17:07:37.017" v="5"/>
        <pc:sldMkLst>
          <pc:docMk/>
          <pc:sldMk cId="2539673310" sldId="296"/>
        </pc:sldMkLst>
      </pc:sldChg>
      <pc:sldChg chg="modSp mod">
        <pc:chgData name="Moaid Hathot" userId="3f1639c73fb5027e" providerId="LiveId" clId="{F93D8F8C-E213-450B-AAF4-95966F7828BA}" dt="2021-07-04T17:07:54.175" v="6" actId="20577"/>
        <pc:sldMkLst>
          <pc:docMk/>
          <pc:sldMk cId="1261480486" sldId="335"/>
        </pc:sldMkLst>
        <pc:spChg chg="mod">
          <ac:chgData name="Moaid Hathot" userId="3f1639c73fb5027e" providerId="LiveId" clId="{F93D8F8C-E213-450B-AAF4-95966F7828BA}" dt="2021-07-04T17:07:54.175" v="6" actId="20577"/>
          <ac:spMkLst>
            <pc:docMk/>
            <pc:sldMk cId="1261480486" sldId="335"/>
            <ac:spMk id="8" creationId="{4AF1E7EA-74A0-400B-9193-DE1265E01683}"/>
          </ac:spMkLst>
        </pc:spChg>
      </pc:sldChg>
      <pc:sldChg chg="modSp mod">
        <pc:chgData name="Moaid Hathot" userId="3f1639c73fb5027e" providerId="LiveId" clId="{F93D8F8C-E213-450B-AAF4-95966F7828BA}" dt="2021-07-04T17:08:17.408" v="7" actId="20577"/>
        <pc:sldMkLst>
          <pc:docMk/>
          <pc:sldMk cId="448719107" sldId="336"/>
        </pc:sldMkLst>
        <pc:spChg chg="mod">
          <ac:chgData name="Moaid Hathot" userId="3f1639c73fb5027e" providerId="LiveId" clId="{F93D8F8C-E213-450B-AAF4-95966F7828BA}" dt="2021-07-04T17:08:17.408" v="7" actId="20577"/>
          <ac:spMkLst>
            <pc:docMk/>
            <pc:sldMk cId="448719107" sldId="336"/>
            <ac:spMk id="8" creationId="{4AF1E7EA-74A0-400B-9193-DE1265E01683}"/>
          </ac:spMkLst>
        </pc:spChg>
      </pc:sldChg>
      <pc:sldChg chg="modSp mod">
        <pc:chgData name="Moaid Hathot" userId="3f1639c73fb5027e" providerId="LiveId" clId="{F93D8F8C-E213-450B-AAF4-95966F7828BA}" dt="2021-07-04T17:08:51.330" v="9" actId="20577"/>
        <pc:sldMkLst>
          <pc:docMk/>
          <pc:sldMk cId="2760548685" sldId="337"/>
        </pc:sldMkLst>
        <pc:spChg chg="mod">
          <ac:chgData name="Moaid Hathot" userId="3f1639c73fb5027e" providerId="LiveId" clId="{F93D8F8C-E213-450B-AAF4-95966F7828BA}" dt="2021-07-04T17:08:51.330" v="9" actId="20577"/>
          <ac:spMkLst>
            <pc:docMk/>
            <pc:sldMk cId="2760548685" sldId="337"/>
            <ac:spMk id="8" creationId="{4AF1E7EA-74A0-400B-9193-DE1265E01683}"/>
          </ac:spMkLst>
        </pc:spChg>
      </pc:sldChg>
      <pc:sldChg chg="modSp mod">
        <pc:chgData name="Moaid Hathot" userId="3f1639c73fb5027e" providerId="LiveId" clId="{F93D8F8C-E213-450B-AAF4-95966F7828BA}" dt="2021-07-04T17:08:42.374" v="8" actId="20577"/>
        <pc:sldMkLst>
          <pc:docMk/>
          <pc:sldMk cId="790304225" sldId="378"/>
        </pc:sldMkLst>
        <pc:spChg chg="mod">
          <ac:chgData name="Moaid Hathot" userId="3f1639c73fb5027e" providerId="LiveId" clId="{F93D8F8C-E213-450B-AAF4-95966F7828BA}" dt="2021-07-04T17:08:42.374" v="8" actId="20577"/>
          <ac:spMkLst>
            <pc:docMk/>
            <pc:sldMk cId="790304225" sldId="378"/>
            <ac:spMk id="8" creationId="{4AF1E7EA-74A0-400B-9193-DE1265E01683}"/>
          </ac:spMkLst>
        </pc:spChg>
      </pc:sldChg>
    </pc:docChg>
  </pc:docChgLst>
  <pc:docChgLst>
    <pc:chgData name="Moaid Hathot" userId="3f1639c73fb5027e" providerId="LiveId" clId="{DEAA81B4-0DD0-41BC-A88C-F4352A026330}"/>
    <pc:docChg chg="undo redo custSel addSld delSld modSld">
      <pc:chgData name="Moaid Hathot" userId="3f1639c73fb5027e" providerId="LiveId" clId="{DEAA81B4-0DD0-41BC-A88C-F4352A026330}" dt="2021-07-03T23:30:52.281" v="348" actId="20577"/>
      <pc:docMkLst>
        <pc:docMk/>
      </pc:docMkLst>
      <pc:sldChg chg="addSp delSp modSp mod">
        <pc:chgData name="Moaid Hathot" userId="3f1639c73fb5027e" providerId="LiveId" clId="{DEAA81B4-0DD0-41BC-A88C-F4352A026330}" dt="2021-07-03T23:29:28.909" v="198" actId="20577"/>
        <pc:sldMkLst>
          <pc:docMk/>
          <pc:sldMk cId="4135978203" sldId="256"/>
        </pc:sldMkLst>
        <pc:spChg chg="mod">
          <ac:chgData name="Moaid Hathot" userId="3f1639c73fb5027e" providerId="LiveId" clId="{DEAA81B4-0DD0-41BC-A88C-F4352A026330}" dt="2021-07-03T21:15:31.702" v="27" actId="403"/>
          <ac:spMkLst>
            <pc:docMk/>
            <pc:sldMk cId="4135978203" sldId="256"/>
            <ac:spMk id="2" creationId="{AB02404B-DB7B-484C-95E9-35CD3ACD6C74}"/>
          </ac:spMkLst>
        </pc:spChg>
        <pc:spChg chg="mod">
          <ac:chgData name="Moaid Hathot" userId="3f1639c73fb5027e" providerId="LiveId" clId="{DEAA81B4-0DD0-41BC-A88C-F4352A026330}" dt="2021-07-03T23:29:28.909" v="198" actId="20577"/>
          <ac:spMkLst>
            <pc:docMk/>
            <pc:sldMk cId="4135978203" sldId="256"/>
            <ac:spMk id="3" creationId="{8CCB4A29-900E-431E-A3D4-2FC45E1DFCDF}"/>
          </ac:spMkLst>
        </pc:spChg>
        <pc:spChg chg="mod">
          <ac:chgData name="Moaid Hathot" userId="3f1639c73fb5027e" providerId="LiveId" clId="{DEAA81B4-0DD0-41BC-A88C-F4352A026330}" dt="2021-07-03T21:18:44.704" v="130" actId="20577"/>
          <ac:spMkLst>
            <pc:docMk/>
            <pc:sldMk cId="4135978203" sldId="256"/>
            <ac:spMk id="7" creationId="{845114FE-68EC-4503-B885-E319591590BF}"/>
          </ac:spMkLst>
        </pc:spChg>
        <pc:picChg chg="add del mod">
          <ac:chgData name="Moaid Hathot" userId="3f1639c73fb5027e" providerId="LiveId" clId="{DEAA81B4-0DD0-41BC-A88C-F4352A026330}" dt="2021-07-03T21:16:19.358" v="61" actId="21"/>
          <ac:picMkLst>
            <pc:docMk/>
            <pc:sldMk cId="4135978203" sldId="256"/>
            <ac:picMk id="5" creationId="{650B6E81-9E51-4448-9A53-F2E596322605}"/>
          </ac:picMkLst>
        </pc:picChg>
        <pc:picChg chg="add mod">
          <ac:chgData name="Moaid Hathot" userId="3f1639c73fb5027e" providerId="LiveId" clId="{DEAA81B4-0DD0-41BC-A88C-F4352A026330}" dt="2021-07-03T21:17:10.063" v="73" actId="1076"/>
          <ac:picMkLst>
            <pc:docMk/>
            <pc:sldMk cId="4135978203" sldId="256"/>
            <ac:picMk id="8" creationId="{C02E1390-4391-47CC-BA9E-09137F95CFBC}"/>
          </ac:picMkLst>
        </pc:picChg>
        <pc:picChg chg="del">
          <ac:chgData name="Moaid Hathot" userId="3f1639c73fb5027e" providerId="LiveId" clId="{DEAA81B4-0DD0-41BC-A88C-F4352A026330}" dt="2021-07-03T21:15:40.269" v="42" actId="478"/>
          <ac:picMkLst>
            <pc:docMk/>
            <pc:sldMk cId="4135978203" sldId="256"/>
            <ac:picMk id="9" creationId="{8C78E642-5CE5-4CC5-B5B2-4B20D45DC242}"/>
          </ac:picMkLst>
        </pc:picChg>
        <pc:picChg chg="add mod">
          <ac:chgData name="Moaid Hathot" userId="3f1639c73fb5027e" providerId="LiveId" clId="{DEAA81B4-0DD0-41BC-A88C-F4352A026330}" dt="2021-07-03T21:23:09.665" v="190" actId="1076"/>
          <ac:picMkLst>
            <pc:docMk/>
            <pc:sldMk cId="4135978203" sldId="256"/>
            <ac:picMk id="12" creationId="{32952410-0974-43ED-AF68-3ED324D50F3E}"/>
          </ac:picMkLst>
        </pc:picChg>
        <pc:picChg chg="add mod">
          <ac:chgData name="Moaid Hathot" userId="3f1639c73fb5027e" providerId="LiveId" clId="{DEAA81B4-0DD0-41BC-A88C-F4352A026330}" dt="2021-07-03T21:18:49.095" v="131" actId="1076"/>
          <ac:picMkLst>
            <pc:docMk/>
            <pc:sldMk cId="4135978203" sldId="256"/>
            <ac:picMk id="13" creationId="{767C373F-F2EA-4744-84B5-6F91AC9F1162}"/>
          </ac:picMkLst>
        </pc:picChg>
        <pc:picChg chg="del">
          <ac:chgData name="Moaid Hathot" userId="3f1639c73fb5027e" providerId="LiveId" clId="{DEAA81B4-0DD0-41BC-A88C-F4352A026330}" dt="2021-07-03T21:16:09.177" v="56" actId="478"/>
          <ac:picMkLst>
            <pc:docMk/>
            <pc:sldMk cId="4135978203" sldId="256"/>
            <ac:picMk id="15" creationId="{656EAD3C-E9ED-45BC-999E-7573DB5F2183}"/>
          </ac:picMkLst>
        </pc:picChg>
      </pc:sldChg>
      <pc:sldChg chg="addSp delSp modSp mod">
        <pc:chgData name="Moaid Hathot" userId="3f1639c73fb5027e" providerId="LiveId" clId="{DEAA81B4-0DD0-41BC-A88C-F4352A026330}" dt="2021-07-03T21:23:03.346" v="188" actId="1037"/>
        <pc:sldMkLst>
          <pc:docMk/>
          <pc:sldMk cId="4004763623" sldId="257"/>
        </pc:sldMkLst>
        <pc:spChg chg="mod">
          <ac:chgData name="Moaid Hathot" userId="3f1639c73fb5027e" providerId="LiveId" clId="{DEAA81B4-0DD0-41BC-A88C-F4352A026330}" dt="2021-07-03T21:21:10.278" v="157" actId="20577"/>
          <ac:spMkLst>
            <pc:docMk/>
            <pc:sldMk cId="4004763623" sldId="257"/>
            <ac:spMk id="3" creationId="{E0586CEC-CAAA-4387-B651-79C0CD485EA7}"/>
          </ac:spMkLst>
        </pc:spChg>
        <pc:picChg chg="add">
          <ac:chgData name="Moaid Hathot" userId="3f1639c73fb5027e" providerId="LiveId" clId="{DEAA81B4-0DD0-41BC-A88C-F4352A026330}" dt="2021-07-03T21:17:15.452" v="76" actId="22"/>
          <ac:picMkLst>
            <pc:docMk/>
            <pc:sldMk cId="4004763623" sldId="257"/>
            <ac:picMk id="4" creationId="{039C87CC-E64D-4FA0-B0FA-1264B2806AAF}"/>
          </ac:picMkLst>
        </pc:picChg>
        <pc:picChg chg="del">
          <ac:chgData name="Moaid Hathot" userId="3f1639c73fb5027e" providerId="LiveId" clId="{DEAA81B4-0DD0-41BC-A88C-F4352A026330}" dt="2021-07-03T21:17:14.954" v="75" actId="478"/>
          <ac:picMkLst>
            <pc:docMk/>
            <pc:sldMk cId="4004763623" sldId="257"/>
            <ac:picMk id="5" creationId="{D424C605-A210-4F4E-9E47-7A4153E5408B}"/>
          </ac:picMkLst>
        </pc:picChg>
        <pc:picChg chg="add mod">
          <ac:chgData name="Moaid Hathot" userId="3f1639c73fb5027e" providerId="LiveId" clId="{DEAA81B4-0DD0-41BC-A88C-F4352A026330}" dt="2021-07-03T21:21:01.754" v="152" actId="1076"/>
          <ac:picMkLst>
            <pc:docMk/>
            <pc:sldMk cId="4004763623" sldId="257"/>
            <ac:picMk id="6" creationId="{57E4A607-1417-421A-8D31-2A11C487AEEE}"/>
          </ac:picMkLst>
        </pc:picChg>
        <pc:picChg chg="mod">
          <ac:chgData name="Moaid Hathot" userId="3f1639c73fb5027e" providerId="LiveId" clId="{DEAA81B4-0DD0-41BC-A88C-F4352A026330}" dt="2021-07-03T21:22:59.938" v="186" actId="1076"/>
          <ac:picMkLst>
            <pc:docMk/>
            <pc:sldMk cId="4004763623" sldId="257"/>
            <ac:picMk id="7" creationId="{F00E2882-3F8B-4CC6-A727-E04E4DAC915C}"/>
          </ac:picMkLst>
        </pc:picChg>
        <pc:picChg chg="add del mod">
          <ac:chgData name="Moaid Hathot" userId="3f1639c73fb5027e" providerId="LiveId" clId="{DEAA81B4-0DD0-41BC-A88C-F4352A026330}" dt="2021-07-03T21:21:12.927" v="159" actId="478"/>
          <ac:picMkLst>
            <pc:docMk/>
            <pc:sldMk cId="4004763623" sldId="257"/>
            <ac:picMk id="8" creationId="{6C8D1F3C-BD53-47B8-B44D-337439A4891D}"/>
          </ac:picMkLst>
        </pc:picChg>
        <pc:picChg chg="del">
          <ac:chgData name="Moaid Hathot" userId="3f1639c73fb5027e" providerId="LiveId" clId="{DEAA81B4-0DD0-41BC-A88C-F4352A026330}" dt="2021-07-03T21:21:03.851" v="153" actId="21"/>
          <ac:picMkLst>
            <pc:docMk/>
            <pc:sldMk cId="4004763623" sldId="257"/>
            <ac:picMk id="14" creationId="{779C4329-FFB0-4709-BB7B-4D1DEABDF892}"/>
          </ac:picMkLst>
        </pc:picChg>
        <pc:picChg chg="add mod">
          <ac:chgData name="Moaid Hathot" userId="3f1639c73fb5027e" providerId="LiveId" clId="{DEAA81B4-0DD0-41BC-A88C-F4352A026330}" dt="2021-07-03T21:23:03.346" v="188" actId="1037"/>
          <ac:picMkLst>
            <pc:docMk/>
            <pc:sldMk cId="4004763623" sldId="257"/>
            <ac:picMk id="16" creationId="{76734976-97C8-4100-8CA8-A2D7436EC479}"/>
          </ac:picMkLst>
        </pc:picChg>
      </pc:sldChg>
      <pc:sldChg chg="del">
        <pc:chgData name="Moaid Hathot" userId="3f1639c73fb5027e" providerId="LiveId" clId="{DEAA81B4-0DD0-41BC-A88C-F4352A026330}" dt="2021-07-03T21:15:08.581" v="2" actId="47"/>
        <pc:sldMkLst>
          <pc:docMk/>
          <pc:sldMk cId="2561200522" sldId="258"/>
        </pc:sldMkLst>
      </pc:sldChg>
      <pc:sldChg chg="del">
        <pc:chgData name="Moaid Hathot" userId="3f1639c73fb5027e" providerId="LiveId" clId="{DEAA81B4-0DD0-41BC-A88C-F4352A026330}" dt="2021-07-03T21:14:58.630" v="0" actId="47"/>
        <pc:sldMkLst>
          <pc:docMk/>
          <pc:sldMk cId="240467524" sldId="259"/>
        </pc:sldMkLst>
      </pc:sldChg>
      <pc:sldChg chg="del">
        <pc:chgData name="Moaid Hathot" userId="3f1639c73fb5027e" providerId="LiveId" clId="{DEAA81B4-0DD0-41BC-A88C-F4352A026330}" dt="2021-07-03T21:15:08.581" v="2" actId="47"/>
        <pc:sldMkLst>
          <pc:docMk/>
          <pc:sldMk cId="2757917151" sldId="260"/>
        </pc:sldMkLst>
      </pc:sldChg>
      <pc:sldChg chg="del">
        <pc:chgData name="Moaid Hathot" userId="3f1639c73fb5027e" providerId="LiveId" clId="{DEAA81B4-0DD0-41BC-A88C-F4352A026330}" dt="2021-07-03T21:15:03.613" v="1" actId="47"/>
        <pc:sldMkLst>
          <pc:docMk/>
          <pc:sldMk cId="945459111" sldId="262"/>
        </pc:sldMkLst>
      </pc:sldChg>
      <pc:sldChg chg="addSp modSp mod">
        <pc:chgData name="Moaid Hathot" userId="3f1639c73fb5027e" providerId="LiveId" clId="{DEAA81B4-0DD0-41BC-A88C-F4352A026330}" dt="2021-07-03T23:30:52.281" v="348" actId="20577"/>
        <pc:sldMkLst>
          <pc:docMk/>
          <pc:sldMk cId="3967180590" sldId="263"/>
        </pc:sldMkLst>
        <pc:spChg chg="mod">
          <ac:chgData name="Moaid Hathot" userId="3f1639c73fb5027e" providerId="LiveId" clId="{DEAA81B4-0DD0-41BC-A88C-F4352A026330}" dt="2021-07-03T23:30:52.281" v="348" actId="20577"/>
          <ac:spMkLst>
            <pc:docMk/>
            <pc:sldMk cId="3967180590" sldId="263"/>
            <ac:spMk id="3" creationId="{F5A9588B-0E96-43DE-B566-966C8FFB60EF}"/>
          </ac:spMkLst>
        </pc:spChg>
        <pc:spChg chg="mod">
          <ac:chgData name="Moaid Hathot" userId="3f1639c73fb5027e" providerId="LiveId" clId="{DEAA81B4-0DD0-41BC-A88C-F4352A026330}" dt="2021-07-03T23:30:21.776" v="220" actId="20577"/>
          <ac:spMkLst>
            <pc:docMk/>
            <pc:sldMk cId="3967180590" sldId="263"/>
            <ac:spMk id="7" creationId="{7E7FF261-53B6-4DC8-8080-7A655E220CFD}"/>
          </ac:spMkLst>
        </pc:spChg>
        <pc:picChg chg="add">
          <ac:chgData name="Moaid Hathot" userId="3f1639c73fb5027e" providerId="LiveId" clId="{DEAA81B4-0DD0-41BC-A88C-F4352A026330}" dt="2021-07-03T21:17:12.687" v="74" actId="22"/>
          <ac:picMkLst>
            <pc:docMk/>
            <pc:sldMk cId="3967180590" sldId="263"/>
            <ac:picMk id="2" creationId="{B9830367-54D8-4906-A378-1886752CE5DD}"/>
          </ac:picMkLst>
        </pc:picChg>
      </pc:sldChg>
      <pc:sldChg chg="del">
        <pc:chgData name="Moaid Hathot" userId="3f1639c73fb5027e" providerId="LiveId" clId="{DEAA81B4-0DD0-41BC-A88C-F4352A026330}" dt="2021-07-03T21:14:58.630" v="0" actId="47"/>
        <pc:sldMkLst>
          <pc:docMk/>
          <pc:sldMk cId="3332969553" sldId="264"/>
        </pc:sldMkLst>
      </pc:sldChg>
      <pc:sldChg chg="del">
        <pc:chgData name="Moaid Hathot" userId="3f1639c73fb5027e" providerId="LiveId" clId="{DEAA81B4-0DD0-41BC-A88C-F4352A026330}" dt="2021-07-03T21:14:58.630" v="0" actId="47"/>
        <pc:sldMkLst>
          <pc:docMk/>
          <pc:sldMk cId="10333896" sldId="266"/>
        </pc:sldMkLst>
      </pc:sldChg>
      <pc:sldChg chg="del">
        <pc:chgData name="Moaid Hathot" userId="3f1639c73fb5027e" providerId="LiveId" clId="{DEAA81B4-0DD0-41BC-A88C-F4352A026330}" dt="2021-07-03T21:14:58.630" v="0" actId="47"/>
        <pc:sldMkLst>
          <pc:docMk/>
          <pc:sldMk cId="1898008929" sldId="268"/>
        </pc:sldMkLst>
      </pc:sldChg>
      <pc:sldChg chg="del">
        <pc:chgData name="Moaid Hathot" userId="3f1639c73fb5027e" providerId="LiveId" clId="{DEAA81B4-0DD0-41BC-A88C-F4352A026330}" dt="2021-07-03T21:14:58.630" v="0" actId="47"/>
        <pc:sldMkLst>
          <pc:docMk/>
          <pc:sldMk cId="3822271389" sldId="269"/>
        </pc:sldMkLst>
      </pc:sldChg>
      <pc:sldChg chg="del">
        <pc:chgData name="Moaid Hathot" userId="3f1639c73fb5027e" providerId="LiveId" clId="{DEAA81B4-0DD0-41BC-A88C-F4352A026330}" dt="2021-07-03T21:14:58.630" v="0" actId="47"/>
        <pc:sldMkLst>
          <pc:docMk/>
          <pc:sldMk cId="3353009794" sldId="270"/>
        </pc:sldMkLst>
      </pc:sldChg>
      <pc:sldChg chg="addSp delSp modSp mod">
        <pc:chgData name="Moaid Hathot" userId="3f1639c73fb5027e" providerId="LiveId" clId="{DEAA81B4-0DD0-41BC-A88C-F4352A026330}" dt="2021-07-03T21:20:54.061" v="150" actId="1076"/>
        <pc:sldMkLst>
          <pc:docMk/>
          <pc:sldMk cId="3414539290" sldId="272"/>
        </pc:sldMkLst>
        <pc:spChg chg="mod">
          <ac:chgData name="Moaid Hathot" userId="3f1639c73fb5027e" providerId="LiveId" clId="{DEAA81B4-0DD0-41BC-A88C-F4352A026330}" dt="2021-07-03T21:17:26.151" v="99" actId="20577"/>
          <ac:spMkLst>
            <pc:docMk/>
            <pc:sldMk cId="3414539290" sldId="272"/>
            <ac:spMk id="2" creationId="{AB02404B-DB7B-484C-95E9-35CD3ACD6C74}"/>
          </ac:spMkLst>
        </pc:spChg>
        <pc:spChg chg="mod">
          <ac:chgData name="Moaid Hathot" userId="3f1639c73fb5027e" providerId="LiveId" clId="{DEAA81B4-0DD0-41BC-A88C-F4352A026330}" dt="2021-07-03T21:19:26.652" v="141" actId="20577"/>
          <ac:spMkLst>
            <pc:docMk/>
            <pc:sldMk cId="3414539290" sldId="272"/>
            <ac:spMk id="7" creationId="{845114FE-68EC-4503-B885-E319591590BF}"/>
          </ac:spMkLst>
        </pc:spChg>
        <pc:picChg chg="add">
          <ac:chgData name="Moaid Hathot" userId="3f1639c73fb5027e" providerId="LiveId" clId="{DEAA81B4-0DD0-41BC-A88C-F4352A026330}" dt="2021-07-03T21:17:20.312" v="79" actId="22"/>
          <ac:picMkLst>
            <pc:docMk/>
            <pc:sldMk cId="3414539290" sldId="272"/>
            <ac:picMk id="4" creationId="{931FD4ED-BEB5-4818-BAB3-8CA2C0438C00}"/>
          </ac:picMkLst>
        </pc:picChg>
        <pc:picChg chg="add mod">
          <ac:chgData name="Moaid Hathot" userId="3f1639c73fb5027e" providerId="LiveId" clId="{DEAA81B4-0DD0-41BC-A88C-F4352A026330}" dt="2021-07-03T21:19:29.133" v="142" actId="1076"/>
          <ac:picMkLst>
            <pc:docMk/>
            <pc:sldMk cId="3414539290" sldId="272"/>
            <ac:picMk id="9" creationId="{A9B317AB-1125-4A96-96E6-E592161F3763}"/>
          </ac:picMkLst>
        </pc:picChg>
        <pc:picChg chg="add mod">
          <ac:chgData name="Moaid Hathot" userId="3f1639c73fb5027e" providerId="LiveId" clId="{DEAA81B4-0DD0-41BC-A88C-F4352A026330}" dt="2021-07-03T21:20:54.061" v="150" actId="1076"/>
          <ac:picMkLst>
            <pc:docMk/>
            <pc:sldMk cId="3414539290" sldId="272"/>
            <ac:picMk id="14" creationId="{3B342230-877D-47BE-B327-72A30CFE2F74}"/>
          </ac:picMkLst>
        </pc:picChg>
        <pc:picChg chg="del">
          <ac:chgData name="Moaid Hathot" userId="3f1639c73fb5027e" providerId="LiveId" clId="{DEAA81B4-0DD0-41BC-A88C-F4352A026330}" dt="2021-07-03T21:17:19.483" v="78" actId="478"/>
          <ac:picMkLst>
            <pc:docMk/>
            <pc:sldMk cId="3414539290" sldId="272"/>
            <ac:picMk id="15" creationId="{656EAD3C-E9ED-45BC-999E-7573DB5F2183}"/>
          </ac:picMkLst>
        </pc:picChg>
      </pc:sldChg>
      <pc:sldChg chg="del">
        <pc:chgData name="Moaid Hathot" userId="3f1639c73fb5027e" providerId="LiveId" clId="{DEAA81B4-0DD0-41BC-A88C-F4352A026330}" dt="2021-07-03T21:15:08.581" v="2" actId="47"/>
        <pc:sldMkLst>
          <pc:docMk/>
          <pc:sldMk cId="3177450078" sldId="273"/>
        </pc:sldMkLst>
      </pc:sldChg>
      <pc:sldChg chg="addSp mod">
        <pc:chgData name="Moaid Hathot" userId="3f1639c73fb5027e" providerId="LiveId" clId="{DEAA81B4-0DD0-41BC-A88C-F4352A026330}" dt="2021-07-03T21:17:17.184" v="77" actId="22"/>
        <pc:sldMkLst>
          <pc:docMk/>
          <pc:sldMk cId="2319464113" sldId="275"/>
        </pc:sldMkLst>
        <pc:picChg chg="add">
          <ac:chgData name="Moaid Hathot" userId="3f1639c73fb5027e" providerId="LiveId" clId="{DEAA81B4-0DD0-41BC-A88C-F4352A026330}" dt="2021-07-03T21:17:17.184" v="77" actId="22"/>
          <ac:picMkLst>
            <pc:docMk/>
            <pc:sldMk cId="2319464113" sldId="275"/>
            <ac:picMk id="2" creationId="{51CEBEED-0D53-4DFE-BF5D-F78ED080DC63}"/>
          </ac:picMkLst>
        </pc:picChg>
      </pc:sldChg>
      <pc:sldChg chg="add">
        <pc:chgData name="Moaid Hathot" userId="3f1639c73fb5027e" providerId="LiveId" clId="{DEAA81B4-0DD0-41BC-A88C-F4352A026330}" dt="2021-07-03T23:30:16.148" v="199" actId="2890"/>
        <pc:sldMkLst>
          <pc:docMk/>
          <pc:sldMk cId="2151486816" sldId="276"/>
        </pc:sldMkLst>
      </pc:sldChg>
      <pc:sldChg chg="del">
        <pc:chgData name="Moaid Hathot" userId="3f1639c73fb5027e" providerId="LiveId" clId="{DEAA81B4-0DD0-41BC-A88C-F4352A026330}" dt="2021-07-03T21:15:03.613" v="1" actId="47"/>
        <pc:sldMkLst>
          <pc:docMk/>
          <pc:sldMk cId="2619964063" sldId="276"/>
        </pc:sldMkLst>
      </pc:sldChg>
      <pc:sldChg chg="del">
        <pc:chgData name="Moaid Hathot" userId="3f1639c73fb5027e" providerId="LiveId" clId="{DEAA81B4-0DD0-41BC-A88C-F4352A026330}" dt="2021-07-03T21:15:08.581" v="2" actId="47"/>
        <pc:sldMkLst>
          <pc:docMk/>
          <pc:sldMk cId="2941117265" sldId="277"/>
        </pc:sldMkLst>
      </pc:sldChg>
      <pc:sldChg chg="del">
        <pc:chgData name="Moaid Hathot" userId="3f1639c73fb5027e" providerId="LiveId" clId="{DEAA81B4-0DD0-41BC-A88C-F4352A026330}" dt="2021-07-03T21:15:12.060" v="3" actId="47"/>
        <pc:sldMkLst>
          <pc:docMk/>
          <pc:sldMk cId="417287379" sldId="278"/>
        </pc:sldMkLst>
      </pc:sldChg>
    </pc:docChg>
  </pc:docChgLst>
  <pc:docChgLst>
    <pc:chgData name="Moaid Hathot" userId="3f1639c73fb5027e" providerId="LiveId" clId="{119BF7E1-CCE1-4D42-BD2E-29C18DB9F72A}"/>
    <pc:docChg chg="undo redo custSel addSld delSld modSld sldOrd">
      <pc:chgData name="Moaid Hathot" userId="3f1639c73fb5027e" providerId="LiveId" clId="{119BF7E1-CCE1-4D42-BD2E-29C18DB9F72A}" dt="2021-07-04T13:25:21.383" v="4064" actId="1036"/>
      <pc:docMkLst>
        <pc:docMk/>
      </pc:docMkLst>
      <pc:sldChg chg="addSp modSp mod">
        <pc:chgData name="Moaid Hathot" userId="3f1639c73fb5027e" providerId="LiveId" clId="{119BF7E1-CCE1-4D42-BD2E-29C18DB9F72A}" dt="2021-07-04T13:21:13.810" v="4009" actId="20577"/>
        <pc:sldMkLst>
          <pc:docMk/>
          <pc:sldMk cId="4135978203" sldId="256"/>
        </pc:sldMkLst>
        <pc:spChg chg="mod">
          <ac:chgData name="Moaid Hathot" userId="3f1639c73fb5027e" providerId="LiveId" clId="{119BF7E1-CCE1-4D42-BD2E-29C18DB9F72A}" dt="2021-07-04T13:21:13.810" v="4009" actId="20577"/>
          <ac:spMkLst>
            <pc:docMk/>
            <pc:sldMk cId="4135978203" sldId="256"/>
            <ac:spMk id="3" creationId="{8CCB4A29-900E-431E-A3D4-2FC45E1DFCDF}"/>
          </ac:spMkLst>
        </pc:spChg>
        <pc:picChg chg="add mod">
          <ac:chgData name="Moaid Hathot" userId="3f1639c73fb5027e" providerId="LiveId" clId="{119BF7E1-CCE1-4D42-BD2E-29C18DB9F72A}" dt="2021-07-04T11:30:38.828" v="3186" actId="1076"/>
          <ac:picMkLst>
            <pc:docMk/>
            <pc:sldMk cId="4135978203" sldId="256"/>
            <ac:picMk id="5" creationId="{3E1867C3-9C14-442E-9A27-867EFF190FF4}"/>
          </ac:picMkLst>
        </pc:picChg>
        <pc:picChg chg="add mod">
          <ac:chgData name="Moaid Hathot" userId="3f1639c73fb5027e" providerId="LiveId" clId="{119BF7E1-CCE1-4D42-BD2E-29C18DB9F72A}" dt="2021-07-04T12:04:42.121" v="3710" actId="1038"/>
          <ac:picMkLst>
            <pc:docMk/>
            <pc:sldMk cId="4135978203" sldId="256"/>
            <ac:picMk id="10" creationId="{5E0E2DE4-F70B-442F-A17B-A81FCE8600B3}"/>
          </ac:picMkLst>
        </pc:picChg>
        <pc:picChg chg="add mod">
          <ac:chgData name="Moaid Hathot" userId="3f1639c73fb5027e" providerId="LiveId" clId="{119BF7E1-CCE1-4D42-BD2E-29C18DB9F72A}" dt="2021-07-04T11:33:40.925" v="3207" actId="1038"/>
          <ac:picMkLst>
            <pc:docMk/>
            <pc:sldMk cId="4135978203" sldId="256"/>
            <ac:picMk id="11" creationId="{F0A930FD-C253-43D7-A179-1723033E86FB}"/>
          </ac:picMkLst>
        </pc:picChg>
        <pc:picChg chg="mod">
          <ac:chgData name="Moaid Hathot" userId="3f1639c73fb5027e" providerId="LiveId" clId="{119BF7E1-CCE1-4D42-BD2E-29C18DB9F72A}" dt="2021-07-04T12:04:42.121" v="3710" actId="1038"/>
          <ac:picMkLst>
            <pc:docMk/>
            <pc:sldMk cId="4135978203" sldId="256"/>
            <ac:picMk id="12" creationId="{32952410-0974-43ED-AF68-3ED324D50F3E}"/>
          </ac:picMkLst>
        </pc:picChg>
      </pc:sldChg>
      <pc:sldChg chg="addSp modSp mod">
        <pc:chgData name="Moaid Hathot" userId="3f1639c73fb5027e" providerId="LiveId" clId="{119BF7E1-CCE1-4D42-BD2E-29C18DB9F72A}" dt="2021-07-04T13:25:21.383" v="4064" actId="1036"/>
        <pc:sldMkLst>
          <pc:docMk/>
          <pc:sldMk cId="4004763623" sldId="257"/>
        </pc:sldMkLst>
        <pc:spChg chg="mod">
          <ac:chgData name="Moaid Hathot" userId="3f1639c73fb5027e" providerId="LiveId" clId="{119BF7E1-CCE1-4D42-BD2E-29C18DB9F72A}" dt="2021-07-04T13:25:06.262" v="4054" actId="20577"/>
          <ac:spMkLst>
            <pc:docMk/>
            <pc:sldMk cId="4004763623" sldId="257"/>
            <ac:spMk id="3" creationId="{E0586CEC-CAAA-4387-B651-79C0CD485EA7}"/>
          </ac:spMkLst>
        </pc:spChg>
        <pc:picChg chg="add">
          <ac:chgData name="Moaid Hathot" userId="3f1639c73fb5027e" providerId="LiveId" clId="{119BF7E1-CCE1-4D42-BD2E-29C18DB9F72A}" dt="2021-07-04T11:33:52.487" v="3211" actId="22"/>
          <ac:picMkLst>
            <pc:docMk/>
            <pc:sldMk cId="4004763623" sldId="257"/>
            <ac:picMk id="5" creationId="{443F048F-643F-45DC-A93D-C5F0207B26F0}"/>
          </ac:picMkLst>
        </pc:picChg>
        <pc:picChg chg="mod">
          <ac:chgData name="Moaid Hathot" userId="3f1639c73fb5027e" providerId="LiveId" clId="{119BF7E1-CCE1-4D42-BD2E-29C18DB9F72A}" dt="2021-07-04T13:25:21.383" v="4064" actId="1036"/>
          <ac:picMkLst>
            <pc:docMk/>
            <pc:sldMk cId="4004763623" sldId="257"/>
            <ac:picMk id="16" creationId="{76734976-97C8-4100-8CA8-A2D7436EC479}"/>
          </ac:picMkLst>
        </pc:picChg>
      </pc:sldChg>
      <pc:sldChg chg="addSp modSp mod">
        <pc:chgData name="Moaid Hathot" userId="3f1639c73fb5027e" providerId="LiveId" clId="{119BF7E1-CCE1-4D42-BD2E-29C18DB9F72A}" dt="2021-07-04T13:24:32.881" v="4051" actId="20577"/>
        <pc:sldMkLst>
          <pc:docMk/>
          <pc:sldMk cId="3967180590" sldId="263"/>
        </pc:sldMkLst>
        <pc:spChg chg="mod">
          <ac:chgData name="Moaid Hathot" userId="3f1639c73fb5027e" providerId="LiveId" clId="{119BF7E1-CCE1-4D42-BD2E-29C18DB9F72A}" dt="2021-07-04T13:24:32.881" v="4051" actId="20577"/>
          <ac:spMkLst>
            <pc:docMk/>
            <pc:sldMk cId="3967180590" sldId="263"/>
            <ac:spMk id="3" creationId="{F5A9588B-0E96-43DE-B566-966C8FFB60EF}"/>
          </ac:spMkLst>
        </pc:spChg>
        <pc:spChg chg="mod">
          <ac:chgData name="Moaid Hathot" userId="3f1639c73fb5027e" providerId="LiveId" clId="{119BF7E1-CCE1-4D42-BD2E-29C18DB9F72A}" dt="2021-07-04T09:02:06.277" v="1886" actId="20577"/>
          <ac:spMkLst>
            <pc:docMk/>
            <pc:sldMk cId="3967180590" sldId="263"/>
            <ac:spMk id="7" creationId="{7E7FF261-53B6-4DC8-8080-7A655E220CFD}"/>
          </ac:spMkLst>
        </pc:spChg>
        <pc:picChg chg="add">
          <ac:chgData name="Moaid Hathot" userId="3f1639c73fb5027e" providerId="LiveId" clId="{119BF7E1-CCE1-4D42-BD2E-29C18DB9F72A}" dt="2021-07-04T11:33:51.591" v="3210" actId="22"/>
          <ac:picMkLst>
            <pc:docMk/>
            <pc:sldMk cId="3967180590" sldId="263"/>
            <ac:picMk id="4" creationId="{0B48C467-844F-4E18-A8A7-984BFD79BFF0}"/>
          </ac:picMkLst>
        </pc:picChg>
      </pc:sldChg>
      <pc:sldChg chg="delSp modSp mod">
        <pc:chgData name="Moaid Hathot" userId="3f1639c73fb5027e" providerId="LiveId" clId="{119BF7E1-CCE1-4D42-BD2E-29C18DB9F72A}" dt="2021-07-04T01:36:10.669" v="1816" actId="20577"/>
        <pc:sldMkLst>
          <pc:docMk/>
          <pc:sldMk cId="3414539290" sldId="272"/>
        </pc:sldMkLst>
        <pc:spChg chg="mod">
          <ac:chgData name="Moaid Hathot" userId="3f1639c73fb5027e" providerId="LiveId" clId="{119BF7E1-CCE1-4D42-BD2E-29C18DB9F72A}" dt="2021-07-04T01:36:10.669" v="1816" actId="20577"/>
          <ac:spMkLst>
            <pc:docMk/>
            <pc:sldMk cId="3414539290" sldId="272"/>
            <ac:spMk id="3" creationId="{8CCB4A29-900E-431E-A3D4-2FC45E1DFCDF}"/>
          </ac:spMkLst>
        </pc:spChg>
        <pc:spChg chg="del">
          <ac:chgData name="Moaid Hathot" userId="3f1639c73fb5027e" providerId="LiveId" clId="{119BF7E1-CCE1-4D42-BD2E-29C18DB9F72A}" dt="2021-07-04T01:35:46.163" v="1803" actId="478"/>
          <ac:spMkLst>
            <pc:docMk/>
            <pc:sldMk cId="3414539290" sldId="272"/>
            <ac:spMk id="12" creationId="{487E898C-60A5-4903-B3C7-A6E15A246F4B}"/>
          </ac:spMkLst>
        </pc:spChg>
        <pc:picChg chg="del">
          <ac:chgData name="Moaid Hathot" userId="3f1639c73fb5027e" providerId="LiveId" clId="{119BF7E1-CCE1-4D42-BD2E-29C18DB9F72A}" dt="2021-07-04T01:35:47.227" v="1804" actId="478"/>
          <ac:picMkLst>
            <pc:docMk/>
            <pc:sldMk cId="3414539290" sldId="272"/>
            <ac:picMk id="5" creationId="{15D0CC9F-9990-48B0-958E-0DADE4EBA193}"/>
          </ac:picMkLst>
        </pc:picChg>
      </pc:sldChg>
      <pc:sldChg chg="del mod modShow">
        <pc:chgData name="Moaid Hathot" userId="3f1639c73fb5027e" providerId="LiveId" clId="{119BF7E1-CCE1-4D42-BD2E-29C18DB9F72A}" dt="2021-07-04T12:03:28.307" v="3667" actId="47"/>
        <pc:sldMkLst>
          <pc:docMk/>
          <pc:sldMk cId="2319464113" sldId="275"/>
        </pc:sldMkLst>
      </pc:sldChg>
      <pc:sldChg chg="del">
        <pc:chgData name="Moaid Hathot" userId="3f1639c73fb5027e" providerId="LiveId" clId="{119BF7E1-CCE1-4D42-BD2E-29C18DB9F72A}" dt="2021-07-04T00:08:30.946" v="1046" actId="47"/>
        <pc:sldMkLst>
          <pc:docMk/>
          <pc:sldMk cId="2151486816" sldId="276"/>
        </pc:sldMkLst>
      </pc:sldChg>
      <pc:sldChg chg="addSp modSp add mod ord">
        <pc:chgData name="Moaid Hathot" userId="3f1639c73fb5027e" providerId="LiveId" clId="{119BF7E1-CCE1-4D42-BD2E-29C18DB9F72A}" dt="2021-07-04T11:33:47.798" v="3208" actId="22"/>
        <pc:sldMkLst>
          <pc:docMk/>
          <pc:sldMk cId="3382812622" sldId="277"/>
        </pc:sldMkLst>
        <pc:spChg chg="mod">
          <ac:chgData name="Moaid Hathot" userId="3f1639c73fb5027e" providerId="LiveId" clId="{119BF7E1-CCE1-4D42-BD2E-29C18DB9F72A}" dt="2021-07-04T00:06:28.869" v="1028" actId="27636"/>
          <ac:spMkLst>
            <pc:docMk/>
            <pc:sldMk cId="3382812622" sldId="277"/>
            <ac:spMk id="3" creationId="{F5A9588B-0E96-43DE-B566-966C8FFB60EF}"/>
          </ac:spMkLst>
        </pc:spChg>
        <pc:spChg chg="mod">
          <ac:chgData name="Moaid Hathot" userId="3f1639c73fb5027e" providerId="LiveId" clId="{119BF7E1-CCE1-4D42-BD2E-29C18DB9F72A}" dt="2021-07-03T23:59:47.967" v="578" actId="20577"/>
          <ac:spMkLst>
            <pc:docMk/>
            <pc:sldMk cId="3382812622" sldId="277"/>
            <ac:spMk id="7" creationId="{7E7FF261-53B6-4DC8-8080-7A655E220CFD}"/>
          </ac:spMkLst>
        </pc:spChg>
        <pc:picChg chg="add">
          <ac:chgData name="Moaid Hathot" userId="3f1639c73fb5027e" providerId="LiveId" clId="{119BF7E1-CCE1-4D42-BD2E-29C18DB9F72A}" dt="2021-07-04T11:33:47.798" v="3208" actId="22"/>
          <ac:picMkLst>
            <pc:docMk/>
            <pc:sldMk cId="3382812622" sldId="277"/>
            <ac:picMk id="4" creationId="{902D77EF-64AF-4872-81C0-9CC8B5C2CFD0}"/>
          </ac:picMkLst>
        </pc:picChg>
        <pc:picChg chg="add mod">
          <ac:chgData name="Moaid Hathot" userId="3f1639c73fb5027e" providerId="LiveId" clId="{119BF7E1-CCE1-4D42-BD2E-29C18DB9F72A}" dt="2021-07-04T00:08:15.899" v="1041" actId="1076"/>
          <ac:picMkLst>
            <pc:docMk/>
            <pc:sldMk cId="3382812622" sldId="277"/>
            <ac:picMk id="5" creationId="{87338588-DC45-45F2-8E6E-8CF534AF4B6B}"/>
          </ac:picMkLst>
        </pc:picChg>
      </pc:sldChg>
      <pc:sldChg chg="add del">
        <pc:chgData name="Moaid Hathot" userId="3f1639c73fb5027e" providerId="LiveId" clId="{119BF7E1-CCE1-4D42-BD2E-29C18DB9F72A}" dt="2021-07-03T23:58:20.015" v="373" actId="2890"/>
        <pc:sldMkLst>
          <pc:docMk/>
          <pc:sldMk cId="173628703" sldId="278"/>
        </pc:sldMkLst>
      </pc:sldChg>
      <pc:sldChg chg="add del">
        <pc:chgData name="Moaid Hathot" userId="3f1639c73fb5027e" providerId="LiveId" clId="{119BF7E1-CCE1-4D42-BD2E-29C18DB9F72A}" dt="2021-07-04T00:06:40.816" v="1035" actId="47"/>
        <pc:sldMkLst>
          <pc:docMk/>
          <pc:sldMk cId="2633953907" sldId="278"/>
        </pc:sldMkLst>
      </pc:sldChg>
      <pc:sldChg chg="addSp modSp add mod">
        <pc:chgData name="Moaid Hathot" userId="3f1639c73fb5027e" providerId="LiveId" clId="{119BF7E1-CCE1-4D42-BD2E-29C18DB9F72A}" dt="2021-07-04T11:33:50.342" v="3209" actId="22"/>
        <pc:sldMkLst>
          <pc:docMk/>
          <pc:sldMk cId="3637268794" sldId="279"/>
        </pc:sldMkLst>
        <pc:spChg chg="mod">
          <ac:chgData name="Moaid Hathot" userId="3f1639c73fb5027e" providerId="LiveId" clId="{119BF7E1-CCE1-4D42-BD2E-29C18DB9F72A}" dt="2021-07-04T10:21:40.384" v="2691" actId="20577"/>
          <ac:spMkLst>
            <pc:docMk/>
            <pc:sldMk cId="3637268794" sldId="279"/>
            <ac:spMk id="3" creationId="{F5A9588B-0E96-43DE-B566-966C8FFB60EF}"/>
          </ac:spMkLst>
        </pc:spChg>
        <pc:spChg chg="mod">
          <ac:chgData name="Moaid Hathot" userId="3f1639c73fb5027e" providerId="LiveId" clId="{119BF7E1-CCE1-4D42-BD2E-29C18DB9F72A}" dt="2021-07-04T09:02:00.186" v="1875" actId="20577"/>
          <ac:spMkLst>
            <pc:docMk/>
            <pc:sldMk cId="3637268794" sldId="279"/>
            <ac:spMk id="7" creationId="{7E7FF261-53B6-4DC8-8080-7A655E220CFD}"/>
          </ac:spMkLst>
        </pc:spChg>
        <pc:picChg chg="add">
          <ac:chgData name="Moaid Hathot" userId="3f1639c73fb5027e" providerId="LiveId" clId="{119BF7E1-CCE1-4D42-BD2E-29C18DB9F72A}" dt="2021-07-04T11:33:50.342" v="3209" actId="22"/>
          <ac:picMkLst>
            <pc:docMk/>
            <pc:sldMk cId="3637268794" sldId="279"/>
            <ac:picMk id="4" creationId="{6E961AE0-1E06-4B75-9D7C-685615D915CF}"/>
          </ac:picMkLst>
        </pc:picChg>
      </pc:sldChg>
      <pc:sldChg chg="addSp delSp modSp add del mod ord">
        <pc:chgData name="Moaid Hathot" userId="3f1639c73fb5027e" providerId="LiveId" clId="{119BF7E1-CCE1-4D42-BD2E-29C18DB9F72A}" dt="2021-07-04T09:04:55.822" v="1987" actId="47"/>
        <pc:sldMkLst>
          <pc:docMk/>
          <pc:sldMk cId="1543250137" sldId="280"/>
        </pc:sldMkLst>
        <pc:spChg chg="del mod">
          <ac:chgData name="Moaid Hathot" userId="3f1639c73fb5027e" providerId="LiveId" clId="{119BF7E1-CCE1-4D42-BD2E-29C18DB9F72A}" dt="2021-07-04T00:12:46.711" v="1067" actId="478"/>
          <ac:spMkLst>
            <pc:docMk/>
            <pc:sldMk cId="1543250137" sldId="280"/>
            <ac:spMk id="3" creationId="{F5A9588B-0E96-43DE-B566-966C8FFB60EF}"/>
          </ac:spMkLst>
        </pc:spChg>
        <pc:spChg chg="add del mod">
          <ac:chgData name="Moaid Hathot" userId="3f1639c73fb5027e" providerId="LiveId" clId="{119BF7E1-CCE1-4D42-BD2E-29C18DB9F72A}" dt="2021-07-04T00:12:49.682" v="1068" actId="478"/>
          <ac:spMkLst>
            <pc:docMk/>
            <pc:sldMk cId="1543250137" sldId="280"/>
            <ac:spMk id="5" creationId="{5F1F2ACE-44EB-4FB2-A969-48352182ADC3}"/>
          </ac:spMkLst>
        </pc:spChg>
        <pc:spChg chg="mod">
          <ac:chgData name="Moaid Hathot" userId="3f1639c73fb5027e" providerId="LiveId" clId="{119BF7E1-CCE1-4D42-BD2E-29C18DB9F72A}" dt="2021-07-04T09:03:28.416" v="1934" actId="20577"/>
          <ac:spMkLst>
            <pc:docMk/>
            <pc:sldMk cId="1543250137" sldId="280"/>
            <ac:spMk id="7" creationId="{7E7FF261-53B6-4DC8-8080-7A655E220CFD}"/>
          </ac:spMkLst>
        </pc:spChg>
        <pc:spChg chg="add del mod">
          <ac:chgData name="Moaid Hathot" userId="3f1639c73fb5027e" providerId="LiveId" clId="{119BF7E1-CCE1-4D42-BD2E-29C18DB9F72A}" dt="2021-07-04T00:12:56.561" v="1071" actId="478"/>
          <ac:spMkLst>
            <pc:docMk/>
            <pc:sldMk cId="1543250137" sldId="280"/>
            <ac:spMk id="8" creationId="{9B1F6718-7BF4-4844-B9EF-F97B5E709382}"/>
          </ac:spMkLst>
        </pc:spChg>
        <pc:spChg chg="add del">
          <ac:chgData name="Moaid Hathot" userId="3f1639c73fb5027e" providerId="LiveId" clId="{119BF7E1-CCE1-4D42-BD2E-29C18DB9F72A}" dt="2021-07-04T00:14:58.835" v="1073" actId="22"/>
          <ac:spMkLst>
            <pc:docMk/>
            <pc:sldMk cId="1543250137" sldId="280"/>
            <ac:spMk id="10" creationId="{111C97BD-DB95-41DF-9131-CD493FAC28D4}"/>
          </ac:spMkLst>
        </pc:spChg>
        <pc:spChg chg="add del mod">
          <ac:chgData name="Moaid Hathot" userId="3f1639c73fb5027e" providerId="LiveId" clId="{119BF7E1-CCE1-4D42-BD2E-29C18DB9F72A}" dt="2021-07-04T00:16:01.442" v="1084" actId="478"/>
          <ac:spMkLst>
            <pc:docMk/>
            <pc:sldMk cId="1543250137" sldId="280"/>
            <ac:spMk id="12" creationId="{ECA8EE3F-E2B5-452A-9EDD-766362586A0E}"/>
          </ac:spMkLst>
        </pc:spChg>
        <pc:spChg chg="add del">
          <ac:chgData name="Moaid Hathot" userId="3f1639c73fb5027e" providerId="LiveId" clId="{119BF7E1-CCE1-4D42-BD2E-29C18DB9F72A}" dt="2021-07-04T00:21:50.601" v="1124" actId="478"/>
          <ac:spMkLst>
            <pc:docMk/>
            <pc:sldMk cId="1543250137" sldId="280"/>
            <ac:spMk id="14" creationId="{9B2DBB3C-D502-43CE-AC62-C14E131144C9}"/>
          </ac:spMkLst>
        </pc:spChg>
        <pc:spChg chg="add del mod">
          <ac:chgData name="Moaid Hathot" userId="3f1639c73fb5027e" providerId="LiveId" clId="{119BF7E1-CCE1-4D42-BD2E-29C18DB9F72A}" dt="2021-07-04T09:03:00.230" v="1888" actId="478"/>
          <ac:spMkLst>
            <pc:docMk/>
            <pc:sldMk cId="1543250137" sldId="280"/>
            <ac:spMk id="16" creationId="{31FF717D-AFD6-4119-BF1E-444EB739480E}"/>
          </ac:spMkLst>
        </pc:spChg>
      </pc:sldChg>
      <pc:sldChg chg="modSp add del mod">
        <pc:chgData name="Moaid Hathot" userId="3f1639c73fb5027e" providerId="LiveId" clId="{119BF7E1-CCE1-4D42-BD2E-29C18DB9F72A}" dt="2021-07-04T00:17:14.083" v="1088" actId="47"/>
        <pc:sldMkLst>
          <pc:docMk/>
          <pc:sldMk cId="3723994390" sldId="281"/>
        </pc:sldMkLst>
        <pc:spChg chg="mod">
          <ac:chgData name="Moaid Hathot" userId="3f1639c73fb5027e" providerId="LiveId" clId="{119BF7E1-CCE1-4D42-BD2E-29C18DB9F72A}" dt="2021-07-04T00:16:58.445" v="1087" actId="21"/>
          <ac:spMkLst>
            <pc:docMk/>
            <pc:sldMk cId="3723994390" sldId="281"/>
            <ac:spMk id="12" creationId="{ECA8EE3F-E2B5-452A-9EDD-766362586A0E}"/>
          </ac:spMkLst>
        </pc:spChg>
      </pc:sldChg>
      <pc:sldChg chg="addSp add mod">
        <pc:chgData name="Moaid Hathot" userId="3f1639c73fb5027e" providerId="LiveId" clId="{119BF7E1-CCE1-4D42-BD2E-29C18DB9F72A}" dt="2021-07-04T11:33:55.823" v="3214" actId="22"/>
        <pc:sldMkLst>
          <pc:docMk/>
          <pc:sldMk cId="242631542" sldId="282"/>
        </pc:sldMkLst>
        <pc:picChg chg="add">
          <ac:chgData name="Moaid Hathot" userId="3f1639c73fb5027e" providerId="LiveId" clId="{119BF7E1-CCE1-4D42-BD2E-29C18DB9F72A}" dt="2021-07-04T11:33:55.823" v="3214" actId="22"/>
          <ac:picMkLst>
            <pc:docMk/>
            <pc:sldMk cId="242631542" sldId="282"/>
            <ac:picMk id="3" creationId="{CA0A0F96-A173-47F5-8836-906CCB2A22F5}"/>
          </ac:picMkLst>
        </pc:picChg>
      </pc:sldChg>
      <pc:sldChg chg="addSp delSp modSp add mod ord">
        <pc:chgData name="Moaid Hathot" userId="3f1639c73fb5027e" providerId="LiveId" clId="{119BF7E1-CCE1-4D42-BD2E-29C18DB9F72A}" dt="2021-07-04T11:33:56.457" v="3215" actId="22"/>
        <pc:sldMkLst>
          <pc:docMk/>
          <pc:sldMk cId="696547270" sldId="283"/>
        </pc:sldMkLst>
        <pc:spChg chg="add del mod">
          <ac:chgData name="Moaid Hathot" userId="3f1639c73fb5027e" providerId="LiveId" clId="{119BF7E1-CCE1-4D42-BD2E-29C18DB9F72A}" dt="2021-07-04T00:19:14.671" v="1109" actId="478"/>
          <ac:spMkLst>
            <pc:docMk/>
            <pc:sldMk cId="696547270" sldId="283"/>
            <ac:spMk id="6" creationId="{83556B28-8CCD-4B62-BB02-73EA620581DF}"/>
          </ac:spMkLst>
        </pc:spChg>
        <pc:spChg chg="add del mod">
          <ac:chgData name="Moaid Hathot" userId="3f1639c73fb5027e" providerId="LiveId" clId="{119BF7E1-CCE1-4D42-BD2E-29C18DB9F72A}" dt="2021-07-04T00:22:21.515" v="1133" actId="478"/>
          <ac:spMkLst>
            <pc:docMk/>
            <pc:sldMk cId="696547270" sldId="283"/>
            <ac:spMk id="8" creationId="{8AFB950C-3A3E-4C68-9D40-7A6125BE0B45}"/>
          </ac:spMkLst>
        </pc:spChg>
        <pc:spChg chg="mod">
          <ac:chgData name="Moaid Hathot" userId="3f1639c73fb5027e" providerId="LiveId" clId="{119BF7E1-CCE1-4D42-BD2E-29C18DB9F72A}" dt="2021-07-04T09:06:36.390" v="1990" actId="1076"/>
          <ac:spMkLst>
            <pc:docMk/>
            <pc:sldMk cId="696547270" sldId="283"/>
            <ac:spMk id="14" creationId="{9B2DBB3C-D502-43CE-AC62-C14E131144C9}"/>
          </ac:spMkLst>
        </pc:spChg>
        <pc:picChg chg="add">
          <ac:chgData name="Moaid Hathot" userId="3f1639c73fb5027e" providerId="LiveId" clId="{119BF7E1-CCE1-4D42-BD2E-29C18DB9F72A}" dt="2021-07-04T11:33:56.457" v="3215" actId="22"/>
          <ac:picMkLst>
            <pc:docMk/>
            <pc:sldMk cId="696547270" sldId="283"/>
            <ac:picMk id="3" creationId="{666B080A-D09B-4532-8F49-FB31A84BF0E2}"/>
          </ac:picMkLst>
        </pc:picChg>
      </pc:sldChg>
      <pc:sldChg chg="delSp modSp add del mod">
        <pc:chgData name="Moaid Hathot" userId="3f1639c73fb5027e" providerId="LiveId" clId="{119BF7E1-CCE1-4D42-BD2E-29C18DB9F72A}" dt="2021-07-04T09:07:13.111" v="1993" actId="47"/>
        <pc:sldMkLst>
          <pc:docMk/>
          <pc:sldMk cId="115432155" sldId="284"/>
        </pc:sldMkLst>
        <pc:spChg chg="mod">
          <ac:chgData name="Moaid Hathot" userId="3f1639c73fb5027e" providerId="LiveId" clId="{119BF7E1-CCE1-4D42-BD2E-29C18DB9F72A}" dt="2021-07-04T09:06:48.572" v="1991" actId="1076"/>
          <ac:spMkLst>
            <pc:docMk/>
            <pc:sldMk cId="115432155" sldId="284"/>
            <ac:spMk id="8" creationId="{8AFB950C-3A3E-4C68-9D40-7A6125BE0B45}"/>
          </ac:spMkLst>
        </pc:spChg>
        <pc:spChg chg="del">
          <ac:chgData name="Moaid Hathot" userId="3f1639c73fb5027e" providerId="LiveId" clId="{119BF7E1-CCE1-4D42-BD2E-29C18DB9F72A}" dt="2021-07-04T00:22:25.756" v="1135" actId="478"/>
          <ac:spMkLst>
            <pc:docMk/>
            <pc:sldMk cId="115432155" sldId="284"/>
            <ac:spMk id="14" creationId="{9B2DBB3C-D502-43CE-AC62-C14E131144C9}"/>
          </ac:spMkLst>
        </pc:spChg>
      </pc:sldChg>
      <pc:sldChg chg="addSp delSp modSp add mod">
        <pc:chgData name="Moaid Hathot" userId="3f1639c73fb5027e" providerId="LiveId" clId="{119BF7E1-CCE1-4D42-BD2E-29C18DB9F72A}" dt="2021-07-04T11:33:57.821" v="3216" actId="22"/>
        <pc:sldMkLst>
          <pc:docMk/>
          <pc:sldMk cId="3883698297" sldId="285"/>
        </pc:sldMkLst>
        <pc:spChg chg="add del mod">
          <ac:chgData name="Moaid Hathot" userId="3f1639c73fb5027e" providerId="LiveId" clId="{119BF7E1-CCE1-4D42-BD2E-29C18DB9F72A}" dt="2021-07-04T09:07:16.413" v="1994" actId="478"/>
          <ac:spMkLst>
            <pc:docMk/>
            <pc:sldMk cId="3883698297" sldId="285"/>
            <ac:spMk id="6" creationId="{8CD68941-617C-4414-AED1-5ECEED03E256}"/>
          </ac:spMkLst>
        </pc:spChg>
        <pc:spChg chg="mod">
          <ac:chgData name="Moaid Hathot" userId="3f1639c73fb5027e" providerId="LiveId" clId="{119BF7E1-CCE1-4D42-BD2E-29C18DB9F72A}" dt="2021-07-04T00:22:53.899" v="1139" actId="20577"/>
          <ac:spMkLst>
            <pc:docMk/>
            <pc:sldMk cId="3883698297" sldId="285"/>
            <ac:spMk id="8" creationId="{8AFB950C-3A3E-4C68-9D40-7A6125BE0B45}"/>
          </ac:spMkLst>
        </pc:spChg>
        <pc:picChg chg="add">
          <ac:chgData name="Moaid Hathot" userId="3f1639c73fb5027e" providerId="LiveId" clId="{119BF7E1-CCE1-4D42-BD2E-29C18DB9F72A}" dt="2021-07-04T11:33:57.821" v="3216" actId="22"/>
          <ac:picMkLst>
            <pc:docMk/>
            <pc:sldMk cId="3883698297" sldId="285"/>
            <ac:picMk id="3" creationId="{C6B93905-B0DA-43C2-A535-2844CC1FC1E1}"/>
          </ac:picMkLst>
        </pc:picChg>
      </pc:sldChg>
      <pc:sldChg chg="addSp delSp modSp add mod">
        <pc:chgData name="Moaid Hathot" userId="3f1639c73fb5027e" providerId="LiveId" clId="{119BF7E1-CCE1-4D42-BD2E-29C18DB9F72A}" dt="2021-07-04T11:34:00.898" v="3219" actId="22"/>
        <pc:sldMkLst>
          <pc:docMk/>
          <pc:sldMk cId="1485196811" sldId="286"/>
        </pc:sldMkLst>
        <pc:spChg chg="add del mod">
          <ac:chgData name="Moaid Hathot" userId="3f1639c73fb5027e" providerId="LiveId" clId="{119BF7E1-CCE1-4D42-BD2E-29C18DB9F72A}" dt="2021-07-04T00:25:52.268" v="1180" actId="22"/>
          <ac:spMkLst>
            <pc:docMk/>
            <pc:sldMk cId="1485196811" sldId="286"/>
            <ac:spMk id="3" creationId="{2290ED08-42FD-44E4-B610-D413C1C2F996}"/>
          </ac:spMkLst>
        </pc:spChg>
        <pc:spChg chg="add del mod">
          <ac:chgData name="Moaid Hathot" userId="3f1639c73fb5027e" providerId="LiveId" clId="{119BF7E1-CCE1-4D42-BD2E-29C18DB9F72A}" dt="2021-07-04T09:09:47.177" v="2001" actId="478"/>
          <ac:spMkLst>
            <pc:docMk/>
            <pc:sldMk cId="1485196811" sldId="286"/>
            <ac:spMk id="4" creationId="{C08FD683-7194-46C2-865D-FBCE72EEE0EA}"/>
          </ac:spMkLst>
        </pc:spChg>
        <pc:spChg chg="add del">
          <ac:chgData name="Moaid Hathot" userId="3f1639c73fb5027e" providerId="LiveId" clId="{119BF7E1-CCE1-4D42-BD2E-29C18DB9F72A}" dt="2021-07-04T00:25:54.727" v="1184" actId="478"/>
          <ac:spMkLst>
            <pc:docMk/>
            <pc:sldMk cId="1485196811" sldId="286"/>
            <ac:spMk id="6" creationId="{8CD68941-617C-4414-AED1-5ECEED03E256}"/>
          </ac:spMkLst>
        </pc:spChg>
        <pc:spChg chg="mod">
          <ac:chgData name="Moaid Hathot" userId="3f1639c73fb5027e" providerId="LiveId" clId="{119BF7E1-CCE1-4D42-BD2E-29C18DB9F72A}" dt="2021-07-04T00:27:38.386" v="1209" actId="1076"/>
          <ac:spMkLst>
            <pc:docMk/>
            <pc:sldMk cId="1485196811" sldId="286"/>
            <ac:spMk id="8" creationId="{8AFB950C-3A3E-4C68-9D40-7A6125BE0B45}"/>
          </ac:spMkLst>
        </pc:spChg>
        <pc:spChg chg="add del mod">
          <ac:chgData name="Moaid Hathot" userId="3f1639c73fb5027e" providerId="LiveId" clId="{119BF7E1-CCE1-4D42-BD2E-29C18DB9F72A}" dt="2021-07-04T09:09:49.189" v="2002" actId="478"/>
          <ac:spMkLst>
            <pc:docMk/>
            <pc:sldMk cId="1485196811" sldId="286"/>
            <ac:spMk id="11" creationId="{3FBFF1B5-79B4-4E82-AA88-46D4A5EDC88E}"/>
          </ac:spMkLst>
        </pc:spChg>
        <pc:picChg chg="add">
          <ac:chgData name="Moaid Hathot" userId="3f1639c73fb5027e" providerId="LiveId" clId="{119BF7E1-CCE1-4D42-BD2E-29C18DB9F72A}" dt="2021-07-04T11:34:00.898" v="3219" actId="22"/>
          <ac:picMkLst>
            <pc:docMk/>
            <pc:sldMk cId="1485196811" sldId="286"/>
            <ac:picMk id="3" creationId="{E47CD3F5-2A82-4FBB-BF1F-4FC974D6D025}"/>
          </ac:picMkLst>
        </pc:picChg>
      </pc:sldChg>
      <pc:sldChg chg="addSp delSp modSp add del mod">
        <pc:chgData name="Moaid Hathot" userId="3f1639c73fb5027e" providerId="LiveId" clId="{119BF7E1-CCE1-4D42-BD2E-29C18DB9F72A}" dt="2021-07-04T09:12:59.686" v="2014" actId="47"/>
        <pc:sldMkLst>
          <pc:docMk/>
          <pc:sldMk cId="4150184488" sldId="287"/>
        </pc:sldMkLst>
        <pc:spChg chg="del">
          <ac:chgData name="Moaid Hathot" userId="3f1639c73fb5027e" providerId="LiveId" clId="{119BF7E1-CCE1-4D42-BD2E-29C18DB9F72A}" dt="2021-07-04T00:39:12.459" v="1440" actId="478"/>
          <ac:spMkLst>
            <pc:docMk/>
            <pc:sldMk cId="4150184488" sldId="287"/>
            <ac:spMk id="4" creationId="{C08FD683-7194-46C2-865D-FBCE72EEE0EA}"/>
          </ac:spMkLst>
        </pc:spChg>
        <pc:spChg chg="mod">
          <ac:chgData name="Moaid Hathot" userId="3f1639c73fb5027e" providerId="LiveId" clId="{119BF7E1-CCE1-4D42-BD2E-29C18DB9F72A}" dt="2021-07-04T01:30:55.661" v="1757" actId="20577"/>
          <ac:spMkLst>
            <pc:docMk/>
            <pc:sldMk cId="4150184488" sldId="287"/>
            <ac:spMk id="7" creationId="{7E7FF261-53B6-4DC8-8080-7A655E220CFD}"/>
          </ac:spMkLst>
        </pc:spChg>
        <pc:spChg chg="del mod">
          <ac:chgData name="Moaid Hathot" userId="3f1639c73fb5027e" providerId="LiveId" clId="{119BF7E1-CCE1-4D42-BD2E-29C18DB9F72A}" dt="2021-07-04T00:44:15.667" v="1475" actId="478"/>
          <ac:spMkLst>
            <pc:docMk/>
            <pc:sldMk cId="4150184488" sldId="287"/>
            <ac:spMk id="8" creationId="{8AFB950C-3A3E-4C68-9D40-7A6125BE0B45}"/>
          </ac:spMkLst>
        </pc:spChg>
        <pc:spChg chg="add mod">
          <ac:chgData name="Moaid Hathot" userId="3f1639c73fb5027e" providerId="LiveId" clId="{119BF7E1-CCE1-4D42-BD2E-29C18DB9F72A}" dt="2021-07-04T00:47:25.281" v="1500" actId="5793"/>
          <ac:spMkLst>
            <pc:docMk/>
            <pc:sldMk cId="4150184488" sldId="287"/>
            <ac:spMk id="9" creationId="{4FD0CB2C-8C21-4BC0-8D39-080EAFB20AB2}"/>
          </ac:spMkLst>
        </pc:spChg>
        <pc:spChg chg="add del mod">
          <ac:chgData name="Moaid Hathot" userId="3f1639c73fb5027e" providerId="LiveId" clId="{119BF7E1-CCE1-4D42-BD2E-29C18DB9F72A}" dt="2021-07-04T09:12:49.028" v="2012" actId="478"/>
          <ac:spMkLst>
            <pc:docMk/>
            <pc:sldMk cId="4150184488" sldId="287"/>
            <ac:spMk id="10" creationId="{4EE6E7AB-EE5F-4D40-8E69-A7B211010A70}"/>
          </ac:spMkLst>
        </pc:spChg>
        <pc:spChg chg="del">
          <ac:chgData name="Moaid Hathot" userId="3f1639c73fb5027e" providerId="LiveId" clId="{119BF7E1-CCE1-4D42-BD2E-29C18DB9F72A}" dt="2021-07-04T00:39:13.521" v="1441" actId="478"/>
          <ac:spMkLst>
            <pc:docMk/>
            <pc:sldMk cId="4150184488" sldId="287"/>
            <ac:spMk id="11" creationId="{3FBFF1B5-79B4-4E82-AA88-46D4A5EDC88E}"/>
          </ac:spMkLst>
        </pc:spChg>
        <pc:spChg chg="add del mod">
          <ac:chgData name="Moaid Hathot" userId="3f1639c73fb5027e" providerId="LiveId" clId="{119BF7E1-CCE1-4D42-BD2E-29C18DB9F72A}" dt="2021-07-04T09:12:50.524" v="2013" actId="478"/>
          <ac:spMkLst>
            <pc:docMk/>
            <pc:sldMk cId="4150184488" sldId="287"/>
            <ac:spMk id="12" creationId="{A58A8EB7-7E5F-4CE3-90A8-001583F6D2BA}"/>
          </ac:spMkLst>
        </pc:spChg>
      </pc:sldChg>
      <pc:sldChg chg="addSp delSp modSp add mod">
        <pc:chgData name="Moaid Hathot" userId="3f1639c73fb5027e" providerId="LiveId" clId="{119BF7E1-CCE1-4D42-BD2E-29C18DB9F72A}" dt="2021-07-04T13:03:54.780" v="3742" actId="20577"/>
        <pc:sldMkLst>
          <pc:docMk/>
          <pc:sldMk cId="4108232353" sldId="288"/>
        </pc:sldMkLst>
        <pc:spChg chg="del">
          <ac:chgData name="Moaid Hathot" userId="3f1639c73fb5027e" providerId="LiveId" clId="{119BF7E1-CCE1-4D42-BD2E-29C18DB9F72A}" dt="2021-07-04T01:09:36.197" v="1635" actId="478"/>
          <ac:spMkLst>
            <pc:docMk/>
            <pc:sldMk cId="4108232353" sldId="288"/>
            <ac:spMk id="4" creationId="{C08FD683-7194-46C2-865D-FBCE72EEE0EA}"/>
          </ac:spMkLst>
        </pc:spChg>
        <pc:spChg chg="mod">
          <ac:chgData name="Moaid Hathot" userId="3f1639c73fb5027e" providerId="LiveId" clId="{119BF7E1-CCE1-4D42-BD2E-29C18DB9F72A}" dt="2021-07-04T01:35:10.516" v="1778"/>
          <ac:spMkLst>
            <pc:docMk/>
            <pc:sldMk cId="4108232353" sldId="288"/>
            <ac:spMk id="7" creationId="{7E7FF261-53B6-4DC8-8080-7A655E220CFD}"/>
          </ac:spMkLst>
        </pc:spChg>
        <pc:spChg chg="del">
          <ac:chgData name="Moaid Hathot" userId="3f1639c73fb5027e" providerId="LiveId" clId="{119BF7E1-CCE1-4D42-BD2E-29C18DB9F72A}" dt="2021-07-04T01:09:35.170" v="1634" actId="478"/>
          <ac:spMkLst>
            <pc:docMk/>
            <pc:sldMk cId="4108232353" sldId="288"/>
            <ac:spMk id="8" creationId="{8AFB950C-3A3E-4C68-9D40-7A6125BE0B45}"/>
          </ac:spMkLst>
        </pc:spChg>
        <pc:spChg chg="add del mod">
          <ac:chgData name="Moaid Hathot" userId="3f1639c73fb5027e" providerId="LiveId" clId="{119BF7E1-CCE1-4D42-BD2E-29C18DB9F72A}" dt="2021-07-04T01:09:57.944" v="1647" actId="478"/>
          <ac:spMkLst>
            <pc:docMk/>
            <pc:sldMk cId="4108232353" sldId="288"/>
            <ac:spMk id="9" creationId="{B091AFF6-9DBF-4EA3-A1A2-43C81D652890}"/>
          </ac:spMkLst>
        </pc:spChg>
        <pc:spChg chg="add mod">
          <ac:chgData name="Moaid Hathot" userId="3f1639c73fb5027e" providerId="LiveId" clId="{119BF7E1-CCE1-4D42-BD2E-29C18DB9F72A}" dt="2021-07-04T13:03:54.780" v="3742" actId="20577"/>
          <ac:spMkLst>
            <pc:docMk/>
            <pc:sldMk cId="4108232353" sldId="288"/>
            <ac:spMk id="10" creationId="{B4A6F5D9-D64D-45C8-8789-01B10BD96814}"/>
          </ac:spMkLst>
        </pc:spChg>
        <pc:spChg chg="del">
          <ac:chgData name="Moaid Hathot" userId="3f1639c73fb5027e" providerId="LiveId" clId="{119BF7E1-CCE1-4D42-BD2E-29C18DB9F72A}" dt="2021-07-04T01:09:37.482" v="1636" actId="478"/>
          <ac:spMkLst>
            <pc:docMk/>
            <pc:sldMk cId="4108232353" sldId="288"/>
            <ac:spMk id="11" creationId="{3FBFF1B5-79B4-4E82-AA88-46D4A5EDC88E}"/>
          </ac:spMkLst>
        </pc:spChg>
        <pc:picChg chg="add">
          <ac:chgData name="Moaid Hathot" userId="3f1639c73fb5027e" providerId="LiveId" clId="{119BF7E1-CCE1-4D42-BD2E-29C18DB9F72A}" dt="2021-07-04T11:34:22.239" v="3240" actId="22"/>
          <ac:picMkLst>
            <pc:docMk/>
            <pc:sldMk cId="4108232353" sldId="288"/>
            <ac:picMk id="3" creationId="{0A1F71D3-1425-4C06-8B9E-CA397CDF4846}"/>
          </ac:picMkLst>
        </pc:picChg>
      </pc:sldChg>
      <pc:sldChg chg="addSp modSp add mod">
        <pc:chgData name="Moaid Hathot" userId="3f1639c73fb5027e" providerId="LiveId" clId="{119BF7E1-CCE1-4D42-BD2E-29C18DB9F72A}" dt="2021-07-04T11:34:12.331" v="3231" actId="22"/>
        <pc:sldMkLst>
          <pc:docMk/>
          <pc:sldMk cId="2489741359" sldId="289"/>
        </pc:sldMkLst>
        <pc:spChg chg="add mod">
          <ac:chgData name="Moaid Hathot" userId="3f1639c73fb5027e" providerId="LiveId" clId="{119BF7E1-CCE1-4D42-BD2E-29C18DB9F72A}" dt="2021-07-04T00:53:44.361" v="1573" actId="1076"/>
          <ac:spMkLst>
            <pc:docMk/>
            <pc:sldMk cId="2489741359" sldId="289"/>
            <ac:spMk id="3" creationId="{EAC22694-BBB5-4A2E-9D1B-21BC8DDB3652}"/>
          </ac:spMkLst>
        </pc:spChg>
        <pc:spChg chg="mod">
          <ac:chgData name="Moaid Hathot" userId="3f1639c73fb5027e" providerId="LiveId" clId="{119BF7E1-CCE1-4D42-BD2E-29C18DB9F72A}" dt="2021-07-04T01:31:02.993" v="1759"/>
          <ac:spMkLst>
            <pc:docMk/>
            <pc:sldMk cId="2489741359" sldId="289"/>
            <ac:spMk id="7" creationId="{7E7FF261-53B6-4DC8-8080-7A655E220CFD}"/>
          </ac:spMkLst>
        </pc:spChg>
        <pc:spChg chg="mod">
          <ac:chgData name="Moaid Hathot" userId="3f1639c73fb5027e" providerId="LiveId" clId="{119BF7E1-CCE1-4D42-BD2E-29C18DB9F72A}" dt="2021-07-04T00:52:11.953" v="1571" actId="108"/>
          <ac:spMkLst>
            <pc:docMk/>
            <pc:sldMk cId="2489741359" sldId="289"/>
            <ac:spMk id="8" creationId="{8AFB950C-3A3E-4C68-9D40-7A6125BE0B45}"/>
          </ac:spMkLst>
        </pc:spChg>
        <pc:picChg chg="add">
          <ac:chgData name="Moaid Hathot" userId="3f1639c73fb5027e" providerId="LiveId" clId="{119BF7E1-CCE1-4D42-BD2E-29C18DB9F72A}" dt="2021-07-04T11:34:12.331" v="3231" actId="22"/>
          <ac:picMkLst>
            <pc:docMk/>
            <pc:sldMk cId="2489741359" sldId="289"/>
            <ac:picMk id="4" creationId="{A904CC9D-4195-4AE3-B4A4-904CC1521FBF}"/>
          </ac:picMkLst>
        </pc:picChg>
      </pc:sldChg>
      <pc:sldChg chg="addSp modSp add mod ord">
        <pc:chgData name="Moaid Hathot" userId="3f1639c73fb5027e" providerId="LiveId" clId="{119BF7E1-CCE1-4D42-BD2E-29C18DB9F72A}" dt="2021-07-04T13:01:55.542" v="3737" actId="1076"/>
        <pc:sldMkLst>
          <pc:docMk/>
          <pc:sldMk cId="2841038083" sldId="290"/>
        </pc:sldMkLst>
        <pc:spChg chg="mod">
          <ac:chgData name="Moaid Hathot" userId="3f1639c73fb5027e" providerId="LiveId" clId="{119BF7E1-CCE1-4D42-BD2E-29C18DB9F72A}" dt="2021-07-04T01:30:59.346" v="1758"/>
          <ac:spMkLst>
            <pc:docMk/>
            <pc:sldMk cId="2841038083" sldId="290"/>
            <ac:spMk id="7" creationId="{7E7FF261-53B6-4DC8-8080-7A655E220CFD}"/>
          </ac:spMkLst>
        </pc:spChg>
        <pc:spChg chg="mod">
          <ac:chgData name="Moaid Hathot" userId="3f1639c73fb5027e" providerId="LiveId" clId="{119BF7E1-CCE1-4D42-BD2E-29C18DB9F72A}" dt="2021-07-04T13:01:55.542" v="3737" actId="1076"/>
          <ac:spMkLst>
            <pc:docMk/>
            <pc:sldMk cId="2841038083" sldId="290"/>
            <ac:spMk id="10" creationId="{4EE6E7AB-EE5F-4D40-8E69-A7B211010A70}"/>
          </ac:spMkLst>
        </pc:spChg>
        <pc:picChg chg="add">
          <ac:chgData name="Moaid Hathot" userId="3f1639c73fb5027e" providerId="LiveId" clId="{119BF7E1-CCE1-4D42-BD2E-29C18DB9F72A}" dt="2021-07-04T11:34:07.266" v="3226" actId="22"/>
          <ac:picMkLst>
            <pc:docMk/>
            <pc:sldMk cId="2841038083" sldId="290"/>
            <ac:picMk id="3" creationId="{89405EDC-A9F9-429D-BEA7-FF85A68C0881}"/>
          </ac:picMkLst>
        </pc:picChg>
      </pc:sldChg>
      <pc:sldChg chg="addSp delSp modSp add mod">
        <pc:chgData name="Moaid Hathot" userId="3f1639c73fb5027e" providerId="LiveId" clId="{119BF7E1-CCE1-4D42-BD2E-29C18DB9F72A}" dt="2021-07-04T11:34:08.604" v="3227" actId="22"/>
        <pc:sldMkLst>
          <pc:docMk/>
          <pc:sldMk cId="3422021429" sldId="291"/>
        </pc:sldMkLst>
        <pc:spChg chg="add del mod">
          <ac:chgData name="Moaid Hathot" userId="3f1639c73fb5027e" providerId="LiveId" clId="{119BF7E1-CCE1-4D42-BD2E-29C18DB9F72A}" dt="2021-07-04T09:18:19.457" v="2082" actId="478"/>
          <ac:spMkLst>
            <pc:docMk/>
            <pc:sldMk cId="3422021429" sldId="291"/>
            <ac:spMk id="3" creationId="{F2DD653B-55BC-48DB-92F1-C479F6D95FB8}"/>
          </ac:spMkLst>
        </pc:spChg>
        <pc:spChg chg="add del mod">
          <ac:chgData name="Moaid Hathot" userId="3f1639c73fb5027e" providerId="LiveId" clId="{119BF7E1-CCE1-4D42-BD2E-29C18DB9F72A}" dt="2021-07-04T09:18:18.268" v="2081" actId="478"/>
          <ac:spMkLst>
            <pc:docMk/>
            <pc:sldMk cId="3422021429" sldId="291"/>
            <ac:spMk id="4" creationId="{3525C478-0BBC-4D6B-BB31-B45A87709394}"/>
          </ac:spMkLst>
        </pc:spChg>
        <pc:spChg chg="mod">
          <ac:chgData name="Moaid Hathot" userId="3f1639c73fb5027e" providerId="LiveId" clId="{119BF7E1-CCE1-4D42-BD2E-29C18DB9F72A}" dt="2021-07-04T01:31:57.539" v="1760"/>
          <ac:spMkLst>
            <pc:docMk/>
            <pc:sldMk cId="3422021429" sldId="291"/>
            <ac:spMk id="7" creationId="{7E7FF261-53B6-4DC8-8080-7A655E220CFD}"/>
          </ac:spMkLst>
        </pc:spChg>
        <pc:spChg chg="mod">
          <ac:chgData name="Moaid Hathot" userId="3f1639c73fb5027e" providerId="LiveId" clId="{119BF7E1-CCE1-4D42-BD2E-29C18DB9F72A}" dt="2021-07-04T09:18:35.411" v="2101" actId="20577"/>
          <ac:spMkLst>
            <pc:docMk/>
            <pc:sldMk cId="3422021429" sldId="291"/>
            <ac:spMk id="9" creationId="{4FD0CB2C-8C21-4BC0-8D39-080EAFB20AB2}"/>
          </ac:spMkLst>
        </pc:spChg>
        <pc:spChg chg="del">
          <ac:chgData name="Moaid Hathot" userId="3f1639c73fb5027e" providerId="LiveId" clId="{119BF7E1-CCE1-4D42-BD2E-29C18DB9F72A}" dt="2021-07-04T00:49:31.701" v="1525" actId="478"/>
          <ac:spMkLst>
            <pc:docMk/>
            <pc:sldMk cId="3422021429" sldId="291"/>
            <ac:spMk id="10" creationId="{4EE6E7AB-EE5F-4D40-8E69-A7B211010A70}"/>
          </ac:spMkLst>
        </pc:spChg>
        <pc:picChg chg="add">
          <ac:chgData name="Moaid Hathot" userId="3f1639c73fb5027e" providerId="LiveId" clId="{119BF7E1-CCE1-4D42-BD2E-29C18DB9F72A}" dt="2021-07-04T11:34:08.604" v="3227" actId="22"/>
          <ac:picMkLst>
            <pc:docMk/>
            <pc:sldMk cId="3422021429" sldId="291"/>
            <ac:picMk id="5" creationId="{7F4E4CD7-759B-4A19-9F0B-7F4F1D8F3103}"/>
          </ac:picMkLst>
        </pc:picChg>
      </pc:sldChg>
      <pc:sldChg chg="addSp delSp modSp add mod">
        <pc:chgData name="Moaid Hathot" userId="3f1639c73fb5027e" providerId="LiveId" clId="{119BF7E1-CCE1-4D42-BD2E-29C18DB9F72A}" dt="2021-07-04T11:34:17.511" v="3236" actId="22"/>
        <pc:sldMkLst>
          <pc:docMk/>
          <pc:sldMk cId="3075148471" sldId="292"/>
        </pc:sldMkLst>
        <pc:spChg chg="del">
          <ac:chgData name="Moaid Hathot" userId="3f1639c73fb5027e" providerId="LiveId" clId="{119BF7E1-CCE1-4D42-BD2E-29C18DB9F72A}" dt="2021-07-04T00:56:05.227" v="1598" actId="478"/>
          <ac:spMkLst>
            <pc:docMk/>
            <pc:sldMk cId="3075148471" sldId="292"/>
            <ac:spMk id="3" creationId="{EAC22694-BBB5-4A2E-9D1B-21BC8DDB3652}"/>
          </ac:spMkLst>
        </pc:spChg>
        <pc:spChg chg="mod">
          <ac:chgData name="Moaid Hathot" userId="3f1639c73fb5027e" providerId="LiveId" clId="{119BF7E1-CCE1-4D42-BD2E-29C18DB9F72A}" dt="2021-07-04T00:54:11.923" v="1597" actId="20577"/>
          <ac:spMkLst>
            <pc:docMk/>
            <pc:sldMk cId="3075148471" sldId="292"/>
            <ac:spMk id="7" creationId="{7E7FF261-53B6-4DC8-8080-7A655E220CFD}"/>
          </ac:spMkLst>
        </pc:spChg>
        <pc:spChg chg="del">
          <ac:chgData name="Moaid Hathot" userId="3f1639c73fb5027e" providerId="LiveId" clId="{119BF7E1-CCE1-4D42-BD2E-29C18DB9F72A}" dt="2021-07-04T00:56:06.347" v="1599" actId="478"/>
          <ac:spMkLst>
            <pc:docMk/>
            <pc:sldMk cId="3075148471" sldId="292"/>
            <ac:spMk id="8" creationId="{8AFB950C-3A3E-4C68-9D40-7A6125BE0B45}"/>
          </ac:spMkLst>
        </pc:spChg>
        <pc:spChg chg="add mod">
          <ac:chgData name="Moaid Hathot" userId="3f1639c73fb5027e" providerId="LiveId" clId="{119BF7E1-CCE1-4D42-BD2E-29C18DB9F72A}" dt="2021-07-04T09:33:34.209" v="2183" actId="14100"/>
          <ac:spMkLst>
            <pc:docMk/>
            <pc:sldMk cId="3075148471" sldId="292"/>
            <ac:spMk id="9" creationId="{E0413DC1-89E6-4BFA-A22F-F7974651B5B9}"/>
          </ac:spMkLst>
        </pc:spChg>
        <pc:picChg chg="add">
          <ac:chgData name="Moaid Hathot" userId="3f1639c73fb5027e" providerId="LiveId" clId="{119BF7E1-CCE1-4D42-BD2E-29C18DB9F72A}" dt="2021-07-04T11:34:17.511" v="3236" actId="22"/>
          <ac:picMkLst>
            <pc:docMk/>
            <pc:sldMk cId="3075148471" sldId="292"/>
            <ac:picMk id="3" creationId="{DAE3820C-3DA2-4F07-ABE2-D9C0BBE7EBFC}"/>
          </ac:picMkLst>
        </pc:picChg>
      </pc:sldChg>
      <pc:sldChg chg="addSp delSp modSp add mod">
        <pc:chgData name="Moaid Hathot" userId="3f1639c73fb5027e" providerId="LiveId" clId="{119BF7E1-CCE1-4D42-BD2E-29C18DB9F72A}" dt="2021-07-04T11:34:19.311" v="3237" actId="22"/>
        <pc:sldMkLst>
          <pc:docMk/>
          <pc:sldMk cId="886723320" sldId="293"/>
        </pc:sldMkLst>
        <pc:spChg chg="add mod">
          <ac:chgData name="Moaid Hathot" userId="3f1639c73fb5027e" providerId="LiveId" clId="{119BF7E1-CCE1-4D42-BD2E-29C18DB9F72A}" dt="2021-07-04T09:33:43.542" v="2187" actId="20577"/>
          <ac:spMkLst>
            <pc:docMk/>
            <pc:sldMk cId="886723320" sldId="293"/>
            <ac:spMk id="6" creationId="{81040938-92D9-45F4-B70F-002A0A56E77D}"/>
          </ac:spMkLst>
        </pc:spChg>
        <pc:spChg chg="del">
          <ac:chgData name="Moaid Hathot" userId="3f1639c73fb5027e" providerId="LiveId" clId="{119BF7E1-CCE1-4D42-BD2E-29C18DB9F72A}" dt="2021-07-04T00:56:58.165" v="1604" actId="478"/>
          <ac:spMkLst>
            <pc:docMk/>
            <pc:sldMk cId="886723320" sldId="293"/>
            <ac:spMk id="9" creationId="{E0413DC1-89E6-4BFA-A22F-F7974651B5B9}"/>
          </ac:spMkLst>
        </pc:spChg>
        <pc:picChg chg="add">
          <ac:chgData name="Moaid Hathot" userId="3f1639c73fb5027e" providerId="LiveId" clId="{119BF7E1-CCE1-4D42-BD2E-29C18DB9F72A}" dt="2021-07-04T11:34:19.311" v="3237" actId="22"/>
          <ac:picMkLst>
            <pc:docMk/>
            <pc:sldMk cId="886723320" sldId="293"/>
            <ac:picMk id="3" creationId="{70354E9D-BD70-45F1-A6D6-0A76BE95C749}"/>
          </ac:picMkLst>
        </pc:picChg>
      </pc:sldChg>
      <pc:sldChg chg="addSp modSp add mod">
        <pc:chgData name="Moaid Hathot" userId="3f1639c73fb5027e" providerId="LiveId" clId="{119BF7E1-CCE1-4D42-BD2E-29C18DB9F72A}" dt="2021-07-04T11:34:20.093" v="3238" actId="22"/>
        <pc:sldMkLst>
          <pc:docMk/>
          <pc:sldMk cId="2397454306" sldId="294"/>
        </pc:sldMkLst>
        <pc:spChg chg="mod">
          <ac:chgData name="Moaid Hathot" userId="3f1639c73fb5027e" providerId="LiveId" clId="{119BF7E1-CCE1-4D42-BD2E-29C18DB9F72A}" dt="2021-07-04T09:33:56.453" v="2190" actId="20577"/>
          <ac:spMkLst>
            <pc:docMk/>
            <pc:sldMk cId="2397454306" sldId="294"/>
            <ac:spMk id="6" creationId="{81040938-92D9-45F4-B70F-002A0A56E77D}"/>
          </ac:spMkLst>
        </pc:spChg>
        <pc:picChg chg="add">
          <ac:chgData name="Moaid Hathot" userId="3f1639c73fb5027e" providerId="LiveId" clId="{119BF7E1-CCE1-4D42-BD2E-29C18DB9F72A}" dt="2021-07-04T11:34:20.093" v="3238" actId="22"/>
          <ac:picMkLst>
            <pc:docMk/>
            <pc:sldMk cId="2397454306" sldId="294"/>
            <ac:picMk id="3" creationId="{93EDE622-1C10-4FF5-AFFB-B262C85F54E5}"/>
          </ac:picMkLst>
        </pc:picChg>
      </pc:sldChg>
      <pc:sldChg chg="addSp delSp modSp add del mod">
        <pc:chgData name="Moaid Hathot" userId="3f1639c73fb5027e" providerId="LiveId" clId="{119BF7E1-CCE1-4D42-BD2E-29C18DB9F72A}" dt="2021-07-04T09:40:03.802" v="2374" actId="47"/>
        <pc:sldMkLst>
          <pc:docMk/>
          <pc:sldMk cId="3988173342" sldId="295"/>
        </pc:sldMkLst>
        <pc:spChg chg="add mod">
          <ac:chgData name="Moaid Hathot" userId="3f1639c73fb5027e" providerId="LiveId" clId="{119BF7E1-CCE1-4D42-BD2E-29C18DB9F72A}" dt="2021-07-04T09:37:07.063" v="2326" actId="1076"/>
          <ac:spMkLst>
            <pc:docMk/>
            <pc:sldMk cId="3988173342" sldId="295"/>
            <ac:spMk id="6" creationId="{CF4AF02B-A3E8-4138-8077-99A3200457BB}"/>
          </ac:spMkLst>
        </pc:spChg>
        <pc:spChg chg="mod">
          <ac:chgData name="Moaid Hathot" userId="3f1639c73fb5027e" providerId="LiveId" clId="{119BF7E1-CCE1-4D42-BD2E-29C18DB9F72A}" dt="2021-07-04T01:35:15.331" v="1779"/>
          <ac:spMkLst>
            <pc:docMk/>
            <pc:sldMk cId="3988173342" sldId="295"/>
            <ac:spMk id="7" creationId="{7E7FF261-53B6-4DC8-8080-7A655E220CFD}"/>
          </ac:spMkLst>
        </pc:spChg>
        <pc:spChg chg="del">
          <ac:chgData name="Moaid Hathot" userId="3f1639c73fb5027e" providerId="LiveId" clId="{119BF7E1-CCE1-4D42-BD2E-29C18DB9F72A}" dt="2021-07-04T01:10:55.246" v="1650" actId="478"/>
          <ac:spMkLst>
            <pc:docMk/>
            <pc:sldMk cId="3988173342" sldId="295"/>
            <ac:spMk id="10" creationId="{B4A6F5D9-D64D-45C8-8789-01B10BD96814}"/>
          </ac:spMkLst>
        </pc:spChg>
      </pc:sldChg>
      <pc:sldChg chg="addSp delSp modSp add mod">
        <pc:chgData name="Moaid Hathot" userId="3f1639c73fb5027e" providerId="LiveId" clId="{119BF7E1-CCE1-4D42-BD2E-29C18DB9F72A}" dt="2021-07-04T11:34:26.219" v="3245" actId="22"/>
        <pc:sldMkLst>
          <pc:docMk/>
          <pc:sldMk cId="2539673310" sldId="296"/>
        </pc:sldMkLst>
        <pc:spChg chg="del">
          <ac:chgData name="Moaid Hathot" userId="3f1639c73fb5027e" providerId="LiveId" clId="{119BF7E1-CCE1-4D42-BD2E-29C18DB9F72A}" dt="2021-07-04T01:12:44.275" v="1653" actId="478"/>
          <ac:spMkLst>
            <pc:docMk/>
            <pc:sldMk cId="2539673310" sldId="296"/>
            <ac:spMk id="6" creationId="{CF4AF02B-A3E8-4138-8077-99A3200457BB}"/>
          </ac:spMkLst>
        </pc:spChg>
        <pc:spChg chg="mod">
          <ac:chgData name="Moaid Hathot" userId="3f1639c73fb5027e" providerId="LiveId" clId="{119BF7E1-CCE1-4D42-BD2E-29C18DB9F72A}" dt="2021-07-04T01:35:17.922" v="1780"/>
          <ac:spMkLst>
            <pc:docMk/>
            <pc:sldMk cId="2539673310" sldId="296"/>
            <ac:spMk id="7" creationId="{7E7FF261-53B6-4DC8-8080-7A655E220CFD}"/>
          </ac:spMkLst>
        </pc:spChg>
        <pc:spChg chg="add del">
          <ac:chgData name="Moaid Hathot" userId="3f1639c73fb5027e" providerId="LiveId" clId="{119BF7E1-CCE1-4D42-BD2E-29C18DB9F72A}" dt="2021-07-04T01:12:45.807" v="1655" actId="22"/>
          <ac:spMkLst>
            <pc:docMk/>
            <pc:sldMk cId="2539673310" sldId="296"/>
            <ac:spMk id="8" creationId="{B8D2068C-148A-4F91-A5F7-5EFCD154F334}"/>
          </ac:spMkLst>
        </pc:spChg>
        <pc:spChg chg="add mod">
          <ac:chgData name="Moaid Hathot" userId="3f1639c73fb5027e" providerId="LiveId" clId="{119BF7E1-CCE1-4D42-BD2E-29C18DB9F72A}" dt="2021-07-04T09:38:08.470" v="2337" actId="20577"/>
          <ac:spMkLst>
            <pc:docMk/>
            <pc:sldMk cId="2539673310" sldId="296"/>
            <ac:spMk id="9" creationId="{5ABB30AD-E933-45F7-80C7-A5A47F58EEB4}"/>
          </ac:spMkLst>
        </pc:spChg>
        <pc:picChg chg="add">
          <ac:chgData name="Moaid Hathot" userId="3f1639c73fb5027e" providerId="LiveId" clId="{119BF7E1-CCE1-4D42-BD2E-29C18DB9F72A}" dt="2021-07-04T11:34:26.219" v="3245" actId="22"/>
          <ac:picMkLst>
            <pc:docMk/>
            <pc:sldMk cId="2539673310" sldId="296"/>
            <ac:picMk id="3" creationId="{E7A87716-F21D-4799-9F00-A3BEA262B3D7}"/>
          </ac:picMkLst>
        </pc:picChg>
      </pc:sldChg>
      <pc:sldChg chg="modSp add del mod">
        <pc:chgData name="Moaid Hathot" userId="3f1639c73fb5027e" providerId="LiveId" clId="{119BF7E1-CCE1-4D42-BD2E-29C18DB9F72A}" dt="2021-07-04T09:38:43.822" v="2344" actId="47"/>
        <pc:sldMkLst>
          <pc:docMk/>
          <pc:sldMk cId="2029291314" sldId="297"/>
        </pc:sldMkLst>
        <pc:spChg chg="mod">
          <ac:chgData name="Moaid Hathot" userId="3f1639c73fb5027e" providerId="LiveId" clId="{119BF7E1-CCE1-4D42-BD2E-29C18DB9F72A}" dt="2021-07-04T01:35:22.658" v="1781"/>
          <ac:spMkLst>
            <pc:docMk/>
            <pc:sldMk cId="2029291314" sldId="297"/>
            <ac:spMk id="7" creationId="{7E7FF261-53B6-4DC8-8080-7A655E220CFD}"/>
          </ac:spMkLst>
        </pc:spChg>
        <pc:spChg chg="mod">
          <ac:chgData name="Moaid Hathot" userId="3f1639c73fb5027e" providerId="LiveId" clId="{119BF7E1-CCE1-4D42-BD2E-29C18DB9F72A}" dt="2021-07-04T09:38:30.960" v="2343" actId="20577"/>
          <ac:spMkLst>
            <pc:docMk/>
            <pc:sldMk cId="2029291314" sldId="297"/>
            <ac:spMk id="9" creationId="{5ABB30AD-E933-45F7-80C7-A5A47F58EEB4}"/>
          </ac:spMkLst>
        </pc:spChg>
      </pc:sldChg>
      <pc:sldChg chg="addSp delSp modSp add mod">
        <pc:chgData name="Moaid Hathot" userId="3f1639c73fb5027e" providerId="LiveId" clId="{119BF7E1-CCE1-4D42-BD2E-29C18DB9F72A}" dt="2021-07-04T11:34:12.992" v="3232" actId="22"/>
        <pc:sldMkLst>
          <pc:docMk/>
          <pc:sldMk cId="2895579362" sldId="298"/>
        </pc:sldMkLst>
        <pc:spChg chg="del">
          <ac:chgData name="Moaid Hathot" userId="3f1639c73fb5027e" providerId="LiveId" clId="{119BF7E1-CCE1-4D42-BD2E-29C18DB9F72A}" dt="2021-07-04T01:26:29.102" v="1666" actId="478"/>
          <ac:spMkLst>
            <pc:docMk/>
            <pc:sldMk cId="2895579362" sldId="298"/>
            <ac:spMk id="3" creationId="{EAC22694-BBB5-4A2E-9D1B-21BC8DDB3652}"/>
          </ac:spMkLst>
        </pc:spChg>
        <pc:spChg chg="mod">
          <ac:chgData name="Moaid Hathot" userId="3f1639c73fb5027e" providerId="LiveId" clId="{119BF7E1-CCE1-4D42-BD2E-29C18DB9F72A}" dt="2021-07-04T01:34:08.515" v="1766" actId="20577"/>
          <ac:spMkLst>
            <pc:docMk/>
            <pc:sldMk cId="2895579362" sldId="298"/>
            <ac:spMk id="7" creationId="{7E7FF261-53B6-4DC8-8080-7A655E220CFD}"/>
          </ac:spMkLst>
        </pc:spChg>
        <pc:spChg chg="del">
          <ac:chgData name="Moaid Hathot" userId="3f1639c73fb5027e" providerId="LiveId" clId="{119BF7E1-CCE1-4D42-BD2E-29C18DB9F72A}" dt="2021-07-04T01:26:30.542" v="1667" actId="478"/>
          <ac:spMkLst>
            <pc:docMk/>
            <pc:sldMk cId="2895579362" sldId="298"/>
            <ac:spMk id="8" creationId="{8AFB950C-3A3E-4C68-9D40-7A6125BE0B45}"/>
          </ac:spMkLst>
        </pc:spChg>
        <pc:spChg chg="add mod">
          <ac:chgData name="Moaid Hathot" userId="3f1639c73fb5027e" providerId="LiveId" clId="{119BF7E1-CCE1-4D42-BD2E-29C18DB9F72A}" dt="2021-07-04T01:28:43.626" v="1677" actId="20577"/>
          <ac:spMkLst>
            <pc:docMk/>
            <pc:sldMk cId="2895579362" sldId="298"/>
            <ac:spMk id="9" creationId="{B823DB19-D4D7-4C54-A4AD-21B0329A4D15}"/>
          </ac:spMkLst>
        </pc:spChg>
        <pc:picChg chg="add">
          <ac:chgData name="Moaid Hathot" userId="3f1639c73fb5027e" providerId="LiveId" clId="{119BF7E1-CCE1-4D42-BD2E-29C18DB9F72A}" dt="2021-07-04T11:34:12.992" v="3232" actId="22"/>
          <ac:picMkLst>
            <pc:docMk/>
            <pc:sldMk cId="2895579362" sldId="298"/>
            <ac:picMk id="3" creationId="{8228C604-412D-49D0-965A-0828493CF635}"/>
          </ac:picMkLst>
        </pc:picChg>
      </pc:sldChg>
      <pc:sldChg chg="addSp delSp modSp add mod">
        <pc:chgData name="Moaid Hathot" userId="3f1639c73fb5027e" providerId="LiveId" clId="{119BF7E1-CCE1-4D42-BD2E-29C18DB9F72A}" dt="2021-07-04T11:34:14.289" v="3233" actId="22"/>
        <pc:sldMkLst>
          <pc:docMk/>
          <pc:sldMk cId="258865279" sldId="299"/>
        </pc:sldMkLst>
        <pc:spChg chg="add mod">
          <ac:chgData name="Moaid Hathot" userId="3f1639c73fb5027e" providerId="LiveId" clId="{119BF7E1-CCE1-4D42-BD2E-29C18DB9F72A}" dt="2021-07-04T01:30:24.327" v="1738" actId="20577"/>
          <ac:spMkLst>
            <pc:docMk/>
            <pc:sldMk cId="258865279" sldId="299"/>
            <ac:spMk id="6" creationId="{CA490C1D-2AF8-4203-9513-B51079DD9D87}"/>
          </ac:spMkLst>
        </pc:spChg>
        <pc:spChg chg="mod">
          <ac:chgData name="Moaid Hathot" userId="3f1639c73fb5027e" providerId="LiveId" clId="{119BF7E1-CCE1-4D42-BD2E-29C18DB9F72A}" dt="2021-07-04T01:34:17.453" v="1767"/>
          <ac:spMkLst>
            <pc:docMk/>
            <pc:sldMk cId="258865279" sldId="299"/>
            <ac:spMk id="7" creationId="{7E7FF261-53B6-4DC8-8080-7A655E220CFD}"/>
          </ac:spMkLst>
        </pc:spChg>
        <pc:spChg chg="del">
          <ac:chgData name="Moaid Hathot" userId="3f1639c73fb5027e" providerId="LiveId" clId="{119BF7E1-CCE1-4D42-BD2E-29C18DB9F72A}" dt="2021-07-04T01:28:34.218" v="1670" actId="478"/>
          <ac:spMkLst>
            <pc:docMk/>
            <pc:sldMk cId="258865279" sldId="299"/>
            <ac:spMk id="9" creationId="{B823DB19-D4D7-4C54-A4AD-21B0329A4D15}"/>
          </ac:spMkLst>
        </pc:spChg>
        <pc:picChg chg="add">
          <ac:chgData name="Moaid Hathot" userId="3f1639c73fb5027e" providerId="LiveId" clId="{119BF7E1-CCE1-4D42-BD2E-29C18DB9F72A}" dt="2021-07-04T11:34:14.289" v="3233" actId="22"/>
          <ac:picMkLst>
            <pc:docMk/>
            <pc:sldMk cId="258865279" sldId="299"/>
            <ac:picMk id="3" creationId="{9FCB6A2A-D030-43CA-B4FA-F98AA8C396D8}"/>
          </ac:picMkLst>
        </pc:picChg>
      </pc:sldChg>
      <pc:sldChg chg="addSp modSp add mod">
        <pc:chgData name="Moaid Hathot" userId="3f1639c73fb5027e" providerId="LiveId" clId="{119BF7E1-CCE1-4D42-BD2E-29C18DB9F72A}" dt="2021-07-04T11:34:15.034" v="3234" actId="22"/>
        <pc:sldMkLst>
          <pc:docMk/>
          <pc:sldMk cId="2564928157" sldId="300"/>
        </pc:sldMkLst>
        <pc:spChg chg="mod">
          <ac:chgData name="Moaid Hathot" userId="3f1639c73fb5027e" providerId="LiveId" clId="{119BF7E1-CCE1-4D42-BD2E-29C18DB9F72A}" dt="2021-07-04T09:31:29.726" v="2127" actId="108"/>
          <ac:spMkLst>
            <pc:docMk/>
            <pc:sldMk cId="2564928157" sldId="300"/>
            <ac:spMk id="6" creationId="{CA490C1D-2AF8-4203-9513-B51079DD9D87}"/>
          </ac:spMkLst>
        </pc:spChg>
        <pc:spChg chg="mod">
          <ac:chgData name="Moaid Hathot" userId="3f1639c73fb5027e" providerId="LiveId" clId="{119BF7E1-CCE1-4D42-BD2E-29C18DB9F72A}" dt="2021-07-04T01:34:20.067" v="1768"/>
          <ac:spMkLst>
            <pc:docMk/>
            <pc:sldMk cId="2564928157" sldId="300"/>
            <ac:spMk id="7" creationId="{7E7FF261-53B6-4DC8-8080-7A655E220CFD}"/>
          </ac:spMkLst>
        </pc:spChg>
        <pc:picChg chg="add">
          <ac:chgData name="Moaid Hathot" userId="3f1639c73fb5027e" providerId="LiveId" clId="{119BF7E1-CCE1-4D42-BD2E-29C18DB9F72A}" dt="2021-07-04T11:34:15.034" v="3234" actId="22"/>
          <ac:picMkLst>
            <pc:docMk/>
            <pc:sldMk cId="2564928157" sldId="300"/>
            <ac:picMk id="3" creationId="{E0AEA9D9-EB60-48DE-B3D5-309CE130394D}"/>
          </ac:picMkLst>
        </pc:picChg>
      </pc:sldChg>
      <pc:sldChg chg="addSp delSp modSp add mod">
        <pc:chgData name="Moaid Hathot" userId="3f1639c73fb5027e" providerId="LiveId" clId="{119BF7E1-CCE1-4D42-BD2E-29C18DB9F72A}" dt="2021-07-04T11:34:31.109" v="3248" actId="22"/>
        <pc:sldMkLst>
          <pc:docMk/>
          <pc:sldMk cId="1183969820" sldId="301"/>
        </pc:sldMkLst>
        <pc:spChg chg="add mod">
          <ac:chgData name="Moaid Hathot" userId="3f1639c73fb5027e" providerId="LiveId" clId="{119BF7E1-CCE1-4D42-BD2E-29C18DB9F72A}" dt="2021-07-04T09:57:09.402" v="2382" actId="1076"/>
          <ac:spMkLst>
            <pc:docMk/>
            <pc:sldMk cId="1183969820" sldId="301"/>
            <ac:spMk id="5" creationId="{7C8CA611-7E60-44EA-95CF-5A34D12CDF87}"/>
          </ac:spMkLst>
        </pc:spChg>
        <pc:spChg chg="mod">
          <ac:chgData name="Moaid Hathot" userId="3f1639c73fb5027e" providerId="LiveId" clId="{119BF7E1-CCE1-4D42-BD2E-29C18DB9F72A}" dt="2021-07-04T01:35:32.077" v="1802" actId="20577"/>
          <ac:spMkLst>
            <pc:docMk/>
            <pc:sldMk cId="1183969820" sldId="301"/>
            <ac:spMk id="7" creationId="{7E7FF261-53B6-4DC8-8080-7A655E220CFD}"/>
          </ac:spMkLst>
        </pc:spChg>
        <pc:spChg chg="del">
          <ac:chgData name="Moaid Hathot" userId="3f1639c73fb5027e" providerId="LiveId" clId="{119BF7E1-CCE1-4D42-BD2E-29C18DB9F72A}" dt="2021-07-04T01:35:27.527" v="1783" actId="478"/>
          <ac:spMkLst>
            <pc:docMk/>
            <pc:sldMk cId="1183969820" sldId="301"/>
            <ac:spMk id="9" creationId="{5ABB30AD-E933-45F7-80C7-A5A47F58EEB4}"/>
          </ac:spMkLst>
        </pc:spChg>
        <pc:picChg chg="add">
          <ac:chgData name="Moaid Hathot" userId="3f1639c73fb5027e" providerId="LiveId" clId="{119BF7E1-CCE1-4D42-BD2E-29C18DB9F72A}" dt="2021-07-04T11:34:31.109" v="3248" actId="22"/>
          <ac:picMkLst>
            <pc:docMk/>
            <pc:sldMk cId="1183969820" sldId="301"/>
            <ac:picMk id="4" creationId="{C5501BDD-13DB-4F30-BF8C-B6DD949AE982}"/>
          </ac:picMkLst>
        </pc:picChg>
      </pc:sldChg>
      <pc:sldChg chg="addSp modSp add mod">
        <pc:chgData name="Moaid Hathot" userId="3f1639c73fb5027e" providerId="LiveId" clId="{119BF7E1-CCE1-4D42-BD2E-29C18DB9F72A}" dt="2021-07-04T11:33:55.123" v="3213" actId="22"/>
        <pc:sldMkLst>
          <pc:docMk/>
          <pc:sldMk cId="1739811794" sldId="302"/>
        </pc:sldMkLst>
        <pc:spChg chg="mod">
          <ac:chgData name="Moaid Hathot" userId="3f1639c73fb5027e" providerId="LiveId" clId="{119BF7E1-CCE1-4D42-BD2E-29C18DB9F72A}" dt="2021-07-04T09:05:52.928" v="1988" actId="1076"/>
          <ac:spMkLst>
            <pc:docMk/>
            <pc:sldMk cId="1739811794" sldId="302"/>
            <ac:spMk id="16" creationId="{31FF717D-AFD6-4119-BF1E-444EB739480E}"/>
          </ac:spMkLst>
        </pc:spChg>
        <pc:picChg chg="add">
          <ac:chgData name="Moaid Hathot" userId="3f1639c73fb5027e" providerId="LiveId" clId="{119BF7E1-CCE1-4D42-BD2E-29C18DB9F72A}" dt="2021-07-04T11:33:55.123" v="3213" actId="22"/>
          <ac:picMkLst>
            <pc:docMk/>
            <pc:sldMk cId="1739811794" sldId="302"/>
            <ac:picMk id="3" creationId="{DA25EBF9-326B-48A4-8BE7-A06F3F21A67E}"/>
          </ac:picMkLst>
        </pc:picChg>
      </pc:sldChg>
      <pc:sldChg chg="modSp add del mod ord">
        <pc:chgData name="Moaid Hathot" userId="3f1639c73fb5027e" providerId="LiveId" clId="{119BF7E1-CCE1-4D42-BD2E-29C18DB9F72A}" dt="2021-07-04T09:32:16.790" v="2139" actId="47"/>
        <pc:sldMkLst>
          <pc:docMk/>
          <pc:sldMk cId="3893718188" sldId="303"/>
        </pc:sldMkLst>
        <pc:spChg chg="mod">
          <ac:chgData name="Moaid Hathot" userId="3f1639c73fb5027e" providerId="LiveId" clId="{119BF7E1-CCE1-4D42-BD2E-29C18DB9F72A}" dt="2021-07-04T09:03:40.733" v="1947" actId="20577"/>
          <ac:spMkLst>
            <pc:docMk/>
            <pc:sldMk cId="3893718188" sldId="303"/>
            <ac:spMk id="7" creationId="{7E7FF261-53B6-4DC8-8080-7A655E220CFD}"/>
          </ac:spMkLst>
        </pc:spChg>
      </pc:sldChg>
      <pc:sldChg chg="addSp delSp modSp add mod ord">
        <pc:chgData name="Moaid Hathot" userId="3f1639c73fb5027e" providerId="LiveId" clId="{119BF7E1-CCE1-4D42-BD2E-29C18DB9F72A}" dt="2021-07-04T11:33:54.381" v="3212" actId="22"/>
        <pc:sldMkLst>
          <pc:docMk/>
          <pc:sldMk cId="2099145666" sldId="304"/>
        </pc:sldMkLst>
        <pc:spChg chg="add mod">
          <ac:chgData name="Moaid Hathot" userId="3f1639c73fb5027e" providerId="LiveId" clId="{119BF7E1-CCE1-4D42-BD2E-29C18DB9F72A}" dt="2021-07-04T09:04:41.400" v="1984" actId="1076"/>
          <ac:spMkLst>
            <pc:docMk/>
            <pc:sldMk cId="2099145666" sldId="304"/>
            <ac:spMk id="5" creationId="{9B106F1F-F6AE-435B-B11F-432333282934}"/>
          </ac:spMkLst>
        </pc:spChg>
        <pc:spChg chg="mod">
          <ac:chgData name="Moaid Hathot" userId="3f1639c73fb5027e" providerId="LiveId" clId="{119BF7E1-CCE1-4D42-BD2E-29C18DB9F72A}" dt="2021-07-04T09:04:15.486" v="1960" actId="20577"/>
          <ac:spMkLst>
            <pc:docMk/>
            <pc:sldMk cId="2099145666" sldId="304"/>
            <ac:spMk id="7" creationId="{7E7FF261-53B6-4DC8-8080-7A655E220CFD}"/>
          </ac:spMkLst>
        </pc:spChg>
        <pc:spChg chg="del">
          <ac:chgData name="Moaid Hathot" userId="3f1639c73fb5027e" providerId="LiveId" clId="{119BF7E1-CCE1-4D42-BD2E-29C18DB9F72A}" dt="2021-07-04T09:04:19.685" v="1961" actId="478"/>
          <ac:spMkLst>
            <pc:docMk/>
            <pc:sldMk cId="2099145666" sldId="304"/>
            <ac:spMk id="16" creationId="{31FF717D-AFD6-4119-BF1E-444EB739480E}"/>
          </ac:spMkLst>
        </pc:spChg>
        <pc:picChg chg="add">
          <ac:chgData name="Moaid Hathot" userId="3f1639c73fb5027e" providerId="LiveId" clId="{119BF7E1-CCE1-4D42-BD2E-29C18DB9F72A}" dt="2021-07-04T11:33:54.381" v="3212" actId="22"/>
          <ac:picMkLst>
            <pc:docMk/>
            <pc:sldMk cId="2099145666" sldId="304"/>
            <ac:picMk id="3" creationId="{DC0285C6-BD24-4B06-8984-657D2069D991}"/>
          </ac:picMkLst>
        </pc:picChg>
      </pc:sldChg>
      <pc:sldChg chg="addSp modSp add mod">
        <pc:chgData name="Moaid Hathot" userId="3f1639c73fb5027e" providerId="LiveId" clId="{119BF7E1-CCE1-4D42-BD2E-29C18DB9F72A}" dt="2021-07-04T11:33:58.410" v="3217" actId="22"/>
        <pc:sldMkLst>
          <pc:docMk/>
          <pc:sldMk cId="2004932591" sldId="305"/>
        </pc:sldMkLst>
        <pc:spChg chg="mod">
          <ac:chgData name="Moaid Hathot" userId="3f1639c73fb5027e" providerId="LiveId" clId="{119BF7E1-CCE1-4D42-BD2E-29C18DB9F72A}" dt="2021-07-04T09:07:41.001" v="1998" actId="20577"/>
          <ac:spMkLst>
            <pc:docMk/>
            <pc:sldMk cId="2004932591" sldId="305"/>
            <ac:spMk id="6" creationId="{8CD68941-617C-4414-AED1-5ECEED03E256}"/>
          </ac:spMkLst>
        </pc:spChg>
        <pc:picChg chg="add">
          <ac:chgData name="Moaid Hathot" userId="3f1639c73fb5027e" providerId="LiveId" clId="{119BF7E1-CCE1-4D42-BD2E-29C18DB9F72A}" dt="2021-07-04T11:33:58.410" v="3217" actId="22"/>
          <ac:picMkLst>
            <pc:docMk/>
            <pc:sldMk cId="2004932591" sldId="305"/>
            <ac:picMk id="3" creationId="{BB16D941-BCF8-4B8A-8841-34A3ADCE615E}"/>
          </ac:picMkLst>
        </pc:picChg>
      </pc:sldChg>
      <pc:sldChg chg="addSp modSp add mod">
        <pc:chgData name="Moaid Hathot" userId="3f1639c73fb5027e" providerId="LiveId" clId="{119BF7E1-CCE1-4D42-BD2E-29C18DB9F72A}" dt="2021-07-04T13:01:29.534" v="3736" actId="20577"/>
        <pc:sldMkLst>
          <pc:docMk/>
          <pc:sldMk cId="4115329545" sldId="306"/>
        </pc:sldMkLst>
        <pc:spChg chg="mod">
          <ac:chgData name="Moaid Hathot" userId="3f1639c73fb5027e" providerId="LiveId" clId="{119BF7E1-CCE1-4D42-BD2E-29C18DB9F72A}" dt="2021-07-04T13:01:29.534" v="3736" actId="20577"/>
          <ac:spMkLst>
            <pc:docMk/>
            <pc:sldMk cId="4115329545" sldId="306"/>
            <ac:spMk id="6" creationId="{8CD68941-617C-4414-AED1-5ECEED03E256}"/>
          </ac:spMkLst>
        </pc:spChg>
        <pc:picChg chg="add">
          <ac:chgData name="Moaid Hathot" userId="3f1639c73fb5027e" providerId="LiveId" clId="{119BF7E1-CCE1-4D42-BD2E-29C18DB9F72A}" dt="2021-07-04T11:33:59.552" v="3218" actId="22"/>
          <ac:picMkLst>
            <pc:docMk/>
            <pc:sldMk cId="4115329545" sldId="306"/>
            <ac:picMk id="3" creationId="{2FB267D4-EC69-4091-A609-159D7101E8A6}"/>
          </ac:picMkLst>
        </pc:picChg>
      </pc:sldChg>
      <pc:sldChg chg="addSp delSp add mod">
        <pc:chgData name="Moaid Hathot" userId="3f1639c73fb5027e" providerId="LiveId" clId="{119BF7E1-CCE1-4D42-BD2E-29C18DB9F72A}" dt="2021-07-04T11:34:02.449" v="3220" actId="22"/>
        <pc:sldMkLst>
          <pc:docMk/>
          <pc:sldMk cId="4094833923" sldId="307"/>
        </pc:sldMkLst>
        <pc:spChg chg="del">
          <ac:chgData name="Moaid Hathot" userId="3f1639c73fb5027e" providerId="LiveId" clId="{119BF7E1-CCE1-4D42-BD2E-29C18DB9F72A}" dt="2021-07-04T09:09:55.515" v="2003" actId="478"/>
          <ac:spMkLst>
            <pc:docMk/>
            <pc:sldMk cId="4094833923" sldId="307"/>
            <ac:spMk id="11" creationId="{3FBFF1B5-79B4-4E82-AA88-46D4A5EDC88E}"/>
          </ac:spMkLst>
        </pc:spChg>
        <pc:picChg chg="add">
          <ac:chgData name="Moaid Hathot" userId="3f1639c73fb5027e" providerId="LiveId" clId="{119BF7E1-CCE1-4D42-BD2E-29C18DB9F72A}" dt="2021-07-04T11:34:02.449" v="3220" actId="22"/>
          <ac:picMkLst>
            <pc:docMk/>
            <pc:sldMk cId="4094833923" sldId="307"/>
            <ac:picMk id="3" creationId="{516B5DBD-3273-4DF8-B055-2165AD9F89F4}"/>
          </ac:picMkLst>
        </pc:picChg>
      </pc:sldChg>
      <pc:sldChg chg="addSp modSp add mod">
        <pc:chgData name="Moaid Hathot" userId="3f1639c73fb5027e" providerId="LiveId" clId="{119BF7E1-CCE1-4D42-BD2E-29C18DB9F72A}" dt="2021-07-04T11:34:03.191" v="3221" actId="22"/>
        <pc:sldMkLst>
          <pc:docMk/>
          <pc:sldMk cId="2774602824" sldId="308"/>
        </pc:sldMkLst>
        <pc:spChg chg="mod">
          <ac:chgData name="Moaid Hathot" userId="3f1639c73fb5027e" providerId="LiveId" clId="{119BF7E1-CCE1-4D42-BD2E-29C18DB9F72A}" dt="2021-07-04T09:10:08.324" v="2010" actId="1036"/>
          <ac:spMkLst>
            <pc:docMk/>
            <pc:sldMk cId="2774602824" sldId="308"/>
            <ac:spMk id="11" creationId="{3FBFF1B5-79B4-4E82-AA88-46D4A5EDC88E}"/>
          </ac:spMkLst>
        </pc:spChg>
        <pc:picChg chg="add">
          <ac:chgData name="Moaid Hathot" userId="3f1639c73fb5027e" providerId="LiveId" clId="{119BF7E1-CCE1-4D42-BD2E-29C18DB9F72A}" dt="2021-07-04T11:34:03.191" v="3221" actId="22"/>
          <ac:picMkLst>
            <pc:docMk/>
            <pc:sldMk cId="2774602824" sldId="308"/>
            <ac:picMk id="3" creationId="{725A5CA1-F313-465D-A657-3873627ADCCA}"/>
          </ac:picMkLst>
        </pc:picChg>
      </pc:sldChg>
      <pc:sldChg chg="addSp delSp modSp add mod">
        <pc:chgData name="Moaid Hathot" userId="3f1639c73fb5027e" providerId="LiveId" clId="{119BF7E1-CCE1-4D42-BD2E-29C18DB9F72A}" dt="2021-07-04T11:34:04.999" v="3223" actId="22"/>
        <pc:sldMkLst>
          <pc:docMk/>
          <pc:sldMk cId="3204384959" sldId="309"/>
        </pc:sldMkLst>
        <pc:spChg chg="mod">
          <ac:chgData name="Moaid Hathot" userId="3f1639c73fb5027e" providerId="LiveId" clId="{119BF7E1-CCE1-4D42-BD2E-29C18DB9F72A}" dt="2021-07-04T09:13:08.413" v="2016" actId="1076"/>
          <ac:spMkLst>
            <pc:docMk/>
            <pc:sldMk cId="3204384959" sldId="309"/>
            <ac:spMk id="7" creationId="{7E7FF261-53B6-4DC8-8080-7A655E220CFD}"/>
          </ac:spMkLst>
        </pc:spChg>
        <pc:spChg chg="mod">
          <ac:chgData name="Moaid Hathot" userId="3f1639c73fb5027e" providerId="LiveId" clId="{119BF7E1-CCE1-4D42-BD2E-29C18DB9F72A}" dt="2021-07-04T09:13:32.374" v="2022" actId="1076"/>
          <ac:spMkLst>
            <pc:docMk/>
            <pc:sldMk cId="3204384959" sldId="309"/>
            <ac:spMk id="9" creationId="{4FD0CB2C-8C21-4BC0-8D39-080EAFB20AB2}"/>
          </ac:spMkLst>
        </pc:spChg>
        <pc:spChg chg="del mod">
          <ac:chgData name="Moaid Hathot" userId="3f1639c73fb5027e" providerId="LiveId" clId="{119BF7E1-CCE1-4D42-BD2E-29C18DB9F72A}" dt="2021-07-04T09:13:47.141" v="2028" actId="478"/>
          <ac:spMkLst>
            <pc:docMk/>
            <pc:sldMk cId="3204384959" sldId="309"/>
            <ac:spMk id="10" creationId="{4EE6E7AB-EE5F-4D40-8E69-A7B211010A70}"/>
          </ac:spMkLst>
        </pc:spChg>
        <pc:spChg chg="del mod">
          <ac:chgData name="Moaid Hathot" userId="3f1639c73fb5027e" providerId="LiveId" clId="{119BF7E1-CCE1-4D42-BD2E-29C18DB9F72A}" dt="2021-07-04T09:13:48.534" v="2029" actId="478"/>
          <ac:spMkLst>
            <pc:docMk/>
            <pc:sldMk cId="3204384959" sldId="309"/>
            <ac:spMk id="12" creationId="{A58A8EB7-7E5F-4CE3-90A8-001583F6D2BA}"/>
          </ac:spMkLst>
        </pc:spChg>
        <pc:picChg chg="add">
          <ac:chgData name="Moaid Hathot" userId="3f1639c73fb5027e" providerId="LiveId" clId="{119BF7E1-CCE1-4D42-BD2E-29C18DB9F72A}" dt="2021-07-04T11:34:04.999" v="3223" actId="22"/>
          <ac:picMkLst>
            <pc:docMk/>
            <pc:sldMk cId="3204384959" sldId="309"/>
            <ac:picMk id="3" creationId="{CAFBB2EB-DFA0-489D-A834-2B34E6310B97}"/>
          </ac:picMkLst>
        </pc:picChg>
      </pc:sldChg>
      <pc:sldChg chg="addSp delSp add mod">
        <pc:chgData name="Moaid Hathot" userId="3f1639c73fb5027e" providerId="LiveId" clId="{119BF7E1-CCE1-4D42-BD2E-29C18DB9F72A}" dt="2021-07-04T11:34:06.103" v="3224" actId="22"/>
        <pc:sldMkLst>
          <pc:docMk/>
          <pc:sldMk cId="2215799262" sldId="310"/>
        </pc:sldMkLst>
        <pc:spChg chg="del">
          <ac:chgData name="Moaid Hathot" userId="3f1639c73fb5027e" providerId="LiveId" clId="{119BF7E1-CCE1-4D42-BD2E-29C18DB9F72A}" dt="2021-07-04T09:13:53.949" v="2030" actId="478"/>
          <ac:spMkLst>
            <pc:docMk/>
            <pc:sldMk cId="2215799262" sldId="310"/>
            <ac:spMk id="12" creationId="{A58A8EB7-7E5F-4CE3-90A8-001583F6D2BA}"/>
          </ac:spMkLst>
        </pc:spChg>
        <pc:picChg chg="add">
          <ac:chgData name="Moaid Hathot" userId="3f1639c73fb5027e" providerId="LiveId" clId="{119BF7E1-CCE1-4D42-BD2E-29C18DB9F72A}" dt="2021-07-04T11:34:06.103" v="3224" actId="22"/>
          <ac:picMkLst>
            <pc:docMk/>
            <pc:sldMk cId="2215799262" sldId="310"/>
            <ac:picMk id="3" creationId="{AF4EB5EA-B397-4A47-A84D-C3DC120E0809}"/>
          </ac:picMkLst>
        </pc:picChg>
      </pc:sldChg>
      <pc:sldChg chg="addSp add mod">
        <pc:chgData name="Moaid Hathot" userId="3f1639c73fb5027e" providerId="LiveId" clId="{119BF7E1-CCE1-4D42-BD2E-29C18DB9F72A}" dt="2021-07-04T11:34:06.716" v="3225" actId="22"/>
        <pc:sldMkLst>
          <pc:docMk/>
          <pc:sldMk cId="3608407031" sldId="311"/>
        </pc:sldMkLst>
        <pc:picChg chg="add">
          <ac:chgData name="Moaid Hathot" userId="3f1639c73fb5027e" providerId="LiveId" clId="{119BF7E1-CCE1-4D42-BD2E-29C18DB9F72A}" dt="2021-07-04T11:34:06.716" v="3225" actId="22"/>
          <ac:picMkLst>
            <pc:docMk/>
            <pc:sldMk cId="3608407031" sldId="311"/>
            <ac:picMk id="3" creationId="{128966C5-324B-4A5C-AAB3-377F0489868E}"/>
          </ac:picMkLst>
        </pc:picChg>
      </pc:sldChg>
      <pc:sldChg chg="modSp add del mod ord">
        <pc:chgData name="Moaid Hathot" userId="3f1639c73fb5027e" providerId="LiveId" clId="{119BF7E1-CCE1-4D42-BD2E-29C18DB9F72A}" dt="2021-07-04T09:25:24.784" v="2122" actId="47"/>
        <pc:sldMkLst>
          <pc:docMk/>
          <pc:sldMk cId="354451833" sldId="312"/>
        </pc:sldMkLst>
        <pc:spChg chg="mod">
          <ac:chgData name="Moaid Hathot" userId="3f1639c73fb5027e" providerId="LiveId" clId="{119BF7E1-CCE1-4D42-BD2E-29C18DB9F72A}" dt="2021-07-04T09:16:06.033" v="2053" actId="20577"/>
          <ac:spMkLst>
            <pc:docMk/>
            <pc:sldMk cId="354451833" sldId="312"/>
            <ac:spMk id="9" creationId="{4FD0CB2C-8C21-4BC0-8D39-080EAFB20AB2}"/>
          </ac:spMkLst>
        </pc:spChg>
      </pc:sldChg>
      <pc:sldChg chg="addSp delSp modSp add mod">
        <pc:chgData name="Moaid Hathot" userId="3f1639c73fb5027e" providerId="LiveId" clId="{119BF7E1-CCE1-4D42-BD2E-29C18DB9F72A}" dt="2021-07-04T11:34:09.241" v="3228" actId="22"/>
        <pc:sldMkLst>
          <pc:docMk/>
          <pc:sldMk cId="1400834686" sldId="313"/>
        </pc:sldMkLst>
        <pc:spChg chg="add del">
          <ac:chgData name="Moaid Hathot" userId="3f1639c73fb5027e" providerId="LiveId" clId="{119BF7E1-CCE1-4D42-BD2E-29C18DB9F72A}" dt="2021-07-04T09:26:34.956" v="2124" actId="478"/>
          <ac:spMkLst>
            <pc:docMk/>
            <pc:sldMk cId="1400834686" sldId="313"/>
            <ac:spMk id="3" creationId="{7B20FD06-F76C-439F-B22D-84CA1579C3AA}"/>
          </ac:spMkLst>
        </pc:spChg>
        <pc:spChg chg="mod">
          <ac:chgData name="Moaid Hathot" userId="3f1639c73fb5027e" providerId="LiveId" clId="{119BF7E1-CCE1-4D42-BD2E-29C18DB9F72A}" dt="2021-07-04T09:18:46.846" v="2110" actId="20577"/>
          <ac:spMkLst>
            <pc:docMk/>
            <pc:sldMk cId="1400834686" sldId="313"/>
            <ac:spMk id="9" creationId="{4FD0CB2C-8C21-4BC0-8D39-080EAFB20AB2}"/>
          </ac:spMkLst>
        </pc:spChg>
        <pc:picChg chg="add">
          <ac:chgData name="Moaid Hathot" userId="3f1639c73fb5027e" providerId="LiveId" clId="{119BF7E1-CCE1-4D42-BD2E-29C18DB9F72A}" dt="2021-07-04T11:34:09.241" v="3228" actId="22"/>
          <ac:picMkLst>
            <pc:docMk/>
            <pc:sldMk cId="1400834686" sldId="313"/>
            <ac:picMk id="4" creationId="{71D089B4-735C-4D13-969D-B20DD297BB40}"/>
          </ac:picMkLst>
        </pc:picChg>
      </pc:sldChg>
      <pc:sldChg chg="addSp delSp modSp add mod">
        <pc:chgData name="Moaid Hathot" userId="3f1639c73fb5027e" providerId="LiveId" clId="{119BF7E1-CCE1-4D42-BD2E-29C18DB9F72A}" dt="2021-07-04T11:34:11.069" v="3230" actId="22"/>
        <pc:sldMkLst>
          <pc:docMk/>
          <pc:sldMk cId="21400260" sldId="314"/>
        </pc:sldMkLst>
        <pc:spChg chg="add del mod">
          <ac:chgData name="Moaid Hathot" userId="3f1639c73fb5027e" providerId="LiveId" clId="{119BF7E1-CCE1-4D42-BD2E-29C18DB9F72A}" dt="2021-07-04T09:20:21.221" v="2121" actId="478"/>
          <ac:spMkLst>
            <pc:docMk/>
            <pc:sldMk cId="21400260" sldId="314"/>
            <ac:spMk id="3" creationId="{82F0014A-31EF-489F-AD65-833179666053}"/>
          </ac:spMkLst>
        </pc:spChg>
        <pc:spChg chg="mod">
          <ac:chgData name="Moaid Hathot" userId="3f1639c73fb5027e" providerId="LiveId" clId="{119BF7E1-CCE1-4D42-BD2E-29C18DB9F72A}" dt="2021-07-04T09:19:19.257" v="2115" actId="6549"/>
          <ac:spMkLst>
            <pc:docMk/>
            <pc:sldMk cId="21400260" sldId="314"/>
            <ac:spMk id="9" creationId="{4FD0CB2C-8C21-4BC0-8D39-080EAFB20AB2}"/>
          </ac:spMkLst>
        </pc:spChg>
        <pc:picChg chg="add">
          <ac:chgData name="Moaid Hathot" userId="3f1639c73fb5027e" providerId="LiveId" clId="{119BF7E1-CCE1-4D42-BD2E-29C18DB9F72A}" dt="2021-07-04T11:34:11.069" v="3230" actId="22"/>
          <ac:picMkLst>
            <pc:docMk/>
            <pc:sldMk cId="21400260" sldId="314"/>
            <ac:picMk id="4" creationId="{E06B9E8F-2F3E-46B2-8730-45847B6CF423}"/>
          </ac:picMkLst>
        </pc:picChg>
      </pc:sldChg>
      <pc:sldChg chg="addSp modSp add mod">
        <pc:chgData name="Moaid Hathot" userId="3f1639c73fb5027e" providerId="LiveId" clId="{119BF7E1-CCE1-4D42-BD2E-29C18DB9F72A}" dt="2021-07-04T11:34:09.848" v="3229" actId="22"/>
        <pc:sldMkLst>
          <pc:docMk/>
          <pc:sldMk cId="747490395" sldId="315"/>
        </pc:sldMkLst>
        <pc:spChg chg="mod">
          <ac:chgData name="Moaid Hathot" userId="3f1639c73fb5027e" providerId="LiveId" clId="{119BF7E1-CCE1-4D42-BD2E-29C18DB9F72A}" dt="2021-07-04T09:29:30.135" v="2126" actId="1076"/>
          <ac:spMkLst>
            <pc:docMk/>
            <pc:sldMk cId="747490395" sldId="315"/>
            <ac:spMk id="3" creationId="{7B20FD06-F76C-439F-B22D-84CA1579C3AA}"/>
          </ac:spMkLst>
        </pc:spChg>
        <pc:picChg chg="add">
          <ac:chgData name="Moaid Hathot" userId="3f1639c73fb5027e" providerId="LiveId" clId="{119BF7E1-CCE1-4D42-BD2E-29C18DB9F72A}" dt="2021-07-04T11:34:09.848" v="3229" actId="22"/>
          <ac:picMkLst>
            <pc:docMk/>
            <pc:sldMk cId="747490395" sldId="315"/>
            <ac:picMk id="4" creationId="{A8D12456-DBEC-499D-BDB2-D2B9F8310B77}"/>
          </ac:picMkLst>
        </pc:picChg>
      </pc:sldChg>
      <pc:sldChg chg="addSp modSp add mod ord">
        <pc:chgData name="Moaid Hathot" userId="3f1639c73fb5027e" providerId="LiveId" clId="{119BF7E1-CCE1-4D42-BD2E-29C18DB9F72A}" dt="2021-07-04T11:34:04.384" v="3222" actId="22"/>
        <pc:sldMkLst>
          <pc:docMk/>
          <pc:sldMk cId="1731735586" sldId="316"/>
        </pc:sldMkLst>
        <pc:spChg chg="mod">
          <ac:chgData name="Moaid Hathot" userId="3f1639c73fb5027e" providerId="LiveId" clId="{119BF7E1-CCE1-4D42-BD2E-29C18DB9F72A}" dt="2021-07-04T09:32:15.057" v="2138" actId="20577"/>
          <ac:spMkLst>
            <pc:docMk/>
            <pc:sldMk cId="1731735586" sldId="316"/>
            <ac:spMk id="5" creationId="{9B106F1F-F6AE-435B-B11F-432333282934}"/>
          </ac:spMkLst>
        </pc:spChg>
        <pc:picChg chg="add">
          <ac:chgData name="Moaid Hathot" userId="3f1639c73fb5027e" providerId="LiveId" clId="{119BF7E1-CCE1-4D42-BD2E-29C18DB9F72A}" dt="2021-07-04T11:34:04.384" v="3222" actId="22"/>
          <ac:picMkLst>
            <pc:docMk/>
            <pc:sldMk cId="1731735586" sldId="316"/>
            <ac:picMk id="3" creationId="{A7D486DF-811A-4601-A0F8-A2FB0534B1D7}"/>
          </ac:picMkLst>
        </pc:picChg>
      </pc:sldChg>
      <pc:sldChg chg="addSp modSp add mod ord">
        <pc:chgData name="Moaid Hathot" userId="3f1639c73fb5027e" providerId="LiveId" clId="{119BF7E1-CCE1-4D42-BD2E-29C18DB9F72A}" dt="2021-07-04T11:34:16.759" v="3235" actId="22"/>
        <pc:sldMkLst>
          <pc:docMk/>
          <pc:sldMk cId="380657530" sldId="317"/>
        </pc:sldMkLst>
        <pc:spChg chg="mod">
          <ac:chgData name="Moaid Hathot" userId="3f1639c73fb5027e" providerId="LiveId" clId="{119BF7E1-CCE1-4D42-BD2E-29C18DB9F72A}" dt="2021-07-04T09:32:37.207" v="2165" actId="20577"/>
          <ac:spMkLst>
            <pc:docMk/>
            <pc:sldMk cId="380657530" sldId="317"/>
            <ac:spMk id="5" creationId="{9B106F1F-F6AE-435B-B11F-432333282934}"/>
          </ac:spMkLst>
        </pc:spChg>
        <pc:picChg chg="add">
          <ac:chgData name="Moaid Hathot" userId="3f1639c73fb5027e" providerId="LiveId" clId="{119BF7E1-CCE1-4D42-BD2E-29C18DB9F72A}" dt="2021-07-04T11:34:16.759" v="3235" actId="22"/>
          <ac:picMkLst>
            <pc:docMk/>
            <pc:sldMk cId="380657530" sldId="317"/>
            <ac:picMk id="3" creationId="{2C4833C9-068D-494E-9B6F-414FD1EC9193}"/>
          </ac:picMkLst>
        </pc:picChg>
      </pc:sldChg>
      <pc:sldChg chg="addSp modSp add mod ord">
        <pc:chgData name="Moaid Hathot" userId="3f1639c73fb5027e" providerId="LiveId" clId="{119BF7E1-CCE1-4D42-BD2E-29C18DB9F72A}" dt="2021-07-04T11:34:20.807" v="3239" actId="22"/>
        <pc:sldMkLst>
          <pc:docMk/>
          <pc:sldMk cId="1626044176" sldId="318"/>
        </pc:sldMkLst>
        <pc:spChg chg="mod">
          <ac:chgData name="Moaid Hathot" userId="3f1639c73fb5027e" providerId="LiveId" clId="{119BF7E1-CCE1-4D42-BD2E-29C18DB9F72A}" dt="2021-07-04T09:34:14.765" v="2219" actId="20577"/>
          <ac:spMkLst>
            <pc:docMk/>
            <pc:sldMk cId="1626044176" sldId="318"/>
            <ac:spMk id="5" creationId="{9B106F1F-F6AE-435B-B11F-432333282934}"/>
          </ac:spMkLst>
        </pc:spChg>
        <pc:picChg chg="add">
          <ac:chgData name="Moaid Hathot" userId="3f1639c73fb5027e" providerId="LiveId" clId="{119BF7E1-CCE1-4D42-BD2E-29C18DB9F72A}" dt="2021-07-04T11:34:20.807" v="3239" actId="22"/>
          <ac:picMkLst>
            <pc:docMk/>
            <pc:sldMk cId="1626044176" sldId="318"/>
            <ac:picMk id="3" creationId="{CA81A496-227A-4BE5-A77A-145470FE9054}"/>
          </ac:picMkLst>
        </pc:picChg>
      </pc:sldChg>
      <pc:sldChg chg="addSp modSp add mod modShow">
        <pc:chgData name="Moaid Hathot" userId="3f1639c73fb5027e" providerId="LiveId" clId="{119BF7E1-CCE1-4D42-BD2E-29C18DB9F72A}" dt="2021-07-04T13:06:18.672" v="3779" actId="729"/>
        <pc:sldMkLst>
          <pc:docMk/>
          <pc:sldMk cId="1183881608" sldId="319"/>
        </pc:sldMkLst>
        <pc:spChg chg="mod">
          <ac:chgData name="Moaid Hathot" userId="3f1639c73fb5027e" providerId="LiveId" clId="{119BF7E1-CCE1-4D42-BD2E-29C18DB9F72A}" dt="2021-07-04T09:36:22.293" v="2316" actId="20577"/>
          <ac:spMkLst>
            <pc:docMk/>
            <pc:sldMk cId="1183881608" sldId="319"/>
            <ac:spMk id="10" creationId="{B4A6F5D9-D64D-45C8-8789-01B10BD96814}"/>
          </ac:spMkLst>
        </pc:spChg>
        <pc:picChg chg="add">
          <ac:chgData name="Moaid Hathot" userId="3f1639c73fb5027e" providerId="LiveId" clId="{119BF7E1-CCE1-4D42-BD2E-29C18DB9F72A}" dt="2021-07-04T11:34:23.591" v="3242" actId="22"/>
          <ac:picMkLst>
            <pc:docMk/>
            <pc:sldMk cId="1183881608" sldId="319"/>
            <ac:picMk id="3" creationId="{27E920D4-48FC-4E52-821A-4B568B3DAC5E}"/>
          </ac:picMkLst>
        </pc:picChg>
      </pc:sldChg>
      <pc:sldChg chg="addSp modSp add mod modShow">
        <pc:chgData name="Moaid Hathot" userId="3f1639c73fb5027e" providerId="LiveId" clId="{119BF7E1-CCE1-4D42-BD2E-29C18DB9F72A}" dt="2021-07-04T13:06:18.672" v="3779" actId="729"/>
        <pc:sldMkLst>
          <pc:docMk/>
          <pc:sldMk cId="2037652497" sldId="320"/>
        </pc:sldMkLst>
        <pc:spChg chg="mod">
          <ac:chgData name="Moaid Hathot" userId="3f1639c73fb5027e" providerId="LiveId" clId="{119BF7E1-CCE1-4D42-BD2E-29C18DB9F72A}" dt="2021-07-04T09:36:48.520" v="2325" actId="20577"/>
          <ac:spMkLst>
            <pc:docMk/>
            <pc:sldMk cId="2037652497" sldId="320"/>
            <ac:spMk id="10" creationId="{B4A6F5D9-D64D-45C8-8789-01B10BD96814}"/>
          </ac:spMkLst>
        </pc:spChg>
        <pc:picChg chg="add">
          <ac:chgData name="Moaid Hathot" userId="3f1639c73fb5027e" providerId="LiveId" clId="{119BF7E1-CCE1-4D42-BD2E-29C18DB9F72A}" dt="2021-07-04T11:34:24.846" v="3243" actId="22"/>
          <ac:picMkLst>
            <pc:docMk/>
            <pc:sldMk cId="2037652497" sldId="320"/>
            <ac:picMk id="3" creationId="{B747745E-FD50-4A17-BE98-7696E697A4FC}"/>
          </ac:picMkLst>
        </pc:picChg>
      </pc:sldChg>
      <pc:sldChg chg="addSp modSp add mod modShow">
        <pc:chgData name="Moaid Hathot" userId="3f1639c73fb5027e" providerId="LiveId" clId="{119BF7E1-CCE1-4D42-BD2E-29C18DB9F72A}" dt="2021-07-04T13:06:18.672" v="3779" actId="729"/>
        <pc:sldMkLst>
          <pc:docMk/>
          <pc:sldMk cId="2868749885" sldId="321"/>
        </pc:sldMkLst>
        <pc:spChg chg="mod">
          <ac:chgData name="Moaid Hathot" userId="3f1639c73fb5027e" providerId="LiveId" clId="{119BF7E1-CCE1-4D42-BD2E-29C18DB9F72A}" dt="2021-07-04T09:36:11.892" v="2310" actId="20577"/>
          <ac:spMkLst>
            <pc:docMk/>
            <pc:sldMk cId="2868749885" sldId="321"/>
            <ac:spMk id="10" creationId="{B4A6F5D9-D64D-45C8-8789-01B10BD96814}"/>
          </ac:spMkLst>
        </pc:spChg>
        <pc:picChg chg="add">
          <ac:chgData name="Moaid Hathot" userId="3f1639c73fb5027e" providerId="LiveId" clId="{119BF7E1-CCE1-4D42-BD2E-29C18DB9F72A}" dt="2021-07-04T11:34:22.965" v="3241" actId="22"/>
          <ac:picMkLst>
            <pc:docMk/>
            <pc:sldMk cId="2868749885" sldId="321"/>
            <ac:picMk id="3" creationId="{C3EB068F-EF33-450A-B147-423BC27C1FFF}"/>
          </ac:picMkLst>
        </pc:picChg>
      </pc:sldChg>
      <pc:sldChg chg="modSp add del mod ord">
        <pc:chgData name="Moaid Hathot" userId="3f1639c73fb5027e" providerId="LiveId" clId="{119BF7E1-CCE1-4D42-BD2E-29C18DB9F72A}" dt="2021-07-04T09:40:14.239" v="2375" actId="47"/>
        <pc:sldMkLst>
          <pc:docMk/>
          <pc:sldMk cId="2254020478" sldId="322"/>
        </pc:sldMkLst>
        <pc:spChg chg="mod">
          <ac:chgData name="Moaid Hathot" userId="3f1639c73fb5027e" providerId="LiveId" clId="{119BF7E1-CCE1-4D42-BD2E-29C18DB9F72A}" dt="2021-07-04T09:37:15.452" v="2328" actId="20577"/>
          <ac:spMkLst>
            <pc:docMk/>
            <pc:sldMk cId="2254020478" sldId="322"/>
            <ac:spMk id="6" creationId="{CF4AF02B-A3E8-4138-8077-99A3200457BB}"/>
          </ac:spMkLst>
        </pc:spChg>
      </pc:sldChg>
      <pc:sldChg chg="addSp modSp add mod">
        <pc:chgData name="Moaid Hathot" userId="3f1639c73fb5027e" providerId="LiveId" clId="{119BF7E1-CCE1-4D42-BD2E-29C18DB9F72A}" dt="2021-07-04T11:34:28.347" v="3246" actId="22"/>
        <pc:sldMkLst>
          <pc:docMk/>
          <pc:sldMk cId="1549264987" sldId="323"/>
        </pc:sldMkLst>
        <pc:spChg chg="mod">
          <ac:chgData name="Moaid Hathot" userId="3f1639c73fb5027e" providerId="LiveId" clId="{119BF7E1-CCE1-4D42-BD2E-29C18DB9F72A}" dt="2021-07-04T09:40:26.678" v="2380" actId="20577"/>
          <ac:spMkLst>
            <pc:docMk/>
            <pc:sldMk cId="1549264987" sldId="323"/>
            <ac:spMk id="9" creationId="{5ABB30AD-E933-45F7-80C7-A5A47F58EEB4}"/>
          </ac:spMkLst>
        </pc:spChg>
        <pc:picChg chg="add">
          <ac:chgData name="Moaid Hathot" userId="3f1639c73fb5027e" providerId="LiveId" clId="{119BF7E1-CCE1-4D42-BD2E-29C18DB9F72A}" dt="2021-07-04T11:34:28.347" v="3246" actId="22"/>
          <ac:picMkLst>
            <pc:docMk/>
            <pc:sldMk cId="1549264987" sldId="323"/>
            <ac:picMk id="3" creationId="{4314453A-FA7B-4384-9FD3-90135E0986BC}"/>
          </ac:picMkLst>
        </pc:picChg>
      </pc:sldChg>
      <pc:sldChg chg="addSp modSp add mod modShow">
        <pc:chgData name="Moaid Hathot" userId="3f1639c73fb5027e" providerId="LiveId" clId="{119BF7E1-CCE1-4D42-BD2E-29C18DB9F72A}" dt="2021-07-04T13:06:18.672" v="3779" actId="729"/>
        <pc:sldMkLst>
          <pc:docMk/>
          <pc:sldMk cId="3074178104" sldId="324"/>
        </pc:sldMkLst>
        <pc:spChg chg="mod">
          <ac:chgData name="Moaid Hathot" userId="3f1639c73fb5027e" providerId="LiveId" clId="{119BF7E1-CCE1-4D42-BD2E-29C18DB9F72A}" dt="2021-07-04T09:39:50.735" v="2373" actId="20577"/>
          <ac:spMkLst>
            <pc:docMk/>
            <pc:sldMk cId="3074178104" sldId="324"/>
            <ac:spMk id="10" creationId="{B4A6F5D9-D64D-45C8-8789-01B10BD96814}"/>
          </ac:spMkLst>
        </pc:spChg>
        <pc:picChg chg="add">
          <ac:chgData name="Moaid Hathot" userId="3f1639c73fb5027e" providerId="LiveId" clId="{119BF7E1-CCE1-4D42-BD2E-29C18DB9F72A}" dt="2021-07-04T11:34:25.556" v="3244" actId="22"/>
          <ac:picMkLst>
            <pc:docMk/>
            <pc:sldMk cId="3074178104" sldId="324"/>
            <ac:picMk id="3" creationId="{531C3560-EAC6-4333-84F1-5A2E3A3E67F9}"/>
          </ac:picMkLst>
        </pc:picChg>
      </pc:sldChg>
      <pc:sldChg chg="addSp add mod">
        <pc:chgData name="Moaid Hathot" userId="3f1639c73fb5027e" providerId="LiveId" clId="{119BF7E1-CCE1-4D42-BD2E-29C18DB9F72A}" dt="2021-07-04T11:34:29.101" v="3247" actId="22"/>
        <pc:sldMkLst>
          <pc:docMk/>
          <pc:sldMk cId="1279707763" sldId="325"/>
        </pc:sldMkLst>
        <pc:picChg chg="add">
          <ac:chgData name="Moaid Hathot" userId="3f1639c73fb5027e" providerId="LiveId" clId="{119BF7E1-CCE1-4D42-BD2E-29C18DB9F72A}" dt="2021-07-04T11:34:29.101" v="3247" actId="22"/>
          <ac:picMkLst>
            <pc:docMk/>
            <pc:sldMk cId="1279707763" sldId="325"/>
            <ac:picMk id="3" creationId="{FCEC9416-927D-4022-8390-8363E27CDB5A}"/>
          </ac:picMkLst>
        </pc:picChg>
      </pc:sldChg>
      <pc:sldChg chg="addSp modSp add mod">
        <pc:chgData name="Moaid Hathot" userId="3f1639c73fb5027e" providerId="LiveId" clId="{119BF7E1-CCE1-4D42-BD2E-29C18DB9F72A}" dt="2021-07-04T11:34:31.790" v="3249" actId="22"/>
        <pc:sldMkLst>
          <pc:docMk/>
          <pc:sldMk cId="3996286092" sldId="326"/>
        </pc:sldMkLst>
        <pc:spChg chg="add mod">
          <ac:chgData name="Moaid Hathot" userId="3f1639c73fb5027e" providerId="LiveId" clId="{119BF7E1-CCE1-4D42-BD2E-29C18DB9F72A}" dt="2021-07-04T10:09:05.267" v="2442" actId="21"/>
          <ac:spMkLst>
            <pc:docMk/>
            <pc:sldMk cId="3996286092" sldId="326"/>
            <ac:spMk id="6" creationId="{903C540C-D2A3-4329-93EE-EC271879ED1E}"/>
          </ac:spMkLst>
        </pc:spChg>
        <pc:picChg chg="add">
          <ac:chgData name="Moaid Hathot" userId="3f1639c73fb5027e" providerId="LiveId" clId="{119BF7E1-CCE1-4D42-BD2E-29C18DB9F72A}" dt="2021-07-04T11:34:31.790" v="3249" actId="22"/>
          <ac:picMkLst>
            <pc:docMk/>
            <pc:sldMk cId="3996286092" sldId="326"/>
            <ac:picMk id="4" creationId="{1E382217-EE66-412D-960A-99E96D187CCE}"/>
          </ac:picMkLst>
        </pc:picChg>
      </pc:sldChg>
      <pc:sldChg chg="addSp">
        <pc:chgData name="Moaid Hathot" userId="3f1639c73fb5027e" providerId="LiveId" clId="{119BF7E1-CCE1-4D42-BD2E-29C18DB9F72A}" dt="2021-07-04T10:06:29.214" v="2391"/>
        <pc:sldMkLst>
          <pc:docMk/>
          <pc:sldMk cId="230434414" sldId="327"/>
        </pc:sldMkLst>
        <pc:spChg chg="add">
          <ac:chgData name="Moaid Hathot" userId="3f1639c73fb5027e" providerId="LiveId" clId="{119BF7E1-CCE1-4D42-BD2E-29C18DB9F72A}" dt="2021-07-04T10:06:29.214" v="2391"/>
          <ac:spMkLst>
            <pc:docMk/>
            <pc:sldMk cId="230434414" sldId="327"/>
            <ac:spMk id="3" creationId="{266C0756-4601-4A7D-8304-B0C8D7FADDAF}"/>
          </ac:spMkLst>
        </pc:spChg>
      </pc:sldChg>
      <pc:sldChg chg="addSp modSp add del mod">
        <pc:chgData name="Moaid Hathot" userId="3f1639c73fb5027e" providerId="LiveId" clId="{119BF7E1-CCE1-4D42-BD2E-29C18DB9F72A}" dt="2021-07-04T11:34:33.014" v="3250" actId="22"/>
        <pc:sldMkLst>
          <pc:docMk/>
          <pc:sldMk cId="1917323322" sldId="327"/>
        </pc:sldMkLst>
        <pc:spChg chg="mod">
          <ac:chgData name="Moaid Hathot" userId="3f1639c73fb5027e" providerId="LiveId" clId="{119BF7E1-CCE1-4D42-BD2E-29C18DB9F72A}" dt="2021-07-04T10:06:54.221" v="2400" actId="20577"/>
          <ac:spMkLst>
            <pc:docMk/>
            <pc:sldMk cId="1917323322" sldId="327"/>
            <ac:spMk id="6" creationId="{903C540C-D2A3-4329-93EE-EC271879ED1E}"/>
          </ac:spMkLst>
        </pc:spChg>
        <pc:picChg chg="add">
          <ac:chgData name="Moaid Hathot" userId="3f1639c73fb5027e" providerId="LiveId" clId="{119BF7E1-CCE1-4D42-BD2E-29C18DB9F72A}" dt="2021-07-04T11:34:33.014" v="3250" actId="22"/>
          <ac:picMkLst>
            <pc:docMk/>
            <pc:sldMk cId="1917323322" sldId="327"/>
            <ac:picMk id="3" creationId="{B54A9C92-2CA6-456A-A007-25A29E897661}"/>
          </ac:picMkLst>
        </pc:picChg>
      </pc:sldChg>
      <pc:sldChg chg="addSp modSp add mod">
        <pc:chgData name="Moaid Hathot" userId="3f1639c73fb5027e" providerId="LiveId" clId="{119BF7E1-CCE1-4D42-BD2E-29C18DB9F72A}" dt="2021-07-04T13:07:43.865" v="3808" actId="20577"/>
        <pc:sldMkLst>
          <pc:docMk/>
          <pc:sldMk cId="3142030932" sldId="328"/>
        </pc:sldMkLst>
        <pc:spChg chg="mod">
          <ac:chgData name="Moaid Hathot" userId="3f1639c73fb5027e" providerId="LiveId" clId="{119BF7E1-CCE1-4D42-BD2E-29C18DB9F72A}" dt="2021-07-04T13:07:43.865" v="3808" actId="20577"/>
          <ac:spMkLst>
            <pc:docMk/>
            <pc:sldMk cId="3142030932" sldId="328"/>
            <ac:spMk id="6" creationId="{903C540C-D2A3-4329-93EE-EC271879ED1E}"/>
          </ac:spMkLst>
        </pc:spChg>
        <pc:picChg chg="add">
          <ac:chgData name="Moaid Hathot" userId="3f1639c73fb5027e" providerId="LiveId" clId="{119BF7E1-CCE1-4D42-BD2E-29C18DB9F72A}" dt="2021-07-04T11:34:33.744" v="3251" actId="22"/>
          <ac:picMkLst>
            <pc:docMk/>
            <pc:sldMk cId="3142030932" sldId="328"/>
            <ac:picMk id="3" creationId="{898157F9-2CF3-4354-AE1A-0D58C896033C}"/>
          </ac:picMkLst>
        </pc:picChg>
      </pc:sldChg>
      <pc:sldChg chg="addSp">
        <pc:chgData name="Moaid Hathot" userId="3f1639c73fb5027e" providerId="LiveId" clId="{119BF7E1-CCE1-4D42-BD2E-29C18DB9F72A}" dt="2021-07-04T10:07:12.243" v="2403"/>
        <pc:sldMkLst>
          <pc:docMk/>
          <pc:sldMk cId="189456038" sldId="329"/>
        </pc:sldMkLst>
        <pc:spChg chg="add">
          <ac:chgData name="Moaid Hathot" userId="3f1639c73fb5027e" providerId="LiveId" clId="{119BF7E1-CCE1-4D42-BD2E-29C18DB9F72A}" dt="2021-07-04T10:07:12.243" v="2403"/>
          <ac:spMkLst>
            <pc:docMk/>
            <pc:sldMk cId="189456038" sldId="329"/>
            <ac:spMk id="3" creationId="{2DDA81A4-1241-464B-AF0A-32C3E5D4176F}"/>
          </ac:spMkLst>
        </pc:spChg>
      </pc:sldChg>
      <pc:sldChg chg="addSp modSp add del mod">
        <pc:chgData name="Moaid Hathot" userId="3f1639c73fb5027e" providerId="LiveId" clId="{119BF7E1-CCE1-4D42-BD2E-29C18DB9F72A}" dt="2021-07-04T11:34:34.933" v="3252" actId="22"/>
        <pc:sldMkLst>
          <pc:docMk/>
          <pc:sldMk cId="4104719277" sldId="329"/>
        </pc:sldMkLst>
        <pc:spChg chg="mod">
          <ac:chgData name="Moaid Hathot" userId="3f1639c73fb5027e" providerId="LiveId" clId="{119BF7E1-CCE1-4D42-BD2E-29C18DB9F72A}" dt="2021-07-04T10:07:21.959" v="2407" actId="20577"/>
          <ac:spMkLst>
            <pc:docMk/>
            <pc:sldMk cId="4104719277" sldId="329"/>
            <ac:spMk id="6" creationId="{903C540C-D2A3-4329-93EE-EC271879ED1E}"/>
          </ac:spMkLst>
        </pc:spChg>
        <pc:picChg chg="add">
          <ac:chgData name="Moaid Hathot" userId="3f1639c73fb5027e" providerId="LiveId" clId="{119BF7E1-CCE1-4D42-BD2E-29C18DB9F72A}" dt="2021-07-04T11:34:34.933" v="3252" actId="22"/>
          <ac:picMkLst>
            <pc:docMk/>
            <pc:sldMk cId="4104719277" sldId="329"/>
            <ac:picMk id="3" creationId="{5E57D81A-A2B1-465D-8704-CA54F4217BFE}"/>
          </ac:picMkLst>
        </pc:picChg>
      </pc:sldChg>
      <pc:sldChg chg="addSp modSp add mod">
        <pc:chgData name="Moaid Hathot" userId="3f1639c73fb5027e" providerId="LiveId" clId="{119BF7E1-CCE1-4D42-BD2E-29C18DB9F72A}" dt="2021-07-04T13:12:13.228" v="3891" actId="15"/>
        <pc:sldMkLst>
          <pc:docMk/>
          <pc:sldMk cId="1439043101" sldId="330"/>
        </pc:sldMkLst>
        <pc:spChg chg="mod">
          <ac:chgData name="Moaid Hathot" userId="3f1639c73fb5027e" providerId="LiveId" clId="{119BF7E1-CCE1-4D42-BD2E-29C18DB9F72A}" dt="2021-07-04T13:11:48.715" v="3873" actId="1076"/>
          <ac:spMkLst>
            <pc:docMk/>
            <pc:sldMk cId="1439043101" sldId="330"/>
            <ac:spMk id="5" creationId="{7C8CA611-7E60-44EA-95CF-5A34D12CDF87}"/>
          </ac:spMkLst>
        </pc:spChg>
        <pc:spChg chg="mod">
          <ac:chgData name="Moaid Hathot" userId="3f1639c73fb5027e" providerId="LiveId" clId="{119BF7E1-CCE1-4D42-BD2E-29C18DB9F72A}" dt="2021-07-04T13:12:13.228" v="3891" actId="15"/>
          <ac:spMkLst>
            <pc:docMk/>
            <pc:sldMk cId="1439043101" sldId="330"/>
            <ac:spMk id="6" creationId="{903C540C-D2A3-4329-93EE-EC271879ED1E}"/>
          </ac:spMkLst>
        </pc:spChg>
        <pc:picChg chg="add">
          <ac:chgData name="Moaid Hathot" userId="3f1639c73fb5027e" providerId="LiveId" clId="{119BF7E1-CCE1-4D42-BD2E-29C18DB9F72A}" dt="2021-07-04T11:34:38.707" v="3253" actId="22"/>
          <ac:picMkLst>
            <pc:docMk/>
            <pc:sldMk cId="1439043101" sldId="330"/>
            <ac:picMk id="3" creationId="{C3403B98-4743-4B8D-9B4C-FB8456B14F30}"/>
          </ac:picMkLst>
        </pc:picChg>
      </pc:sldChg>
      <pc:sldChg chg="addSp delSp modSp add mod">
        <pc:chgData name="Moaid Hathot" userId="3f1639c73fb5027e" providerId="LiveId" clId="{119BF7E1-CCE1-4D42-BD2E-29C18DB9F72A}" dt="2021-07-04T11:34:39.710" v="3254" actId="22"/>
        <pc:sldMkLst>
          <pc:docMk/>
          <pc:sldMk cId="3966042508" sldId="331"/>
        </pc:sldMkLst>
        <pc:spChg chg="mod">
          <ac:chgData name="Moaid Hathot" userId="3f1639c73fb5027e" providerId="LiveId" clId="{119BF7E1-CCE1-4D42-BD2E-29C18DB9F72A}" dt="2021-07-04T10:10:17.477" v="2467"/>
          <ac:spMkLst>
            <pc:docMk/>
            <pc:sldMk cId="3966042508" sldId="331"/>
            <ac:spMk id="5" creationId="{7C8CA611-7E60-44EA-95CF-5A34D12CDF87}"/>
          </ac:spMkLst>
        </pc:spChg>
        <pc:spChg chg="del mod">
          <ac:chgData name="Moaid Hathot" userId="3f1639c73fb5027e" providerId="LiveId" clId="{119BF7E1-CCE1-4D42-BD2E-29C18DB9F72A}" dt="2021-07-04T10:10:35.534" v="2475"/>
          <ac:spMkLst>
            <pc:docMk/>
            <pc:sldMk cId="3966042508" sldId="331"/>
            <ac:spMk id="6" creationId="{903C540C-D2A3-4329-93EE-EC271879ED1E}"/>
          </ac:spMkLst>
        </pc:spChg>
        <pc:picChg chg="add">
          <ac:chgData name="Moaid Hathot" userId="3f1639c73fb5027e" providerId="LiveId" clId="{119BF7E1-CCE1-4D42-BD2E-29C18DB9F72A}" dt="2021-07-04T11:34:39.710" v="3254" actId="22"/>
          <ac:picMkLst>
            <pc:docMk/>
            <pc:sldMk cId="3966042508" sldId="331"/>
            <ac:picMk id="3" creationId="{C222A112-5529-4630-9895-A98BD6A6554A}"/>
          </ac:picMkLst>
        </pc:picChg>
      </pc:sldChg>
      <pc:sldChg chg="addSp add mod">
        <pc:chgData name="Moaid Hathot" userId="3f1639c73fb5027e" providerId="LiveId" clId="{119BF7E1-CCE1-4D42-BD2E-29C18DB9F72A}" dt="2021-07-04T11:34:40.643" v="3255" actId="22"/>
        <pc:sldMkLst>
          <pc:docMk/>
          <pc:sldMk cId="3820965485" sldId="332"/>
        </pc:sldMkLst>
        <pc:picChg chg="add">
          <ac:chgData name="Moaid Hathot" userId="3f1639c73fb5027e" providerId="LiveId" clId="{119BF7E1-CCE1-4D42-BD2E-29C18DB9F72A}" dt="2021-07-04T11:34:40.643" v="3255" actId="22"/>
          <ac:picMkLst>
            <pc:docMk/>
            <pc:sldMk cId="3820965485" sldId="332"/>
            <ac:picMk id="3" creationId="{88D7E7CB-BD01-4759-BCF1-71795875678A}"/>
          </ac:picMkLst>
        </pc:picChg>
      </pc:sldChg>
      <pc:sldChg chg="addSp modSp add mod ord">
        <pc:chgData name="Moaid Hathot" userId="3f1639c73fb5027e" providerId="LiveId" clId="{119BF7E1-CCE1-4D42-BD2E-29C18DB9F72A}" dt="2021-07-04T11:34:41.575" v="3256" actId="22"/>
        <pc:sldMkLst>
          <pc:docMk/>
          <pc:sldMk cId="383468152" sldId="333"/>
        </pc:sldMkLst>
        <pc:spChg chg="mod">
          <ac:chgData name="Moaid Hathot" userId="3f1639c73fb5027e" providerId="LiveId" clId="{119BF7E1-CCE1-4D42-BD2E-29C18DB9F72A}" dt="2021-07-04T11:28:17.766" v="3119" actId="20577"/>
          <ac:spMkLst>
            <pc:docMk/>
            <pc:sldMk cId="383468152" sldId="333"/>
            <ac:spMk id="5" creationId="{9B106F1F-F6AE-435B-B11F-432333282934}"/>
          </ac:spMkLst>
        </pc:spChg>
        <pc:picChg chg="add">
          <ac:chgData name="Moaid Hathot" userId="3f1639c73fb5027e" providerId="LiveId" clId="{119BF7E1-CCE1-4D42-BD2E-29C18DB9F72A}" dt="2021-07-04T11:34:41.575" v="3256" actId="22"/>
          <ac:picMkLst>
            <pc:docMk/>
            <pc:sldMk cId="383468152" sldId="333"/>
            <ac:picMk id="3" creationId="{EF626438-805F-49F1-AD5D-65CC399FB8CF}"/>
          </ac:picMkLst>
        </pc:picChg>
      </pc:sldChg>
      <pc:sldChg chg="addSp delSp modSp add del mod ord">
        <pc:chgData name="Moaid Hathot" userId="3f1639c73fb5027e" providerId="LiveId" clId="{119BF7E1-CCE1-4D42-BD2E-29C18DB9F72A}" dt="2021-07-04T10:18:49.928" v="2590" actId="47"/>
        <pc:sldMkLst>
          <pc:docMk/>
          <pc:sldMk cId="2231573194" sldId="334"/>
        </pc:sldMkLst>
        <pc:spChg chg="del">
          <ac:chgData name="Moaid Hathot" userId="3f1639c73fb5027e" providerId="LiveId" clId="{119BF7E1-CCE1-4D42-BD2E-29C18DB9F72A}" dt="2021-07-04T10:17:23.162" v="2563" actId="478"/>
          <ac:spMkLst>
            <pc:docMk/>
            <pc:sldMk cId="2231573194" sldId="334"/>
            <ac:spMk id="5" creationId="{7C8CA611-7E60-44EA-95CF-5A34D12CDF87}"/>
          </ac:spMkLst>
        </pc:spChg>
        <pc:spChg chg="del">
          <ac:chgData name="Moaid Hathot" userId="3f1639c73fb5027e" providerId="LiveId" clId="{119BF7E1-CCE1-4D42-BD2E-29C18DB9F72A}" dt="2021-07-04T10:17:21.330" v="2562" actId="478"/>
          <ac:spMkLst>
            <pc:docMk/>
            <pc:sldMk cId="2231573194" sldId="334"/>
            <ac:spMk id="6" creationId="{903C540C-D2A3-4329-93EE-EC271879ED1E}"/>
          </ac:spMkLst>
        </pc:spChg>
        <pc:spChg chg="mod">
          <ac:chgData name="Moaid Hathot" userId="3f1639c73fb5027e" providerId="LiveId" clId="{119BF7E1-CCE1-4D42-BD2E-29C18DB9F72A}" dt="2021-07-04T10:16:27.818" v="2561" actId="20577"/>
          <ac:spMkLst>
            <pc:docMk/>
            <pc:sldMk cId="2231573194" sldId="334"/>
            <ac:spMk id="7" creationId="{7E7FF261-53B6-4DC8-8080-7A655E220CFD}"/>
          </ac:spMkLst>
        </pc:spChg>
        <pc:spChg chg="add mod">
          <ac:chgData name="Moaid Hathot" userId="3f1639c73fb5027e" providerId="LiveId" clId="{119BF7E1-CCE1-4D42-BD2E-29C18DB9F72A}" dt="2021-07-04T10:17:40.314" v="2570" actId="108"/>
          <ac:spMkLst>
            <pc:docMk/>
            <pc:sldMk cId="2231573194" sldId="334"/>
            <ac:spMk id="8" creationId="{4AF1E7EA-74A0-400B-9193-DE1265E01683}"/>
          </ac:spMkLst>
        </pc:spChg>
      </pc:sldChg>
      <pc:sldChg chg="addSp modSp add mod">
        <pc:chgData name="Moaid Hathot" userId="3f1639c73fb5027e" providerId="LiveId" clId="{119BF7E1-CCE1-4D42-BD2E-29C18DB9F72A}" dt="2021-07-04T11:34:42.495" v="3257" actId="22"/>
        <pc:sldMkLst>
          <pc:docMk/>
          <pc:sldMk cId="1261480486" sldId="335"/>
        </pc:sldMkLst>
        <pc:spChg chg="mod">
          <ac:chgData name="Moaid Hathot" userId="3f1639c73fb5027e" providerId="LiveId" clId="{119BF7E1-CCE1-4D42-BD2E-29C18DB9F72A}" dt="2021-07-04T10:28:44.618" v="2857"/>
          <ac:spMkLst>
            <pc:docMk/>
            <pc:sldMk cId="1261480486" sldId="335"/>
            <ac:spMk id="8" creationId="{4AF1E7EA-74A0-400B-9193-DE1265E01683}"/>
          </ac:spMkLst>
        </pc:spChg>
        <pc:picChg chg="add">
          <ac:chgData name="Moaid Hathot" userId="3f1639c73fb5027e" providerId="LiveId" clId="{119BF7E1-CCE1-4D42-BD2E-29C18DB9F72A}" dt="2021-07-04T11:34:42.495" v="3257" actId="22"/>
          <ac:picMkLst>
            <pc:docMk/>
            <pc:sldMk cId="1261480486" sldId="335"/>
            <ac:picMk id="3" creationId="{CE01034E-1DD4-430D-A76A-51C02F3AE815}"/>
          </ac:picMkLst>
        </pc:picChg>
      </pc:sldChg>
      <pc:sldChg chg="addSp modSp add mod">
        <pc:chgData name="Moaid Hathot" userId="3f1639c73fb5027e" providerId="LiveId" clId="{119BF7E1-CCE1-4D42-BD2E-29C18DB9F72A}" dt="2021-07-04T11:34:43.338" v="3258" actId="22"/>
        <pc:sldMkLst>
          <pc:docMk/>
          <pc:sldMk cId="448719107" sldId="336"/>
        </pc:sldMkLst>
        <pc:spChg chg="mod">
          <ac:chgData name="Moaid Hathot" userId="3f1639c73fb5027e" providerId="LiveId" clId="{119BF7E1-CCE1-4D42-BD2E-29C18DB9F72A}" dt="2021-07-04T10:28:42.466" v="2855"/>
          <ac:spMkLst>
            <pc:docMk/>
            <pc:sldMk cId="448719107" sldId="336"/>
            <ac:spMk id="8" creationId="{4AF1E7EA-74A0-400B-9193-DE1265E01683}"/>
          </ac:spMkLst>
        </pc:spChg>
        <pc:picChg chg="add">
          <ac:chgData name="Moaid Hathot" userId="3f1639c73fb5027e" providerId="LiveId" clId="{119BF7E1-CCE1-4D42-BD2E-29C18DB9F72A}" dt="2021-07-04T11:34:43.338" v="3258" actId="22"/>
          <ac:picMkLst>
            <pc:docMk/>
            <pc:sldMk cId="448719107" sldId="336"/>
            <ac:picMk id="3" creationId="{DAD70E79-D071-40DD-B09A-BB0380419D3E}"/>
          </ac:picMkLst>
        </pc:picChg>
      </pc:sldChg>
      <pc:sldChg chg="addSp modSp add mod">
        <pc:chgData name="Moaid Hathot" userId="3f1639c73fb5027e" providerId="LiveId" clId="{119BF7E1-CCE1-4D42-BD2E-29C18DB9F72A}" dt="2021-07-04T11:34:44.427" v="3259" actId="22"/>
        <pc:sldMkLst>
          <pc:docMk/>
          <pc:sldMk cId="2760548685" sldId="337"/>
        </pc:sldMkLst>
        <pc:spChg chg="mod">
          <ac:chgData name="Moaid Hathot" userId="3f1639c73fb5027e" providerId="LiveId" clId="{119BF7E1-CCE1-4D42-BD2E-29C18DB9F72A}" dt="2021-07-04T10:22:05.558" v="2713" actId="20577"/>
          <ac:spMkLst>
            <pc:docMk/>
            <pc:sldMk cId="2760548685" sldId="337"/>
            <ac:spMk id="7" creationId="{7E7FF261-53B6-4DC8-8080-7A655E220CFD}"/>
          </ac:spMkLst>
        </pc:spChg>
        <pc:spChg chg="mod">
          <ac:chgData name="Moaid Hathot" userId="3f1639c73fb5027e" providerId="LiveId" clId="{119BF7E1-CCE1-4D42-BD2E-29C18DB9F72A}" dt="2021-07-04T10:28:40.554" v="2853"/>
          <ac:spMkLst>
            <pc:docMk/>
            <pc:sldMk cId="2760548685" sldId="337"/>
            <ac:spMk id="8" creationId="{4AF1E7EA-74A0-400B-9193-DE1265E01683}"/>
          </ac:spMkLst>
        </pc:spChg>
        <pc:picChg chg="add">
          <ac:chgData name="Moaid Hathot" userId="3f1639c73fb5027e" providerId="LiveId" clId="{119BF7E1-CCE1-4D42-BD2E-29C18DB9F72A}" dt="2021-07-04T11:34:44.427" v="3259" actId="22"/>
          <ac:picMkLst>
            <pc:docMk/>
            <pc:sldMk cId="2760548685" sldId="337"/>
            <ac:picMk id="3" creationId="{C17ABAD3-6770-4980-B544-9B6EA941AFBB}"/>
          </ac:picMkLst>
        </pc:picChg>
      </pc:sldChg>
      <pc:sldChg chg="addSp modSp add mod">
        <pc:chgData name="Moaid Hathot" userId="3f1639c73fb5027e" providerId="LiveId" clId="{119BF7E1-CCE1-4D42-BD2E-29C18DB9F72A}" dt="2021-07-04T11:34:45.533" v="3260" actId="22"/>
        <pc:sldMkLst>
          <pc:docMk/>
          <pc:sldMk cId="1461369040" sldId="338"/>
        </pc:sldMkLst>
        <pc:spChg chg="mod">
          <ac:chgData name="Moaid Hathot" userId="3f1639c73fb5027e" providerId="LiveId" clId="{119BF7E1-CCE1-4D42-BD2E-29C18DB9F72A}" dt="2021-07-04T10:28:57.105" v="2869"/>
          <ac:spMkLst>
            <pc:docMk/>
            <pc:sldMk cId="1461369040" sldId="338"/>
            <ac:spMk id="8" creationId="{4AF1E7EA-74A0-400B-9193-DE1265E01683}"/>
          </ac:spMkLst>
        </pc:spChg>
        <pc:picChg chg="add">
          <ac:chgData name="Moaid Hathot" userId="3f1639c73fb5027e" providerId="LiveId" clId="{119BF7E1-CCE1-4D42-BD2E-29C18DB9F72A}" dt="2021-07-04T11:34:45.533" v="3260" actId="22"/>
          <ac:picMkLst>
            <pc:docMk/>
            <pc:sldMk cId="1461369040" sldId="338"/>
            <ac:picMk id="3" creationId="{1306E774-5C2A-45AD-B9EB-EAFA29B67F19}"/>
          </ac:picMkLst>
        </pc:picChg>
      </pc:sldChg>
      <pc:sldChg chg="addSp modSp add mod">
        <pc:chgData name="Moaid Hathot" userId="3f1639c73fb5027e" providerId="LiveId" clId="{119BF7E1-CCE1-4D42-BD2E-29C18DB9F72A}" dt="2021-07-04T13:13:54.970" v="3919" actId="20577"/>
        <pc:sldMkLst>
          <pc:docMk/>
          <pc:sldMk cId="3090198758" sldId="339"/>
        </pc:sldMkLst>
        <pc:spChg chg="mod">
          <ac:chgData name="Moaid Hathot" userId="3f1639c73fb5027e" providerId="LiveId" clId="{119BF7E1-CCE1-4D42-BD2E-29C18DB9F72A}" dt="2021-07-04T13:13:54.970" v="3919" actId="20577"/>
          <ac:spMkLst>
            <pc:docMk/>
            <pc:sldMk cId="3090198758" sldId="339"/>
            <ac:spMk id="8" creationId="{4AF1E7EA-74A0-400B-9193-DE1265E01683}"/>
          </ac:spMkLst>
        </pc:spChg>
        <pc:picChg chg="add">
          <ac:chgData name="Moaid Hathot" userId="3f1639c73fb5027e" providerId="LiveId" clId="{119BF7E1-CCE1-4D42-BD2E-29C18DB9F72A}" dt="2021-07-04T11:34:46.242" v="3261" actId="22"/>
          <ac:picMkLst>
            <pc:docMk/>
            <pc:sldMk cId="3090198758" sldId="339"/>
            <ac:picMk id="3" creationId="{BCC83985-F5F7-4509-BD76-4226118366E8}"/>
          </ac:picMkLst>
        </pc:picChg>
      </pc:sldChg>
      <pc:sldChg chg="addSp modSp add mod">
        <pc:chgData name="Moaid Hathot" userId="3f1639c73fb5027e" providerId="LiveId" clId="{119BF7E1-CCE1-4D42-BD2E-29C18DB9F72A}" dt="2021-07-04T11:34:47.276" v="3262" actId="22"/>
        <pc:sldMkLst>
          <pc:docMk/>
          <pc:sldMk cId="4242011545" sldId="340"/>
        </pc:sldMkLst>
        <pc:spChg chg="mod">
          <ac:chgData name="Moaid Hathot" userId="3f1639c73fb5027e" providerId="LiveId" clId="{119BF7E1-CCE1-4D42-BD2E-29C18DB9F72A}" dt="2021-07-04T10:29:15.345" v="2879"/>
          <ac:spMkLst>
            <pc:docMk/>
            <pc:sldMk cId="4242011545" sldId="340"/>
            <ac:spMk id="8" creationId="{4AF1E7EA-74A0-400B-9193-DE1265E01683}"/>
          </ac:spMkLst>
        </pc:spChg>
        <pc:picChg chg="add">
          <ac:chgData name="Moaid Hathot" userId="3f1639c73fb5027e" providerId="LiveId" clId="{119BF7E1-CCE1-4D42-BD2E-29C18DB9F72A}" dt="2021-07-04T11:34:47.276" v="3262" actId="22"/>
          <ac:picMkLst>
            <pc:docMk/>
            <pc:sldMk cId="4242011545" sldId="340"/>
            <ac:picMk id="3" creationId="{BE64A638-F4FD-4312-9CE5-2B941AA22878}"/>
          </ac:picMkLst>
        </pc:picChg>
      </pc:sldChg>
      <pc:sldChg chg="addSp modSp add mod">
        <pc:chgData name="Moaid Hathot" userId="3f1639c73fb5027e" providerId="LiveId" clId="{119BF7E1-CCE1-4D42-BD2E-29C18DB9F72A}" dt="2021-07-04T11:34:47.897" v="3263" actId="22"/>
        <pc:sldMkLst>
          <pc:docMk/>
          <pc:sldMk cId="1888677369" sldId="341"/>
        </pc:sldMkLst>
        <pc:spChg chg="mod">
          <ac:chgData name="Moaid Hathot" userId="3f1639c73fb5027e" providerId="LiveId" clId="{119BF7E1-CCE1-4D42-BD2E-29C18DB9F72A}" dt="2021-07-04T10:42:16.493" v="2899" actId="20577"/>
          <ac:spMkLst>
            <pc:docMk/>
            <pc:sldMk cId="1888677369" sldId="341"/>
            <ac:spMk id="7" creationId="{7E7FF261-53B6-4DC8-8080-7A655E220CFD}"/>
          </ac:spMkLst>
        </pc:spChg>
        <pc:spChg chg="mod">
          <ac:chgData name="Moaid Hathot" userId="3f1639c73fb5027e" providerId="LiveId" clId="{119BF7E1-CCE1-4D42-BD2E-29C18DB9F72A}" dt="2021-07-04T10:46:57.234" v="2945" actId="20577"/>
          <ac:spMkLst>
            <pc:docMk/>
            <pc:sldMk cId="1888677369" sldId="341"/>
            <ac:spMk id="8" creationId="{4AF1E7EA-74A0-400B-9193-DE1265E01683}"/>
          </ac:spMkLst>
        </pc:spChg>
        <pc:picChg chg="add">
          <ac:chgData name="Moaid Hathot" userId="3f1639c73fb5027e" providerId="LiveId" clId="{119BF7E1-CCE1-4D42-BD2E-29C18DB9F72A}" dt="2021-07-04T11:34:47.897" v="3263" actId="22"/>
          <ac:picMkLst>
            <pc:docMk/>
            <pc:sldMk cId="1888677369" sldId="341"/>
            <ac:picMk id="3" creationId="{9D1F5E01-8A55-4073-9F61-81A1E483C667}"/>
          </ac:picMkLst>
        </pc:picChg>
      </pc:sldChg>
      <pc:sldChg chg="addSp add mod">
        <pc:chgData name="Moaid Hathot" userId="3f1639c73fb5027e" providerId="LiveId" clId="{119BF7E1-CCE1-4D42-BD2E-29C18DB9F72A}" dt="2021-07-04T11:34:49.069" v="3264" actId="22"/>
        <pc:sldMkLst>
          <pc:docMk/>
          <pc:sldMk cId="357927732" sldId="342"/>
        </pc:sldMkLst>
        <pc:picChg chg="add">
          <ac:chgData name="Moaid Hathot" userId="3f1639c73fb5027e" providerId="LiveId" clId="{119BF7E1-CCE1-4D42-BD2E-29C18DB9F72A}" dt="2021-07-04T11:34:49.069" v="3264" actId="22"/>
          <ac:picMkLst>
            <pc:docMk/>
            <pc:sldMk cId="357927732" sldId="342"/>
            <ac:picMk id="3" creationId="{639044B1-4314-401A-BB9F-820FBE726498}"/>
          </ac:picMkLst>
        </pc:picChg>
      </pc:sldChg>
      <pc:sldChg chg="addSp modSp add mod">
        <pc:chgData name="Moaid Hathot" userId="3f1639c73fb5027e" providerId="LiveId" clId="{119BF7E1-CCE1-4D42-BD2E-29C18DB9F72A}" dt="2021-07-04T11:34:49.722" v="3265" actId="22"/>
        <pc:sldMkLst>
          <pc:docMk/>
          <pc:sldMk cId="593601195" sldId="343"/>
        </pc:sldMkLst>
        <pc:spChg chg="mod">
          <ac:chgData name="Moaid Hathot" userId="3f1639c73fb5027e" providerId="LiveId" clId="{119BF7E1-CCE1-4D42-BD2E-29C18DB9F72A}" dt="2021-07-04T10:48:09.634" v="2949" actId="20577"/>
          <ac:spMkLst>
            <pc:docMk/>
            <pc:sldMk cId="593601195" sldId="343"/>
            <ac:spMk id="8" creationId="{4AF1E7EA-74A0-400B-9193-DE1265E01683}"/>
          </ac:spMkLst>
        </pc:spChg>
        <pc:picChg chg="add">
          <ac:chgData name="Moaid Hathot" userId="3f1639c73fb5027e" providerId="LiveId" clId="{119BF7E1-CCE1-4D42-BD2E-29C18DB9F72A}" dt="2021-07-04T11:34:49.722" v="3265" actId="22"/>
          <ac:picMkLst>
            <pc:docMk/>
            <pc:sldMk cId="593601195" sldId="343"/>
            <ac:picMk id="3" creationId="{8F6013D7-B008-4B73-9045-468D3147F2E1}"/>
          </ac:picMkLst>
        </pc:picChg>
      </pc:sldChg>
      <pc:sldChg chg="addSp modSp add mod">
        <pc:chgData name="Moaid Hathot" userId="3f1639c73fb5027e" providerId="LiveId" clId="{119BF7E1-CCE1-4D42-BD2E-29C18DB9F72A}" dt="2021-07-04T11:34:50.777" v="3266" actId="22"/>
        <pc:sldMkLst>
          <pc:docMk/>
          <pc:sldMk cId="3928120451" sldId="344"/>
        </pc:sldMkLst>
        <pc:spChg chg="mod">
          <ac:chgData name="Moaid Hathot" userId="3f1639c73fb5027e" providerId="LiveId" clId="{119BF7E1-CCE1-4D42-BD2E-29C18DB9F72A}" dt="2021-07-04T10:48:37.875" v="2965" actId="20577"/>
          <ac:spMkLst>
            <pc:docMk/>
            <pc:sldMk cId="3928120451" sldId="344"/>
            <ac:spMk id="8" creationId="{4AF1E7EA-74A0-400B-9193-DE1265E01683}"/>
          </ac:spMkLst>
        </pc:spChg>
        <pc:picChg chg="add">
          <ac:chgData name="Moaid Hathot" userId="3f1639c73fb5027e" providerId="LiveId" clId="{119BF7E1-CCE1-4D42-BD2E-29C18DB9F72A}" dt="2021-07-04T11:34:50.777" v="3266" actId="22"/>
          <ac:picMkLst>
            <pc:docMk/>
            <pc:sldMk cId="3928120451" sldId="344"/>
            <ac:picMk id="3" creationId="{D1B878CF-4135-4A16-B1E4-6BAEE4A7771E}"/>
          </ac:picMkLst>
        </pc:picChg>
      </pc:sldChg>
      <pc:sldChg chg="addSp">
        <pc:chgData name="Moaid Hathot" userId="3f1639c73fb5027e" providerId="LiveId" clId="{119BF7E1-CCE1-4D42-BD2E-29C18DB9F72A}" dt="2021-07-04T10:49:41.553" v="2967"/>
        <pc:sldMkLst>
          <pc:docMk/>
          <pc:sldMk cId="318783612" sldId="345"/>
        </pc:sldMkLst>
        <pc:spChg chg="add">
          <ac:chgData name="Moaid Hathot" userId="3f1639c73fb5027e" providerId="LiveId" clId="{119BF7E1-CCE1-4D42-BD2E-29C18DB9F72A}" dt="2021-07-04T10:49:41.553" v="2967"/>
          <ac:spMkLst>
            <pc:docMk/>
            <pc:sldMk cId="318783612" sldId="345"/>
            <ac:spMk id="3" creationId="{3715A393-F4A6-4A94-BEC0-F6BA6C6A52D6}"/>
          </ac:spMkLst>
        </pc:spChg>
      </pc:sldChg>
      <pc:sldChg chg="addSp modSp add del mod">
        <pc:chgData name="Moaid Hathot" userId="3f1639c73fb5027e" providerId="LiveId" clId="{119BF7E1-CCE1-4D42-BD2E-29C18DB9F72A}" dt="2021-07-04T13:14:29.307" v="3921" actId="108"/>
        <pc:sldMkLst>
          <pc:docMk/>
          <pc:sldMk cId="1776852179" sldId="345"/>
        </pc:sldMkLst>
        <pc:spChg chg="mod">
          <ac:chgData name="Moaid Hathot" userId="3f1639c73fb5027e" providerId="LiveId" clId="{119BF7E1-CCE1-4D42-BD2E-29C18DB9F72A}" dt="2021-07-04T13:14:29.307" v="3921" actId="108"/>
          <ac:spMkLst>
            <pc:docMk/>
            <pc:sldMk cId="1776852179" sldId="345"/>
            <ac:spMk id="8" creationId="{4AF1E7EA-74A0-400B-9193-DE1265E01683}"/>
          </ac:spMkLst>
        </pc:spChg>
        <pc:picChg chg="add">
          <ac:chgData name="Moaid Hathot" userId="3f1639c73fb5027e" providerId="LiveId" clId="{119BF7E1-CCE1-4D42-BD2E-29C18DB9F72A}" dt="2021-07-04T11:34:51.916" v="3267" actId="22"/>
          <ac:picMkLst>
            <pc:docMk/>
            <pc:sldMk cId="1776852179" sldId="345"/>
            <ac:picMk id="3" creationId="{C18B3FC4-6EB5-4769-A2A6-B322D4E62EC2}"/>
          </ac:picMkLst>
        </pc:picChg>
      </pc:sldChg>
      <pc:sldChg chg="addSp modSp">
        <pc:chgData name="Moaid Hathot" userId="3f1639c73fb5027e" providerId="LiveId" clId="{119BF7E1-CCE1-4D42-BD2E-29C18DB9F72A}" dt="2021-07-04T10:49:43.156" v="2969"/>
        <pc:sldMkLst>
          <pc:docMk/>
          <pc:sldMk cId="2436381970" sldId="345"/>
        </pc:sldMkLst>
        <pc:spChg chg="add mod">
          <ac:chgData name="Moaid Hathot" userId="3f1639c73fb5027e" providerId="LiveId" clId="{119BF7E1-CCE1-4D42-BD2E-29C18DB9F72A}" dt="2021-07-04T10:49:43.156" v="2969"/>
          <ac:spMkLst>
            <pc:docMk/>
            <pc:sldMk cId="2436381970" sldId="345"/>
            <ac:spMk id="4" creationId="{B287C391-A916-4D08-835F-907911E3F4CA}"/>
          </ac:spMkLst>
        </pc:spChg>
      </pc:sldChg>
      <pc:sldChg chg="addSp delSp modSp add mod">
        <pc:chgData name="Moaid Hathot" userId="3f1639c73fb5027e" providerId="LiveId" clId="{119BF7E1-CCE1-4D42-BD2E-29C18DB9F72A}" dt="2021-07-04T11:34:52.649" v="3268" actId="22"/>
        <pc:sldMkLst>
          <pc:docMk/>
          <pc:sldMk cId="3294507702" sldId="346"/>
        </pc:sldMkLst>
        <pc:spChg chg="add mod">
          <ac:chgData name="Moaid Hathot" userId="3f1639c73fb5027e" providerId="LiveId" clId="{119BF7E1-CCE1-4D42-BD2E-29C18DB9F72A}" dt="2021-07-04T10:50:55.630" v="3013" actId="14100"/>
          <ac:spMkLst>
            <pc:docMk/>
            <pc:sldMk cId="3294507702" sldId="346"/>
            <ac:spMk id="6" creationId="{536D8A42-5602-4BDF-8FB0-FC6B2C832139}"/>
          </ac:spMkLst>
        </pc:spChg>
        <pc:spChg chg="mod">
          <ac:chgData name="Moaid Hathot" userId="3f1639c73fb5027e" providerId="LiveId" clId="{119BF7E1-CCE1-4D42-BD2E-29C18DB9F72A}" dt="2021-07-04T11:29:22.298" v="3180" actId="20577"/>
          <ac:spMkLst>
            <pc:docMk/>
            <pc:sldMk cId="3294507702" sldId="346"/>
            <ac:spMk id="7" creationId="{7E7FF261-53B6-4DC8-8080-7A655E220CFD}"/>
          </ac:spMkLst>
        </pc:spChg>
        <pc:spChg chg="del">
          <ac:chgData name="Moaid Hathot" userId="3f1639c73fb5027e" providerId="LiveId" clId="{119BF7E1-CCE1-4D42-BD2E-29C18DB9F72A}" dt="2021-07-04T10:50:50.861" v="3011" actId="478"/>
          <ac:spMkLst>
            <pc:docMk/>
            <pc:sldMk cId="3294507702" sldId="346"/>
            <ac:spMk id="8" creationId="{4AF1E7EA-74A0-400B-9193-DE1265E01683}"/>
          </ac:spMkLst>
        </pc:spChg>
        <pc:picChg chg="add">
          <ac:chgData name="Moaid Hathot" userId="3f1639c73fb5027e" providerId="LiveId" clId="{119BF7E1-CCE1-4D42-BD2E-29C18DB9F72A}" dt="2021-07-04T11:34:52.649" v="3268" actId="22"/>
          <ac:picMkLst>
            <pc:docMk/>
            <pc:sldMk cId="3294507702" sldId="346"/>
            <ac:picMk id="4" creationId="{54A7EB91-A361-4EB9-BA91-8402DEF806FE}"/>
          </ac:picMkLst>
        </pc:picChg>
      </pc:sldChg>
      <pc:sldChg chg="addSp modSp add mod">
        <pc:chgData name="Moaid Hathot" userId="3f1639c73fb5027e" providerId="LiveId" clId="{119BF7E1-CCE1-4D42-BD2E-29C18DB9F72A}" dt="2021-07-04T11:34:53.615" v="3269" actId="22"/>
        <pc:sldMkLst>
          <pc:docMk/>
          <pc:sldMk cId="3910077690" sldId="347"/>
        </pc:sldMkLst>
        <pc:spChg chg="mod">
          <ac:chgData name="Moaid Hathot" userId="3f1639c73fb5027e" providerId="LiveId" clId="{119BF7E1-CCE1-4D42-BD2E-29C18DB9F72A}" dt="2021-07-04T10:51:49.662" v="3015"/>
          <ac:spMkLst>
            <pc:docMk/>
            <pc:sldMk cId="3910077690" sldId="347"/>
            <ac:spMk id="6" creationId="{536D8A42-5602-4BDF-8FB0-FC6B2C832139}"/>
          </ac:spMkLst>
        </pc:spChg>
        <pc:spChg chg="mod">
          <ac:chgData name="Moaid Hathot" userId="3f1639c73fb5027e" providerId="LiveId" clId="{119BF7E1-CCE1-4D42-BD2E-29C18DB9F72A}" dt="2021-07-04T11:29:14.783" v="3172" actId="20577"/>
          <ac:spMkLst>
            <pc:docMk/>
            <pc:sldMk cId="3910077690" sldId="347"/>
            <ac:spMk id="7" creationId="{7E7FF261-53B6-4DC8-8080-7A655E220CFD}"/>
          </ac:spMkLst>
        </pc:spChg>
        <pc:picChg chg="add">
          <ac:chgData name="Moaid Hathot" userId="3f1639c73fb5027e" providerId="LiveId" clId="{119BF7E1-CCE1-4D42-BD2E-29C18DB9F72A}" dt="2021-07-04T11:34:53.615" v="3269" actId="22"/>
          <ac:picMkLst>
            <pc:docMk/>
            <pc:sldMk cId="3910077690" sldId="347"/>
            <ac:picMk id="3" creationId="{2CC060B8-697F-4457-B803-46FC33CD9770}"/>
          </ac:picMkLst>
        </pc:picChg>
      </pc:sldChg>
      <pc:sldChg chg="addSp modSp add mod">
        <pc:chgData name="Moaid Hathot" userId="3f1639c73fb5027e" providerId="LiveId" clId="{119BF7E1-CCE1-4D42-BD2E-29C18DB9F72A}" dt="2021-07-04T11:34:54.517" v="3270" actId="22"/>
        <pc:sldMkLst>
          <pc:docMk/>
          <pc:sldMk cId="2710038847" sldId="348"/>
        </pc:sldMkLst>
        <pc:spChg chg="mod">
          <ac:chgData name="Moaid Hathot" userId="3f1639c73fb5027e" providerId="LiveId" clId="{119BF7E1-CCE1-4D42-BD2E-29C18DB9F72A}" dt="2021-07-04T10:52:23.975" v="3018" actId="1076"/>
          <ac:spMkLst>
            <pc:docMk/>
            <pc:sldMk cId="2710038847" sldId="348"/>
            <ac:spMk id="6" creationId="{536D8A42-5602-4BDF-8FB0-FC6B2C832139}"/>
          </ac:spMkLst>
        </pc:spChg>
        <pc:spChg chg="mod">
          <ac:chgData name="Moaid Hathot" userId="3f1639c73fb5027e" providerId="LiveId" clId="{119BF7E1-CCE1-4D42-BD2E-29C18DB9F72A}" dt="2021-07-04T11:29:17.394" v="3176" actId="20577"/>
          <ac:spMkLst>
            <pc:docMk/>
            <pc:sldMk cId="2710038847" sldId="348"/>
            <ac:spMk id="7" creationId="{7E7FF261-53B6-4DC8-8080-7A655E220CFD}"/>
          </ac:spMkLst>
        </pc:spChg>
        <pc:picChg chg="add">
          <ac:chgData name="Moaid Hathot" userId="3f1639c73fb5027e" providerId="LiveId" clId="{119BF7E1-CCE1-4D42-BD2E-29C18DB9F72A}" dt="2021-07-04T11:34:54.517" v="3270" actId="22"/>
          <ac:picMkLst>
            <pc:docMk/>
            <pc:sldMk cId="2710038847" sldId="348"/>
            <ac:picMk id="3" creationId="{A64BC704-3A94-44BA-958D-638999928DE9}"/>
          </ac:picMkLst>
        </pc:picChg>
      </pc:sldChg>
      <pc:sldChg chg="addSp delSp modSp add mod">
        <pc:chgData name="Moaid Hathot" userId="3f1639c73fb5027e" providerId="LiveId" clId="{119BF7E1-CCE1-4D42-BD2E-29C18DB9F72A}" dt="2021-07-04T11:34:55.335" v="3271" actId="22"/>
        <pc:sldMkLst>
          <pc:docMk/>
          <pc:sldMk cId="1941700465" sldId="349"/>
        </pc:sldMkLst>
        <pc:spChg chg="del">
          <ac:chgData name="Moaid Hathot" userId="3f1639c73fb5027e" providerId="LiveId" clId="{119BF7E1-CCE1-4D42-BD2E-29C18DB9F72A}" dt="2021-07-04T11:09:53.062" v="3037" actId="478"/>
          <ac:spMkLst>
            <pc:docMk/>
            <pc:sldMk cId="1941700465" sldId="349"/>
            <ac:spMk id="6" creationId="{536D8A42-5602-4BDF-8FB0-FC6B2C832139}"/>
          </ac:spMkLst>
        </pc:spChg>
        <pc:spChg chg="mod">
          <ac:chgData name="Moaid Hathot" userId="3f1639c73fb5027e" providerId="LiveId" clId="{119BF7E1-CCE1-4D42-BD2E-29C18DB9F72A}" dt="2021-07-04T11:29:09.960" v="3168" actId="20577"/>
          <ac:spMkLst>
            <pc:docMk/>
            <pc:sldMk cId="1941700465" sldId="349"/>
            <ac:spMk id="7" creationId="{7E7FF261-53B6-4DC8-8080-7A655E220CFD}"/>
          </ac:spMkLst>
        </pc:spChg>
        <pc:spChg chg="add mod">
          <ac:chgData name="Moaid Hathot" userId="3f1639c73fb5027e" providerId="LiveId" clId="{119BF7E1-CCE1-4D42-BD2E-29C18DB9F72A}" dt="2021-07-04T11:17:22.241" v="3085" actId="20577"/>
          <ac:spMkLst>
            <pc:docMk/>
            <pc:sldMk cId="1941700465" sldId="349"/>
            <ac:spMk id="8" creationId="{D69C2DD1-3E99-4378-AE4F-200D34A1A609}"/>
          </ac:spMkLst>
        </pc:spChg>
        <pc:picChg chg="add">
          <ac:chgData name="Moaid Hathot" userId="3f1639c73fb5027e" providerId="LiveId" clId="{119BF7E1-CCE1-4D42-BD2E-29C18DB9F72A}" dt="2021-07-04T11:34:55.335" v="3271" actId="22"/>
          <ac:picMkLst>
            <pc:docMk/>
            <pc:sldMk cId="1941700465" sldId="349"/>
            <ac:picMk id="4" creationId="{6D269F59-9134-437F-8DAD-387E57F199A7}"/>
          </ac:picMkLst>
        </pc:picChg>
      </pc:sldChg>
      <pc:sldChg chg="addSp modSp add mod ord">
        <pc:chgData name="Moaid Hathot" userId="3f1639c73fb5027e" providerId="LiveId" clId="{119BF7E1-CCE1-4D42-BD2E-29C18DB9F72A}" dt="2021-07-04T11:34:58.891" v="3274" actId="22"/>
        <pc:sldMkLst>
          <pc:docMk/>
          <pc:sldMk cId="86097315" sldId="350"/>
        </pc:sldMkLst>
        <pc:spChg chg="add mod">
          <ac:chgData name="Moaid Hathot" userId="3f1639c73fb5027e" providerId="LiveId" clId="{119BF7E1-CCE1-4D42-BD2E-29C18DB9F72A}" dt="2021-07-04T11:19:04.428" v="3112" actId="20577"/>
          <ac:spMkLst>
            <pc:docMk/>
            <pc:sldMk cId="86097315" sldId="350"/>
            <ac:spMk id="6" creationId="{83D3640B-6400-43F2-9F66-2C0BD10DF1B9}"/>
          </ac:spMkLst>
        </pc:spChg>
        <pc:spChg chg="mod">
          <ac:chgData name="Moaid Hathot" userId="3f1639c73fb5027e" providerId="LiveId" clId="{119BF7E1-CCE1-4D42-BD2E-29C18DB9F72A}" dt="2021-07-04T11:28:59.500" v="3156" actId="20577"/>
          <ac:spMkLst>
            <pc:docMk/>
            <pc:sldMk cId="86097315" sldId="350"/>
            <ac:spMk id="7" creationId="{7E7FF261-53B6-4DC8-8080-7A655E220CFD}"/>
          </ac:spMkLst>
        </pc:spChg>
        <pc:spChg chg="mod">
          <ac:chgData name="Moaid Hathot" userId="3f1639c73fb5027e" providerId="LiveId" clId="{119BF7E1-CCE1-4D42-BD2E-29C18DB9F72A}" dt="2021-07-04T11:18:23.531" v="3102" actId="20577"/>
          <ac:spMkLst>
            <pc:docMk/>
            <pc:sldMk cId="86097315" sldId="350"/>
            <ac:spMk id="8" creationId="{D69C2DD1-3E99-4378-AE4F-200D34A1A609}"/>
          </ac:spMkLst>
        </pc:spChg>
        <pc:picChg chg="add">
          <ac:chgData name="Moaid Hathot" userId="3f1639c73fb5027e" providerId="LiveId" clId="{119BF7E1-CCE1-4D42-BD2E-29C18DB9F72A}" dt="2021-07-04T11:34:58.891" v="3274" actId="22"/>
          <ac:picMkLst>
            <pc:docMk/>
            <pc:sldMk cId="86097315" sldId="350"/>
            <ac:picMk id="4" creationId="{88CBBAAE-30D3-4753-B3A6-DE674E48F1AC}"/>
          </ac:picMkLst>
        </pc:picChg>
      </pc:sldChg>
      <pc:sldChg chg="modSp add del mod">
        <pc:chgData name="Moaid Hathot" userId="3f1639c73fb5027e" providerId="LiveId" clId="{119BF7E1-CCE1-4D42-BD2E-29C18DB9F72A}" dt="2021-07-04T11:18:43.998" v="3106" actId="47"/>
        <pc:sldMkLst>
          <pc:docMk/>
          <pc:sldMk cId="3836603186" sldId="351"/>
        </pc:sldMkLst>
        <pc:spChg chg="mod">
          <ac:chgData name="Moaid Hathot" userId="3f1639c73fb5027e" providerId="LiveId" clId="{119BF7E1-CCE1-4D42-BD2E-29C18DB9F72A}" dt="2021-07-04T11:14:49.214" v="3063" actId="20577"/>
          <ac:spMkLst>
            <pc:docMk/>
            <pc:sldMk cId="3836603186" sldId="351"/>
            <ac:spMk id="6" creationId="{83D3640B-6400-43F2-9F66-2C0BD10DF1B9}"/>
          </ac:spMkLst>
        </pc:spChg>
        <pc:spChg chg="mod">
          <ac:chgData name="Moaid Hathot" userId="3f1639c73fb5027e" providerId="LiveId" clId="{119BF7E1-CCE1-4D42-BD2E-29C18DB9F72A}" dt="2021-07-04T11:14:42.650" v="3059" actId="1076"/>
          <ac:spMkLst>
            <pc:docMk/>
            <pc:sldMk cId="3836603186" sldId="351"/>
            <ac:spMk id="8" creationId="{D69C2DD1-3E99-4378-AE4F-200D34A1A609}"/>
          </ac:spMkLst>
        </pc:spChg>
      </pc:sldChg>
      <pc:sldChg chg="addSp modSp add mod ord">
        <pc:chgData name="Moaid Hathot" userId="3f1639c73fb5027e" providerId="LiveId" clId="{119BF7E1-CCE1-4D42-BD2E-29C18DB9F72A}" dt="2021-07-04T11:34:57.801" v="3273" actId="22"/>
        <pc:sldMkLst>
          <pc:docMk/>
          <pc:sldMk cId="2084431882" sldId="352"/>
        </pc:sldMkLst>
        <pc:spChg chg="mod">
          <ac:chgData name="Moaid Hathot" userId="3f1639c73fb5027e" providerId="LiveId" clId="{119BF7E1-CCE1-4D42-BD2E-29C18DB9F72A}" dt="2021-07-04T11:19:09.317" v="3114" actId="20577"/>
          <ac:spMkLst>
            <pc:docMk/>
            <pc:sldMk cId="2084431882" sldId="352"/>
            <ac:spMk id="6" creationId="{83D3640B-6400-43F2-9F66-2C0BD10DF1B9}"/>
          </ac:spMkLst>
        </pc:spChg>
        <pc:spChg chg="mod">
          <ac:chgData name="Moaid Hathot" userId="3f1639c73fb5027e" providerId="LiveId" clId="{119BF7E1-CCE1-4D42-BD2E-29C18DB9F72A}" dt="2021-07-04T11:29:02.622" v="3160" actId="20577"/>
          <ac:spMkLst>
            <pc:docMk/>
            <pc:sldMk cId="2084431882" sldId="352"/>
            <ac:spMk id="7" creationId="{7E7FF261-53B6-4DC8-8080-7A655E220CFD}"/>
          </ac:spMkLst>
        </pc:spChg>
        <pc:spChg chg="mod">
          <ac:chgData name="Moaid Hathot" userId="3f1639c73fb5027e" providerId="LiveId" clId="{119BF7E1-CCE1-4D42-BD2E-29C18DB9F72A}" dt="2021-07-04T11:18:13.453" v="3099" actId="20577"/>
          <ac:spMkLst>
            <pc:docMk/>
            <pc:sldMk cId="2084431882" sldId="352"/>
            <ac:spMk id="8" creationId="{D69C2DD1-3E99-4378-AE4F-200D34A1A609}"/>
          </ac:spMkLst>
        </pc:spChg>
        <pc:picChg chg="add">
          <ac:chgData name="Moaid Hathot" userId="3f1639c73fb5027e" providerId="LiveId" clId="{119BF7E1-CCE1-4D42-BD2E-29C18DB9F72A}" dt="2021-07-04T11:34:57.801" v="3273" actId="22"/>
          <ac:picMkLst>
            <pc:docMk/>
            <pc:sldMk cId="2084431882" sldId="352"/>
            <ac:picMk id="3" creationId="{1BFD147D-E2CE-4E85-B2D6-37AD4F88D5AE}"/>
          </ac:picMkLst>
        </pc:picChg>
      </pc:sldChg>
      <pc:sldChg chg="addSp delSp modSp add mod ord">
        <pc:chgData name="Moaid Hathot" userId="3f1639c73fb5027e" providerId="LiveId" clId="{119BF7E1-CCE1-4D42-BD2E-29C18DB9F72A}" dt="2021-07-04T11:34:56.343" v="3272" actId="22"/>
        <pc:sldMkLst>
          <pc:docMk/>
          <pc:sldMk cId="2814590256" sldId="353"/>
        </pc:sldMkLst>
        <pc:spChg chg="del">
          <ac:chgData name="Moaid Hathot" userId="3f1639c73fb5027e" providerId="LiveId" clId="{119BF7E1-CCE1-4D42-BD2E-29C18DB9F72A}" dt="2021-07-04T11:16:30.672" v="3077" actId="478"/>
          <ac:spMkLst>
            <pc:docMk/>
            <pc:sldMk cId="2814590256" sldId="353"/>
            <ac:spMk id="6" creationId="{83D3640B-6400-43F2-9F66-2C0BD10DF1B9}"/>
          </ac:spMkLst>
        </pc:spChg>
        <pc:spChg chg="mod">
          <ac:chgData name="Moaid Hathot" userId="3f1639c73fb5027e" providerId="LiveId" clId="{119BF7E1-CCE1-4D42-BD2E-29C18DB9F72A}" dt="2021-07-04T11:29:06.516" v="3164" actId="20577"/>
          <ac:spMkLst>
            <pc:docMk/>
            <pc:sldMk cId="2814590256" sldId="353"/>
            <ac:spMk id="7" creationId="{7E7FF261-53B6-4DC8-8080-7A655E220CFD}"/>
          </ac:spMkLst>
        </pc:spChg>
        <pc:spChg chg="mod">
          <ac:chgData name="Moaid Hathot" userId="3f1639c73fb5027e" providerId="LiveId" clId="{119BF7E1-CCE1-4D42-BD2E-29C18DB9F72A}" dt="2021-07-04T11:17:47.430" v="3096" actId="108"/>
          <ac:spMkLst>
            <pc:docMk/>
            <pc:sldMk cId="2814590256" sldId="353"/>
            <ac:spMk id="8" creationId="{D69C2DD1-3E99-4378-AE4F-200D34A1A609}"/>
          </ac:spMkLst>
        </pc:spChg>
        <pc:picChg chg="add">
          <ac:chgData name="Moaid Hathot" userId="3f1639c73fb5027e" providerId="LiveId" clId="{119BF7E1-CCE1-4D42-BD2E-29C18DB9F72A}" dt="2021-07-04T11:34:56.343" v="3272" actId="22"/>
          <ac:picMkLst>
            <pc:docMk/>
            <pc:sldMk cId="2814590256" sldId="353"/>
            <ac:picMk id="3" creationId="{6E5DC485-7B54-4477-B828-8C3E8919274C}"/>
          </ac:picMkLst>
        </pc:picChg>
      </pc:sldChg>
      <pc:sldChg chg="addSp modSp add mod">
        <pc:chgData name="Moaid Hathot" userId="3f1639c73fb5027e" providerId="LiveId" clId="{119BF7E1-CCE1-4D42-BD2E-29C18DB9F72A}" dt="2021-07-04T11:34:59.897" v="3275" actId="22"/>
        <pc:sldMkLst>
          <pc:docMk/>
          <pc:sldMk cId="1449248605" sldId="354"/>
        </pc:sldMkLst>
        <pc:spChg chg="mod">
          <ac:chgData name="Moaid Hathot" userId="3f1639c73fb5027e" providerId="LiveId" clId="{119BF7E1-CCE1-4D42-BD2E-29C18DB9F72A}" dt="2021-07-04T11:18:57.611" v="3110" actId="20577"/>
          <ac:spMkLst>
            <pc:docMk/>
            <pc:sldMk cId="1449248605" sldId="354"/>
            <ac:spMk id="6" creationId="{83D3640B-6400-43F2-9F66-2C0BD10DF1B9}"/>
          </ac:spMkLst>
        </pc:spChg>
        <pc:spChg chg="mod">
          <ac:chgData name="Moaid Hathot" userId="3f1639c73fb5027e" providerId="LiveId" clId="{119BF7E1-CCE1-4D42-BD2E-29C18DB9F72A}" dt="2021-07-04T11:28:55.186" v="3152" actId="20577"/>
          <ac:spMkLst>
            <pc:docMk/>
            <pc:sldMk cId="1449248605" sldId="354"/>
            <ac:spMk id="7" creationId="{7E7FF261-53B6-4DC8-8080-7A655E220CFD}"/>
          </ac:spMkLst>
        </pc:spChg>
        <pc:spChg chg="mod">
          <ac:chgData name="Moaid Hathot" userId="3f1639c73fb5027e" providerId="LiveId" clId="{119BF7E1-CCE1-4D42-BD2E-29C18DB9F72A}" dt="2021-07-04T11:18:33.087" v="3105" actId="20577"/>
          <ac:spMkLst>
            <pc:docMk/>
            <pc:sldMk cId="1449248605" sldId="354"/>
            <ac:spMk id="8" creationId="{D69C2DD1-3E99-4378-AE4F-200D34A1A609}"/>
          </ac:spMkLst>
        </pc:spChg>
        <pc:picChg chg="add">
          <ac:chgData name="Moaid Hathot" userId="3f1639c73fb5027e" providerId="LiveId" clId="{119BF7E1-CCE1-4D42-BD2E-29C18DB9F72A}" dt="2021-07-04T11:34:59.897" v="3275" actId="22"/>
          <ac:picMkLst>
            <pc:docMk/>
            <pc:sldMk cId="1449248605" sldId="354"/>
            <ac:picMk id="3" creationId="{263544D5-5E2E-48B1-8D6D-AA332CFC926C}"/>
          </ac:picMkLst>
        </pc:picChg>
      </pc:sldChg>
      <pc:sldChg chg="addSp modSp add mod ord">
        <pc:chgData name="Moaid Hathot" userId="3f1639c73fb5027e" providerId="LiveId" clId="{119BF7E1-CCE1-4D42-BD2E-29C18DB9F72A}" dt="2021-07-04T11:35:01.995" v="3276" actId="22"/>
        <pc:sldMkLst>
          <pc:docMk/>
          <pc:sldMk cId="1497842189" sldId="355"/>
        </pc:sldMkLst>
        <pc:spChg chg="mod">
          <ac:chgData name="Moaid Hathot" userId="3f1639c73fb5027e" providerId="LiveId" clId="{119BF7E1-CCE1-4D42-BD2E-29C18DB9F72A}" dt="2021-07-04T11:28:36.567" v="3148" actId="20577"/>
          <ac:spMkLst>
            <pc:docMk/>
            <pc:sldMk cId="1497842189" sldId="355"/>
            <ac:spMk id="5" creationId="{9B106F1F-F6AE-435B-B11F-432333282934}"/>
          </ac:spMkLst>
        </pc:spChg>
        <pc:picChg chg="add">
          <ac:chgData name="Moaid Hathot" userId="3f1639c73fb5027e" providerId="LiveId" clId="{119BF7E1-CCE1-4D42-BD2E-29C18DB9F72A}" dt="2021-07-04T11:35:01.995" v="3276" actId="22"/>
          <ac:picMkLst>
            <pc:docMk/>
            <pc:sldMk cId="1497842189" sldId="355"/>
            <ac:picMk id="3" creationId="{C9074377-9E7C-4402-84E5-A0BA5FD5CA17}"/>
          </ac:picMkLst>
        </pc:picChg>
      </pc:sldChg>
      <pc:sldChg chg="addSp delSp modSp add mod ord">
        <pc:chgData name="Moaid Hathot" userId="3f1639c73fb5027e" providerId="LiveId" clId="{119BF7E1-CCE1-4D42-BD2E-29C18DB9F72A}" dt="2021-07-04T11:41:59.884" v="3343" actId="1076"/>
        <pc:sldMkLst>
          <pc:docMk/>
          <pc:sldMk cId="1325586380" sldId="356"/>
        </pc:sldMkLst>
        <pc:spChg chg="del">
          <ac:chgData name="Moaid Hathot" userId="3f1639c73fb5027e" providerId="LiveId" clId="{119BF7E1-CCE1-4D42-BD2E-29C18DB9F72A}" dt="2021-07-04T11:41:16.523" v="3310" actId="478"/>
          <ac:spMkLst>
            <pc:docMk/>
            <pc:sldMk cId="1325586380" sldId="356"/>
            <ac:spMk id="6" creationId="{83D3640B-6400-43F2-9F66-2C0BD10DF1B9}"/>
          </ac:spMkLst>
        </pc:spChg>
        <pc:spChg chg="mod">
          <ac:chgData name="Moaid Hathot" userId="3f1639c73fb5027e" providerId="LiveId" clId="{119BF7E1-CCE1-4D42-BD2E-29C18DB9F72A}" dt="2021-07-04T11:41:14.462" v="3309" actId="20577"/>
          <ac:spMkLst>
            <pc:docMk/>
            <pc:sldMk cId="1325586380" sldId="356"/>
            <ac:spMk id="7" creationId="{7E7FF261-53B6-4DC8-8080-7A655E220CFD}"/>
          </ac:spMkLst>
        </pc:spChg>
        <pc:spChg chg="del">
          <ac:chgData name="Moaid Hathot" userId="3f1639c73fb5027e" providerId="LiveId" clId="{119BF7E1-CCE1-4D42-BD2E-29C18DB9F72A}" dt="2021-07-04T11:41:17.552" v="3311" actId="478"/>
          <ac:spMkLst>
            <pc:docMk/>
            <pc:sldMk cId="1325586380" sldId="356"/>
            <ac:spMk id="8" creationId="{D69C2DD1-3E99-4378-AE4F-200D34A1A609}"/>
          </ac:spMkLst>
        </pc:spChg>
        <pc:spChg chg="add del mod">
          <ac:chgData name="Moaid Hathot" userId="3f1639c73fb5027e" providerId="LiveId" clId="{119BF7E1-CCE1-4D42-BD2E-29C18DB9F72A}" dt="2021-07-04T11:41:53.310" v="3340" actId="478"/>
          <ac:spMkLst>
            <pc:docMk/>
            <pc:sldMk cId="1325586380" sldId="356"/>
            <ac:spMk id="9" creationId="{0E329A48-DA3F-4384-BFD6-8CEF155D534D}"/>
          </ac:spMkLst>
        </pc:spChg>
        <pc:spChg chg="add mod">
          <ac:chgData name="Moaid Hathot" userId="3f1639c73fb5027e" providerId="LiveId" clId="{119BF7E1-CCE1-4D42-BD2E-29C18DB9F72A}" dt="2021-07-04T11:41:59.884" v="3343" actId="1076"/>
          <ac:spMkLst>
            <pc:docMk/>
            <pc:sldMk cId="1325586380" sldId="356"/>
            <ac:spMk id="10" creationId="{33031EAA-8614-4CB2-B4E0-A0D91287C7BE}"/>
          </ac:spMkLst>
        </pc:spChg>
      </pc:sldChg>
      <pc:sldChg chg="modSp add mod">
        <pc:chgData name="Moaid Hathot" userId="3f1639c73fb5027e" providerId="LiveId" clId="{119BF7E1-CCE1-4D42-BD2E-29C18DB9F72A}" dt="2021-07-04T11:42:39.799" v="3349" actId="20577"/>
        <pc:sldMkLst>
          <pc:docMk/>
          <pc:sldMk cId="1172401207" sldId="357"/>
        </pc:sldMkLst>
        <pc:spChg chg="mod">
          <ac:chgData name="Moaid Hathot" userId="3f1639c73fb5027e" providerId="LiveId" clId="{119BF7E1-CCE1-4D42-BD2E-29C18DB9F72A}" dt="2021-07-04T11:42:39.799" v="3349" actId="20577"/>
          <ac:spMkLst>
            <pc:docMk/>
            <pc:sldMk cId="1172401207" sldId="357"/>
            <ac:spMk id="10" creationId="{33031EAA-8614-4CB2-B4E0-A0D91287C7BE}"/>
          </ac:spMkLst>
        </pc:spChg>
      </pc:sldChg>
      <pc:sldChg chg="modSp add mod">
        <pc:chgData name="Moaid Hathot" userId="3f1639c73fb5027e" providerId="LiveId" clId="{119BF7E1-CCE1-4D42-BD2E-29C18DB9F72A}" dt="2021-07-04T11:43:16.135" v="3355" actId="20577"/>
        <pc:sldMkLst>
          <pc:docMk/>
          <pc:sldMk cId="1991390377" sldId="358"/>
        </pc:sldMkLst>
        <pc:spChg chg="mod">
          <ac:chgData name="Moaid Hathot" userId="3f1639c73fb5027e" providerId="LiveId" clId="{119BF7E1-CCE1-4D42-BD2E-29C18DB9F72A}" dt="2021-07-04T11:43:16.135" v="3355" actId="20577"/>
          <ac:spMkLst>
            <pc:docMk/>
            <pc:sldMk cId="1991390377" sldId="358"/>
            <ac:spMk id="10" creationId="{33031EAA-8614-4CB2-B4E0-A0D91287C7BE}"/>
          </ac:spMkLst>
        </pc:spChg>
      </pc:sldChg>
      <pc:sldChg chg="add mod modShow">
        <pc:chgData name="Moaid Hathot" userId="3f1639c73fb5027e" providerId="LiveId" clId="{119BF7E1-CCE1-4D42-BD2E-29C18DB9F72A}" dt="2021-07-04T13:16:36.879" v="3925" actId="729"/>
        <pc:sldMkLst>
          <pc:docMk/>
          <pc:sldMk cId="3755288286" sldId="359"/>
        </pc:sldMkLst>
      </pc:sldChg>
      <pc:sldChg chg="addSp delSp modSp add mod">
        <pc:chgData name="Moaid Hathot" userId="3f1639c73fb5027e" providerId="LiveId" clId="{119BF7E1-CCE1-4D42-BD2E-29C18DB9F72A}" dt="2021-07-04T11:44:45.142" v="3365" actId="1076"/>
        <pc:sldMkLst>
          <pc:docMk/>
          <pc:sldMk cId="1096329729" sldId="360"/>
        </pc:sldMkLst>
        <pc:spChg chg="add mod">
          <ac:chgData name="Moaid Hathot" userId="3f1639c73fb5027e" providerId="LiveId" clId="{119BF7E1-CCE1-4D42-BD2E-29C18DB9F72A}" dt="2021-07-04T11:44:45.142" v="3365" actId="1076"/>
          <ac:spMkLst>
            <pc:docMk/>
            <pc:sldMk cId="1096329729" sldId="360"/>
            <ac:spMk id="8" creationId="{BAC94AE4-1E25-46E3-BFEA-1251E41A0BC4}"/>
          </ac:spMkLst>
        </pc:spChg>
        <pc:spChg chg="del">
          <ac:chgData name="Moaid Hathot" userId="3f1639c73fb5027e" providerId="LiveId" clId="{119BF7E1-CCE1-4D42-BD2E-29C18DB9F72A}" dt="2021-07-04T11:44:08.077" v="3358" actId="478"/>
          <ac:spMkLst>
            <pc:docMk/>
            <pc:sldMk cId="1096329729" sldId="360"/>
            <ac:spMk id="10" creationId="{33031EAA-8614-4CB2-B4E0-A0D91287C7BE}"/>
          </ac:spMkLst>
        </pc:spChg>
      </pc:sldChg>
      <pc:sldChg chg="modSp add mod">
        <pc:chgData name="Moaid Hathot" userId="3f1639c73fb5027e" providerId="LiveId" clId="{119BF7E1-CCE1-4D42-BD2E-29C18DB9F72A}" dt="2021-07-04T12:40:26.642" v="3733" actId="108"/>
        <pc:sldMkLst>
          <pc:docMk/>
          <pc:sldMk cId="3749411130" sldId="361"/>
        </pc:sldMkLst>
        <pc:spChg chg="mod">
          <ac:chgData name="Moaid Hathot" userId="3f1639c73fb5027e" providerId="LiveId" clId="{119BF7E1-CCE1-4D42-BD2E-29C18DB9F72A}" dt="2021-07-04T12:40:26.642" v="3733" actId="108"/>
          <ac:spMkLst>
            <pc:docMk/>
            <pc:sldMk cId="3749411130" sldId="361"/>
            <ac:spMk id="8" creationId="{BAC94AE4-1E25-46E3-BFEA-1251E41A0BC4}"/>
          </ac:spMkLst>
        </pc:spChg>
      </pc:sldChg>
      <pc:sldChg chg="addSp delSp modSp add mod">
        <pc:chgData name="Moaid Hathot" userId="3f1639c73fb5027e" providerId="LiveId" clId="{119BF7E1-CCE1-4D42-BD2E-29C18DB9F72A}" dt="2021-07-04T13:16:59.230" v="3928" actId="20577"/>
        <pc:sldMkLst>
          <pc:docMk/>
          <pc:sldMk cId="3764808557" sldId="362"/>
        </pc:sldMkLst>
        <pc:spChg chg="del">
          <ac:chgData name="Moaid Hathot" userId="3f1639c73fb5027e" providerId="LiveId" clId="{119BF7E1-CCE1-4D42-BD2E-29C18DB9F72A}" dt="2021-07-04T11:46:06.462" v="3376" actId="478"/>
          <ac:spMkLst>
            <pc:docMk/>
            <pc:sldMk cId="3764808557" sldId="362"/>
            <ac:spMk id="8" creationId="{BAC94AE4-1E25-46E3-BFEA-1251E41A0BC4}"/>
          </ac:spMkLst>
        </pc:spChg>
        <pc:spChg chg="add mod">
          <ac:chgData name="Moaid Hathot" userId="3f1639c73fb5027e" providerId="LiveId" clId="{119BF7E1-CCE1-4D42-BD2E-29C18DB9F72A}" dt="2021-07-04T13:16:59.230" v="3928" actId="20577"/>
          <ac:spMkLst>
            <pc:docMk/>
            <pc:sldMk cId="3764808557" sldId="362"/>
            <ac:spMk id="9" creationId="{961ADA7C-1AE5-48F3-9961-9BB9371C5F4C}"/>
          </ac:spMkLst>
        </pc:spChg>
      </pc:sldChg>
      <pc:sldChg chg="modSp add mod">
        <pc:chgData name="Moaid Hathot" userId="3f1639c73fb5027e" providerId="LiveId" clId="{119BF7E1-CCE1-4D42-BD2E-29C18DB9F72A}" dt="2021-07-04T13:19:15.805" v="3967" actId="20577"/>
        <pc:sldMkLst>
          <pc:docMk/>
          <pc:sldMk cId="3442832489" sldId="363"/>
        </pc:sldMkLst>
        <pc:spChg chg="mod">
          <ac:chgData name="Moaid Hathot" userId="3f1639c73fb5027e" providerId="LiveId" clId="{119BF7E1-CCE1-4D42-BD2E-29C18DB9F72A}" dt="2021-07-04T13:19:15.805" v="3967" actId="20577"/>
          <ac:spMkLst>
            <pc:docMk/>
            <pc:sldMk cId="3442832489" sldId="363"/>
            <ac:spMk id="9" creationId="{961ADA7C-1AE5-48F3-9961-9BB9371C5F4C}"/>
          </ac:spMkLst>
        </pc:spChg>
      </pc:sldChg>
      <pc:sldChg chg="modSp add mod">
        <pc:chgData name="Moaid Hathot" userId="3f1639c73fb5027e" providerId="LiveId" clId="{119BF7E1-CCE1-4D42-BD2E-29C18DB9F72A}" dt="2021-07-04T13:20:12.930" v="3995" actId="20577"/>
        <pc:sldMkLst>
          <pc:docMk/>
          <pc:sldMk cId="2531743839" sldId="364"/>
        </pc:sldMkLst>
        <pc:spChg chg="mod">
          <ac:chgData name="Moaid Hathot" userId="3f1639c73fb5027e" providerId="LiveId" clId="{119BF7E1-CCE1-4D42-BD2E-29C18DB9F72A}" dt="2021-07-04T13:20:12.930" v="3995" actId="20577"/>
          <ac:spMkLst>
            <pc:docMk/>
            <pc:sldMk cId="2531743839" sldId="364"/>
            <ac:spMk id="9" creationId="{961ADA7C-1AE5-48F3-9961-9BB9371C5F4C}"/>
          </ac:spMkLst>
        </pc:spChg>
      </pc:sldChg>
      <pc:sldChg chg="modSp add mod">
        <pc:chgData name="Moaid Hathot" userId="3f1639c73fb5027e" providerId="LiveId" clId="{119BF7E1-CCE1-4D42-BD2E-29C18DB9F72A}" dt="2021-07-04T13:19:19.821" v="3973" actId="20577"/>
        <pc:sldMkLst>
          <pc:docMk/>
          <pc:sldMk cId="76265142" sldId="365"/>
        </pc:sldMkLst>
        <pc:spChg chg="mod">
          <ac:chgData name="Moaid Hathot" userId="3f1639c73fb5027e" providerId="LiveId" clId="{119BF7E1-CCE1-4D42-BD2E-29C18DB9F72A}" dt="2021-07-04T13:19:19.821" v="3973" actId="20577"/>
          <ac:spMkLst>
            <pc:docMk/>
            <pc:sldMk cId="76265142" sldId="365"/>
            <ac:spMk id="9" creationId="{961ADA7C-1AE5-48F3-9961-9BB9371C5F4C}"/>
          </ac:spMkLst>
        </pc:spChg>
      </pc:sldChg>
      <pc:sldChg chg="modSp add mod ord">
        <pc:chgData name="Moaid Hathot" userId="3f1639c73fb5027e" providerId="LiveId" clId="{119BF7E1-CCE1-4D42-BD2E-29C18DB9F72A}" dt="2021-07-04T11:50:12.080" v="3547" actId="20577"/>
        <pc:sldMkLst>
          <pc:docMk/>
          <pc:sldMk cId="3357770986" sldId="366"/>
        </pc:sldMkLst>
        <pc:spChg chg="mod">
          <ac:chgData name="Moaid Hathot" userId="3f1639c73fb5027e" providerId="LiveId" clId="{119BF7E1-CCE1-4D42-BD2E-29C18DB9F72A}" dt="2021-07-04T11:50:12.080" v="3547" actId="20577"/>
          <ac:spMkLst>
            <pc:docMk/>
            <pc:sldMk cId="3357770986" sldId="366"/>
            <ac:spMk id="5" creationId="{9B106F1F-F6AE-435B-B11F-432333282934}"/>
          </ac:spMkLst>
        </pc:spChg>
      </pc:sldChg>
      <pc:sldChg chg="addSp delSp modSp add mod ord">
        <pc:chgData name="Moaid Hathot" userId="3f1639c73fb5027e" providerId="LiveId" clId="{119BF7E1-CCE1-4D42-BD2E-29C18DB9F72A}" dt="2021-07-04T11:54:32.122" v="3600" actId="1076"/>
        <pc:sldMkLst>
          <pc:docMk/>
          <pc:sldMk cId="723914764" sldId="367"/>
        </pc:sldMkLst>
        <pc:spChg chg="mod">
          <ac:chgData name="Moaid Hathot" userId="3f1639c73fb5027e" providerId="LiveId" clId="{119BF7E1-CCE1-4D42-BD2E-29C18DB9F72A}" dt="2021-07-04T11:51:57.191" v="3589" actId="20577"/>
          <ac:spMkLst>
            <pc:docMk/>
            <pc:sldMk cId="723914764" sldId="367"/>
            <ac:spMk id="7" creationId="{7E7FF261-53B6-4DC8-8080-7A655E220CFD}"/>
          </ac:spMkLst>
        </pc:spChg>
        <pc:spChg chg="add mod">
          <ac:chgData name="Moaid Hathot" userId="3f1639c73fb5027e" providerId="LiveId" clId="{119BF7E1-CCE1-4D42-BD2E-29C18DB9F72A}" dt="2021-07-04T11:54:32.122" v="3600" actId="1076"/>
          <ac:spMkLst>
            <pc:docMk/>
            <pc:sldMk cId="723914764" sldId="367"/>
            <ac:spMk id="8" creationId="{064C2A3E-3AD5-4038-B557-C4840E43F3BA}"/>
          </ac:spMkLst>
        </pc:spChg>
        <pc:spChg chg="del">
          <ac:chgData name="Moaid Hathot" userId="3f1639c73fb5027e" providerId="LiveId" clId="{119BF7E1-CCE1-4D42-BD2E-29C18DB9F72A}" dt="2021-07-04T11:52:00.907" v="3590" actId="478"/>
          <ac:spMkLst>
            <pc:docMk/>
            <pc:sldMk cId="723914764" sldId="367"/>
            <ac:spMk id="9" creationId="{961ADA7C-1AE5-48F3-9961-9BB9371C5F4C}"/>
          </ac:spMkLst>
        </pc:spChg>
      </pc:sldChg>
      <pc:sldChg chg="addSp delSp modSp add mod">
        <pc:chgData name="Moaid Hathot" userId="3f1639c73fb5027e" providerId="LiveId" clId="{119BF7E1-CCE1-4D42-BD2E-29C18DB9F72A}" dt="2021-07-04T11:57:08.991" v="3623" actId="478"/>
        <pc:sldMkLst>
          <pc:docMk/>
          <pc:sldMk cId="1741079759" sldId="368"/>
        </pc:sldMkLst>
        <pc:spChg chg="add mod">
          <ac:chgData name="Moaid Hathot" userId="3f1639c73fb5027e" providerId="LiveId" clId="{119BF7E1-CCE1-4D42-BD2E-29C18DB9F72A}" dt="2021-07-04T11:57:03.218" v="3621" actId="1076"/>
          <ac:spMkLst>
            <pc:docMk/>
            <pc:sldMk cId="1741079759" sldId="368"/>
            <ac:spMk id="9" creationId="{445C8AA1-74E7-454F-A8A2-979131122785}"/>
          </ac:spMkLst>
        </pc:spChg>
        <pc:spChg chg="add del mod">
          <ac:chgData name="Moaid Hathot" userId="3f1639c73fb5027e" providerId="LiveId" clId="{119BF7E1-CCE1-4D42-BD2E-29C18DB9F72A}" dt="2021-07-04T11:57:08.991" v="3623" actId="478"/>
          <ac:spMkLst>
            <pc:docMk/>
            <pc:sldMk cId="1741079759" sldId="368"/>
            <ac:spMk id="10" creationId="{047CA6B0-5AE9-48B3-BB06-4599B8D6718B}"/>
          </ac:spMkLst>
        </pc:spChg>
      </pc:sldChg>
      <pc:sldChg chg="modSp add mod">
        <pc:chgData name="Moaid Hathot" userId="3f1639c73fb5027e" providerId="LiveId" clId="{119BF7E1-CCE1-4D42-BD2E-29C18DB9F72A}" dt="2021-07-04T11:58:11.484" v="3666" actId="1076"/>
        <pc:sldMkLst>
          <pc:docMk/>
          <pc:sldMk cId="1788610715" sldId="369"/>
        </pc:sldMkLst>
        <pc:spChg chg="mod">
          <ac:chgData name="Moaid Hathot" userId="3f1639c73fb5027e" providerId="LiveId" clId="{119BF7E1-CCE1-4D42-BD2E-29C18DB9F72A}" dt="2021-07-04T11:58:06.423" v="3664" actId="404"/>
          <ac:spMkLst>
            <pc:docMk/>
            <pc:sldMk cId="1788610715" sldId="369"/>
            <ac:spMk id="8" creationId="{064C2A3E-3AD5-4038-B557-C4840E43F3BA}"/>
          </ac:spMkLst>
        </pc:spChg>
        <pc:spChg chg="mod">
          <ac:chgData name="Moaid Hathot" userId="3f1639c73fb5027e" providerId="LiveId" clId="{119BF7E1-CCE1-4D42-BD2E-29C18DB9F72A}" dt="2021-07-04T11:58:09.531" v="3665" actId="1076"/>
          <ac:spMkLst>
            <pc:docMk/>
            <pc:sldMk cId="1788610715" sldId="369"/>
            <ac:spMk id="9" creationId="{445C8AA1-74E7-454F-A8A2-979131122785}"/>
          </ac:spMkLst>
        </pc:spChg>
        <pc:spChg chg="mod">
          <ac:chgData name="Moaid Hathot" userId="3f1639c73fb5027e" providerId="LiveId" clId="{119BF7E1-CCE1-4D42-BD2E-29C18DB9F72A}" dt="2021-07-04T11:58:11.484" v="3666" actId="1076"/>
          <ac:spMkLst>
            <pc:docMk/>
            <pc:sldMk cId="1788610715" sldId="369"/>
            <ac:spMk id="10" creationId="{047CA6B0-5AE9-48B3-BB06-4599B8D6718B}"/>
          </ac:spMkLst>
        </pc:spChg>
      </pc:sldChg>
      <pc:sldChg chg="addSp modSp add mod">
        <pc:chgData name="Moaid Hathot" userId="3f1639c73fb5027e" providerId="LiveId" clId="{119BF7E1-CCE1-4D42-BD2E-29C18DB9F72A}" dt="2021-07-04T13:02:00.832" v="3740" actId="1076"/>
        <pc:sldMkLst>
          <pc:docMk/>
          <pc:sldMk cId="4238131811" sldId="370"/>
        </pc:sldMkLst>
        <pc:spChg chg="add mod">
          <ac:chgData name="Moaid Hathot" userId="3f1639c73fb5027e" providerId="LiveId" clId="{119BF7E1-CCE1-4D42-BD2E-29C18DB9F72A}" dt="2021-07-04T13:02:00.832" v="3740" actId="1076"/>
          <ac:spMkLst>
            <pc:docMk/>
            <pc:sldMk cId="4238131811" sldId="370"/>
            <ac:spMk id="4" creationId="{A25F65CC-3660-4871-A6D3-8B6EE643BC8E}"/>
          </ac:spMkLst>
        </pc:spChg>
      </pc:sldChg>
      <pc:sldChg chg="modSp add mod">
        <pc:chgData name="Moaid Hathot" userId="3f1639c73fb5027e" providerId="LiveId" clId="{119BF7E1-CCE1-4D42-BD2E-29C18DB9F72A}" dt="2021-07-04T13:06:39.309" v="3784" actId="20577"/>
        <pc:sldMkLst>
          <pc:docMk/>
          <pc:sldMk cId="2379061778" sldId="371"/>
        </pc:sldMkLst>
        <pc:spChg chg="mod">
          <ac:chgData name="Moaid Hathot" userId="3f1639c73fb5027e" providerId="LiveId" clId="{119BF7E1-CCE1-4D42-BD2E-29C18DB9F72A}" dt="2021-07-04T13:06:39.309" v="3784" actId="20577"/>
          <ac:spMkLst>
            <pc:docMk/>
            <pc:sldMk cId="2379061778" sldId="371"/>
            <ac:spMk id="10" creationId="{B4A6F5D9-D64D-45C8-8789-01B10BD96814}"/>
          </ac:spMkLst>
        </pc:spChg>
      </pc:sldChg>
      <pc:sldChg chg="modSp add mod">
        <pc:chgData name="Moaid Hathot" userId="3f1639c73fb5027e" providerId="LiveId" clId="{119BF7E1-CCE1-4D42-BD2E-29C18DB9F72A}" dt="2021-07-04T13:05:59.200" v="3774"/>
        <pc:sldMkLst>
          <pc:docMk/>
          <pc:sldMk cId="4211187088" sldId="372"/>
        </pc:sldMkLst>
        <pc:spChg chg="mod">
          <ac:chgData name="Moaid Hathot" userId="3f1639c73fb5027e" providerId="LiveId" clId="{119BF7E1-CCE1-4D42-BD2E-29C18DB9F72A}" dt="2021-07-04T13:05:59.200" v="3774"/>
          <ac:spMkLst>
            <pc:docMk/>
            <pc:sldMk cId="4211187088" sldId="372"/>
            <ac:spMk id="10" creationId="{B4A6F5D9-D64D-45C8-8789-01B10BD96814}"/>
          </ac:spMkLst>
        </pc:spChg>
      </pc:sldChg>
      <pc:sldChg chg="add mod modShow">
        <pc:chgData name="Moaid Hathot" userId="3f1639c73fb5027e" providerId="LiveId" clId="{119BF7E1-CCE1-4D42-BD2E-29C18DB9F72A}" dt="2021-07-04T13:05:12.578" v="3762" actId="729"/>
        <pc:sldMkLst>
          <pc:docMk/>
          <pc:sldMk cId="389429408" sldId="373"/>
        </pc:sldMkLst>
      </pc:sldChg>
      <pc:sldChg chg="modSp add mod">
        <pc:chgData name="Moaid Hathot" userId="3f1639c73fb5027e" providerId="LiveId" clId="{119BF7E1-CCE1-4D42-BD2E-29C18DB9F72A}" dt="2021-07-04T13:06:08.554" v="3778" actId="20577"/>
        <pc:sldMkLst>
          <pc:docMk/>
          <pc:sldMk cId="363757201" sldId="374"/>
        </pc:sldMkLst>
        <pc:spChg chg="mod">
          <ac:chgData name="Moaid Hathot" userId="3f1639c73fb5027e" providerId="LiveId" clId="{119BF7E1-CCE1-4D42-BD2E-29C18DB9F72A}" dt="2021-07-04T13:06:08.554" v="3778" actId="20577"/>
          <ac:spMkLst>
            <pc:docMk/>
            <pc:sldMk cId="363757201" sldId="374"/>
            <ac:spMk id="10" creationId="{B4A6F5D9-D64D-45C8-8789-01B10BD96814}"/>
          </ac:spMkLst>
        </pc:spChg>
      </pc:sldChg>
      <pc:sldChg chg="add">
        <pc:chgData name="Moaid Hathot" userId="3f1639c73fb5027e" providerId="LiveId" clId="{119BF7E1-CCE1-4D42-BD2E-29C18DB9F72A}" dt="2021-07-04T13:06:32.532" v="3780" actId="2890"/>
        <pc:sldMkLst>
          <pc:docMk/>
          <pc:sldMk cId="2658187905" sldId="375"/>
        </pc:sldMkLst>
      </pc:sldChg>
      <pc:sldChg chg="modSp add mod ord">
        <pc:chgData name="Moaid Hathot" userId="3f1639c73fb5027e" providerId="LiveId" clId="{119BF7E1-CCE1-4D42-BD2E-29C18DB9F72A}" dt="2021-07-04T13:07:18.836" v="3791"/>
        <pc:sldMkLst>
          <pc:docMk/>
          <pc:sldMk cId="649203158" sldId="376"/>
        </pc:sldMkLst>
        <pc:spChg chg="mod">
          <ac:chgData name="Moaid Hathot" userId="3f1639c73fb5027e" providerId="LiveId" clId="{119BF7E1-CCE1-4D42-BD2E-29C18DB9F72A}" dt="2021-07-04T13:07:15.596" v="3789" actId="20577"/>
          <ac:spMkLst>
            <pc:docMk/>
            <pc:sldMk cId="649203158" sldId="376"/>
            <ac:spMk id="6" creationId="{903C540C-D2A3-4329-93EE-EC271879ED1E}"/>
          </ac:spMkLst>
        </pc:spChg>
      </pc:sldChg>
      <pc:sldChg chg="modSp add mod ord">
        <pc:chgData name="Moaid Hathot" userId="3f1639c73fb5027e" providerId="LiveId" clId="{119BF7E1-CCE1-4D42-BD2E-29C18DB9F72A}" dt="2021-07-04T13:12:36.343" v="3898"/>
        <pc:sldMkLst>
          <pc:docMk/>
          <pc:sldMk cId="1697883227" sldId="377"/>
        </pc:sldMkLst>
        <pc:spChg chg="mod">
          <ac:chgData name="Moaid Hathot" userId="3f1639c73fb5027e" providerId="LiveId" clId="{119BF7E1-CCE1-4D42-BD2E-29C18DB9F72A}" dt="2021-07-04T13:12:33.421" v="3896" actId="20577"/>
          <ac:spMkLst>
            <pc:docMk/>
            <pc:sldMk cId="1697883227" sldId="377"/>
            <ac:spMk id="6" creationId="{903C540C-D2A3-4329-93EE-EC271879ED1E}"/>
          </ac:spMkLst>
        </pc:spChg>
      </pc:sldChg>
      <pc:sldChg chg="modSp add mod">
        <pc:chgData name="Moaid Hathot" userId="3f1639c73fb5027e" providerId="LiveId" clId="{119BF7E1-CCE1-4D42-BD2E-29C18DB9F72A}" dt="2021-07-04T13:13:33.508" v="3911" actId="20577"/>
        <pc:sldMkLst>
          <pc:docMk/>
          <pc:sldMk cId="790304225" sldId="378"/>
        </pc:sldMkLst>
        <pc:spChg chg="mod">
          <ac:chgData name="Moaid Hathot" userId="3f1639c73fb5027e" providerId="LiveId" clId="{119BF7E1-CCE1-4D42-BD2E-29C18DB9F72A}" dt="2021-07-04T13:13:33.508" v="3911" actId="20577"/>
          <ac:spMkLst>
            <pc:docMk/>
            <pc:sldMk cId="790304225" sldId="378"/>
            <ac:spMk id="8" creationId="{4AF1E7EA-74A0-400B-9193-DE1265E01683}"/>
          </ac:spMkLst>
        </pc:spChg>
      </pc:sldChg>
      <pc:sldChg chg="modSp add mod">
        <pc:chgData name="Moaid Hathot" userId="3f1639c73fb5027e" providerId="LiveId" clId="{119BF7E1-CCE1-4D42-BD2E-29C18DB9F72A}" dt="2021-07-04T13:13:39.611" v="3914" actId="6549"/>
        <pc:sldMkLst>
          <pc:docMk/>
          <pc:sldMk cId="2077726804" sldId="379"/>
        </pc:sldMkLst>
        <pc:spChg chg="mod">
          <ac:chgData name="Moaid Hathot" userId="3f1639c73fb5027e" providerId="LiveId" clId="{119BF7E1-CCE1-4D42-BD2E-29C18DB9F72A}" dt="2021-07-04T13:13:39.611" v="3914" actId="6549"/>
          <ac:spMkLst>
            <pc:docMk/>
            <pc:sldMk cId="2077726804" sldId="379"/>
            <ac:spMk id="8" creationId="{4AF1E7EA-74A0-400B-9193-DE1265E01683}"/>
          </ac:spMkLst>
        </pc:spChg>
      </pc:sldChg>
      <pc:sldChg chg="modSp add mod">
        <pc:chgData name="Moaid Hathot" userId="3f1639c73fb5027e" providerId="LiveId" clId="{119BF7E1-CCE1-4D42-BD2E-29C18DB9F72A}" dt="2021-07-04T13:13:45.465" v="3917"/>
        <pc:sldMkLst>
          <pc:docMk/>
          <pc:sldMk cId="3965052134" sldId="380"/>
        </pc:sldMkLst>
        <pc:spChg chg="mod">
          <ac:chgData name="Moaid Hathot" userId="3f1639c73fb5027e" providerId="LiveId" clId="{119BF7E1-CCE1-4D42-BD2E-29C18DB9F72A}" dt="2021-07-04T13:13:45.465" v="3917"/>
          <ac:spMkLst>
            <pc:docMk/>
            <pc:sldMk cId="3965052134" sldId="380"/>
            <ac:spMk id="8" creationId="{4AF1E7EA-74A0-400B-9193-DE1265E01683}"/>
          </ac:spMkLst>
        </pc:spChg>
      </pc:sldChg>
      <pc:sldChg chg="modSp add mod">
        <pc:chgData name="Moaid Hathot" userId="3f1639c73fb5027e" providerId="LiveId" clId="{119BF7E1-CCE1-4D42-BD2E-29C18DB9F72A}" dt="2021-07-04T13:14:59.742" v="3924" actId="6549"/>
        <pc:sldMkLst>
          <pc:docMk/>
          <pc:sldMk cId="3024600409" sldId="381"/>
        </pc:sldMkLst>
        <pc:spChg chg="mod">
          <ac:chgData name="Moaid Hathot" userId="3f1639c73fb5027e" providerId="LiveId" clId="{119BF7E1-CCE1-4D42-BD2E-29C18DB9F72A}" dt="2021-07-04T13:14:59.742" v="3924" actId="6549"/>
          <ac:spMkLst>
            <pc:docMk/>
            <pc:sldMk cId="3024600409" sldId="381"/>
            <ac:spMk id="8" creationId="{D69C2DD1-3E99-4378-AE4F-200D34A1A609}"/>
          </ac:spMkLst>
        </pc:spChg>
      </pc:sldChg>
      <pc:sldChg chg="modSp add mod">
        <pc:chgData name="Moaid Hathot" userId="3f1639c73fb5027e" providerId="LiveId" clId="{119BF7E1-CCE1-4D42-BD2E-29C18DB9F72A}" dt="2021-07-04T13:18:57.059" v="3950" actId="6549"/>
        <pc:sldMkLst>
          <pc:docMk/>
          <pc:sldMk cId="1122965242" sldId="382"/>
        </pc:sldMkLst>
        <pc:spChg chg="mod">
          <ac:chgData name="Moaid Hathot" userId="3f1639c73fb5027e" providerId="LiveId" clId="{119BF7E1-CCE1-4D42-BD2E-29C18DB9F72A}" dt="2021-07-04T13:18:57.059" v="3950" actId="6549"/>
          <ac:spMkLst>
            <pc:docMk/>
            <pc:sldMk cId="1122965242" sldId="382"/>
            <ac:spMk id="9" creationId="{961ADA7C-1AE5-48F3-9961-9BB9371C5F4C}"/>
          </ac:spMkLst>
        </pc:spChg>
      </pc:sldChg>
      <pc:sldChg chg="modSp add mod">
        <pc:chgData name="Moaid Hathot" userId="3f1639c73fb5027e" providerId="LiveId" clId="{119BF7E1-CCE1-4D42-BD2E-29C18DB9F72A}" dt="2021-07-04T13:19:04.423" v="3952" actId="6549"/>
        <pc:sldMkLst>
          <pc:docMk/>
          <pc:sldMk cId="1043618744" sldId="383"/>
        </pc:sldMkLst>
        <pc:spChg chg="mod">
          <ac:chgData name="Moaid Hathot" userId="3f1639c73fb5027e" providerId="LiveId" clId="{119BF7E1-CCE1-4D42-BD2E-29C18DB9F72A}" dt="2021-07-04T13:19:04.423" v="3952" actId="6549"/>
          <ac:spMkLst>
            <pc:docMk/>
            <pc:sldMk cId="1043618744" sldId="383"/>
            <ac:spMk id="9" creationId="{961ADA7C-1AE5-48F3-9961-9BB9371C5F4C}"/>
          </ac:spMkLst>
        </pc:spChg>
      </pc:sldChg>
      <pc:sldChg chg="modSp add mod">
        <pc:chgData name="Moaid Hathot" userId="3f1639c73fb5027e" providerId="LiveId" clId="{119BF7E1-CCE1-4D42-BD2E-29C18DB9F72A}" dt="2021-07-04T13:20:04.028" v="3983" actId="20577"/>
        <pc:sldMkLst>
          <pc:docMk/>
          <pc:sldMk cId="1966255727" sldId="384"/>
        </pc:sldMkLst>
        <pc:spChg chg="mod">
          <ac:chgData name="Moaid Hathot" userId="3f1639c73fb5027e" providerId="LiveId" clId="{119BF7E1-CCE1-4D42-BD2E-29C18DB9F72A}" dt="2021-07-04T13:20:04.028" v="3983" actId="20577"/>
          <ac:spMkLst>
            <pc:docMk/>
            <pc:sldMk cId="1966255727" sldId="384"/>
            <ac:spMk id="9" creationId="{961ADA7C-1AE5-48F3-9961-9BB9371C5F4C}"/>
          </ac:spMkLst>
        </pc:spChg>
      </pc:sldChg>
      <pc:sldChg chg="add del">
        <pc:chgData name="Moaid Hathot" userId="3f1639c73fb5027e" providerId="LiveId" clId="{119BF7E1-CCE1-4D42-BD2E-29C18DB9F72A}" dt="2021-07-04T13:17:41.967" v="3933" actId="47"/>
        <pc:sldMkLst>
          <pc:docMk/>
          <pc:sldMk cId="3782754478" sldId="384"/>
        </pc:sldMkLst>
      </pc:sldChg>
      <pc:sldChg chg="add del">
        <pc:chgData name="Moaid Hathot" userId="3f1639c73fb5027e" providerId="LiveId" clId="{119BF7E1-CCE1-4D42-BD2E-29C18DB9F72A}" dt="2021-07-04T13:18:21.419" v="3938" actId="47"/>
        <pc:sldMkLst>
          <pc:docMk/>
          <pc:sldMk cId="268441286" sldId="385"/>
        </pc:sldMkLst>
      </pc:sldChg>
    </pc:docChg>
  </pc:docChgLst>
  <pc:docChgLst>
    <pc:chgData name="Moaid Hathot" userId="3f1639c73fb5027e" providerId="LiveId" clId="{67F1688E-4118-4958-AB26-329055615946}"/>
    <pc:docChg chg="undo redo custSel addSld delSld modSld sldOrd">
      <pc:chgData name="Moaid Hathot" userId="3f1639c73fb5027e" providerId="LiveId" clId="{67F1688E-4118-4958-AB26-329055615946}" dt="2021-12-26T11:12:26.908" v="596" actId="729"/>
      <pc:docMkLst>
        <pc:docMk/>
      </pc:docMkLst>
      <pc:sldChg chg="addSp modSp mod">
        <pc:chgData name="Moaid Hathot" userId="3f1639c73fb5027e" providerId="LiveId" clId="{67F1688E-4118-4958-AB26-329055615946}" dt="2021-12-20T10:37:16.644" v="1" actId="1076"/>
        <pc:sldMkLst>
          <pc:docMk/>
          <pc:sldMk cId="4004763623" sldId="257"/>
        </pc:sldMkLst>
        <pc:picChg chg="add mod">
          <ac:chgData name="Moaid Hathot" userId="3f1639c73fb5027e" providerId="LiveId" clId="{67F1688E-4118-4958-AB26-329055615946}" dt="2021-12-20T10:37:16.644" v="1" actId="1076"/>
          <ac:picMkLst>
            <pc:docMk/>
            <pc:sldMk cId="4004763623" sldId="257"/>
            <ac:picMk id="4" creationId="{6414CFF7-DBB1-4CC0-BB77-E830FAB9EE07}"/>
          </ac:picMkLst>
        </pc:picChg>
      </pc:sldChg>
      <pc:sldChg chg="addSp mod">
        <pc:chgData name="Moaid Hathot" userId="3f1639c73fb5027e" providerId="LiveId" clId="{67F1688E-4118-4958-AB26-329055615946}" dt="2021-12-20T14:16:05.381" v="389" actId="22"/>
        <pc:sldMkLst>
          <pc:docMk/>
          <pc:sldMk cId="3414539290" sldId="272"/>
        </pc:sldMkLst>
        <pc:spChg chg="add">
          <ac:chgData name="Moaid Hathot" userId="3f1639c73fb5027e" providerId="LiveId" clId="{67F1688E-4118-4958-AB26-329055615946}" dt="2021-12-20T14:16:05.381" v="389" actId="22"/>
          <ac:spMkLst>
            <pc:docMk/>
            <pc:sldMk cId="3414539290" sldId="272"/>
            <ac:spMk id="4" creationId="{3C23184F-4B34-403A-A174-6535A36E0CC9}"/>
          </ac:spMkLst>
        </pc:spChg>
      </pc:sldChg>
      <pc:sldChg chg="mod modShow">
        <pc:chgData name="Moaid Hathot" userId="3f1639c73fb5027e" providerId="LiveId" clId="{67F1688E-4118-4958-AB26-329055615946}" dt="2021-12-26T11:12:26.908" v="596" actId="729"/>
        <pc:sldMkLst>
          <pc:docMk/>
          <pc:sldMk cId="3883698297" sldId="285"/>
        </pc:sldMkLst>
      </pc:sldChg>
      <pc:sldChg chg="mod modShow">
        <pc:chgData name="Moaid Hathot" userId="3f1639c73fb5027e" providerId="LiveId" clId="{67F1688E-4118-4958-AB26-329055615946}" dt="2021-12-26T11:12:26.908" v="596" actId="729"/>
        <pc:sldMkLst>
          <pc:docMk/>
          <pc:sldMk cId="1485196811" sldId="286"/>
        </pc:sldMkLst>
      </pc:sldChg>
      <pc:sldChg chg="mod modShow">
        <pc:chgData name="Moaid Hathot" userId="3f1639c73fb5027e" providerId="LiveId" clId="{67F1688E-4118-4958-AB26-329055615946}" dt="2021-12-26T11:12:26.908" v="596" actId="729"/>
        <pc:sldMkLst>
          <pc:docMk/>
          <pc:sldMk cId="4108232353" sldId="288"/>
        </pc:sldMkLst>
      </pc:sldChg>
      <pc:sldChg chg="mod modShow">
        <pc:chgData name="Moaid Hathot" userId="3f1639c73fb5027e" providerId="LiveId" clId="{67F1688E-4118-4958-AB26-329055615946}" dt="2021-12-26T11:12:26.908" v="596" actId="729"/>
        <pc:sldMkLst>
          <pc:docMk/>
          <pc:sldMk cId="2539673310" sldId="296"/>
        </pc:sldMkLst>
      </pc:sldChg>
      <pc:sldChg chg="addSp delSp mod modShow">
        <pc:chgData name="Moaid Hathot" userId="3f1639c73fb5027e" providerId="LiveId" clId="{67F1688E-4118-4958-AB26-329055615946}" dt="2021-12-26T11:12:26.908" v="596" actId="729"/>
        <pc:sldMkLst>
          <pc:docMk/>
          <pc:sldMk cId="1739811794" sldId="302"/>
        </pc:sldMkLst>
        <pc:spChg chg="add del">
          <ac:chgData name="Moaid Hathot" userId="3f1639c73fb5027e" providerId="LiveId" clId="{67F1688E-4118-4958-AB26-329055615946}" dt="2021-12-20T11:51:58.508" v="113" actId="478"/>
          <ac:spMkLst>
            <pc:docMk/>
            <pc:sldMk cId="1739811794" sldId="302"/>
            <ac:spMk id="2" creationId="{19C050A7-AC4A-4806-975F-937882C00FA2}"/>
          </ac:spMkLst>
        </pc:spChg>
      </pc:sldChg>
      <pc:sldChg chg="modSp mod modShow">
        <pc:chgData name="Moaid Hathot" userId="3f1639c73fb5027e" providerId="LiveId" clId="{67F1688E-4118-4958-AB26-329055615946}" dt="2021-12-26T11:12:26.908" v="596" actId="729"/>
        <pc:sldMkLst>
          <pc:docMk/>
          <pc:sldMk cId="1626044176" sldId="318"/>
        </pc:sldMkLst>
        <pc:spChg chg="mod">
          <ac:chgData name="Moaid Hathot" userId="3f1639c73fb5027e" providerId="LiveId" clId="{67F1688E-4118-4958-AB26-329055615946}" dt="2021-12-20T11:52:46.017" v="149" actId="20577"/>
          <ac:spMkLst>
            <pc:docMk/>
            <pc:sldMk cId="1626044176" sldId="318"/>
            <ac:spMk id="5" creationId="{9B106F1F-F6AE-435B-B11F-432333282934}"/>
          </ac:spMkLst>
        </pc:spChg>
      </pc:sldChg>
      <pc:sldChg chg="mod modShow">
        <pc:chgData name="Moaid Hathot" userId="3f1639c73fb5027e" providerId="LiveId" clId="{67F1688E-4118-4958-AB26-329055615946}" dt="2021-12-26T11:12:26.908" v="596" actId="729"/>
        <pc:sldMkLst>
          <pc:docMk/>
          <pc:sldMk cId="1549264987" sldId="323"/>
        </pc:sldMkLst>
      </pc:sldChg>
      <pc:sldChg chg="mod modShow">
        <pc:chgData name="Moaid Hathot" userId="3f1639c73fb5027e" providerId="LiveId" clId="{67F1688E-4118-4958-AB26-329055615946}" dt="2021-12-26T11:12:26.908" v="596" actId="729"/>
        <pc:sldMkLst>
          <pc:docMk/>
          <pc:sldMk cId="1279707763" sldId="325"/>
        </pc:sldMkLst>
      </pc:sldChg>
      <pc:sldChg chg="modSp mod">
        <pc:chgData name="Moaid Hathot" userId="3f1639c73fb5027e" providerId="LiveId" clId="{67F1688E-4118-4958-AB26-329055615946}" dt="2021-12-20T14:52:06.331" v="456" actId="20577"/>
        <pc:sldMkLst>
          <pc:docMk/>
          <pc:sldMk cId="1261480486" sldId="335"/>
        </pc:sldMkLst>
        <pc:spChg chg="mod">
          <ac:chgData name="Moaid Hathot" userId="3f1639c73fb5027e" providerId="LiveId" clId="{67F1688E-4118-4958-AB26-329055615946}" dt="2021-12-20T14:52:06.331" v="456" actId="20577"/>
          <ac:spMkLst>
            <pc:docMk/>
            <pc:sldMk cId="1261480486" sldId="335"/>
            <ac:spMk id="8" creationId="{4AF1E7EA-74A0-400B-9193-DE1265E01683}"/>
          </ac:spMkLst>
        </pc:spChg>
      </pc:sldChg>
      <pc:sldChg chg="modSp mod">
        <pc:chgData name="Moaid Hathot" userId="3f1639c73fb5027e" providerId="LiveId" clId="{67F1688E-4118-4958-AB26-329055615946}" dt="2021-12-20T14:52:11.612" v="458" actId="6549"/>
        <pc:sldMkLst>
          <pc:docMk/>
          <pc:sldMk cId="448719107" sldId="336"/>
        </pc:sldMkLst>
        <pc:spChg chg="mod">
          <ac:chgData name="Moaid Hathot" userId="3f1639c73fb5027e" providerId="LiveId" clId="{67F1688E-4118-4958-AB26-329055615946}" dt="2021-12-20T14:52:11.612" v="458" actId="6549"/>
          <ac:spMkLst>
            <pc:docMk/>
            <pc:sldMk cId="448719107" sldId="336"/>
            <ac:spMk id="8" creationId="{4AF1E7EA-74A0-400B-9193-DE1265E01683}"/>
          </ac:spMkLst>
        </pc:spChg>
      </pc:sldChg>
      <pc:sldChg chg="modSp mod">
        <pc:chgData name="Moaid Hathot" userId="3f1639c73fb5027e" providerId="LiveId" clId="{67F1688E-4118-4958-AB26-329055615946}" dt="2021-12-20T22:43:41.416" v="584" actId="20577"/>
        <pc:sldMkLst>
          <pc:docMk/>
          <pc:sldMk cId="2760548685" sldId="337"/>
        </pc:sldMkLst>
        <pc:spChg chg="mod">
          <ac:chgData name="Moaid Hathot" userId="3f1639c73fb5027e" providerId="LiveId" clId="{67F1688E-4118-4958-AB26-329055615946}" dt="2021-12-20T22:43:41.416" v="584" actId="20577"/>
          <ac:spMkLst>
            <pc:docMk/>
            <pc:sldMk cId="2760548685" sldId="337"/>
            <ac:spMk id="8" creationId="{4AF1E7EA-74A0-400B-9193-DE1265E01683}"/>
          </ac:spMkLst>
        </pc:spChg>
      </pc:sldChg>
      <pc:sldChg chg="modSp mod">
        <pc:chgData name="Moaid Hathot" userId="3f1639c73fb5027e" providerId="LiveId" clId="{67F1688E-4118-4958-AB26-329055615946}" dt="2021-12-20T14:52:27.308" v="463"/>
        <pc:sldMkLst>
          <pc:docMk/>
          <pc:sldMk cId="3090198758" sldId="339"/>
        </pc:sldMkLst>
        <pc:spChg chg="mod">
          <ac:chgData name="Moaid Hathot" userId="3f1639c73fb5027e" providerId="LiveId" clId="{67F1688E-4118-4958-AB26-329055615946}" dt="2021-12-20T14:52:27.308" v="463"/>
          <ac:spMkLst>
            <pc:docMk/>
            <pc:sldMk cId="3090198758" sldId="339"/>
            <ac:spMk id="8" creationId="{4AF1E7EA-74A0-400B-9193-DE1265E01683}"/>
          </ac:spMkLst>
        </pc:spChg>
      </pc:sldChg>
      <pc:sldChg chg="modSp mod">
        <pc:chgData name="Moaid Hathot" userId="3f1639c73fb5027e" providerId="LiveId" clId="{67F1688E-4118-4958-AB26-329055615946}" dt="2021-12-20T14:52:32.769" v="464"/>
        <pc:sldMkLst>
          <pc:docMk/>
          <pc:sldMk cId="4242011545" sldId="340"/>
        </pc:sldMkLst>
        <pc:spChg chg="mod">
          <ac:chgData name="Moaid Hathot" userId="3f1639c73fb5027e" providerId="LiveId" clId="{67F1688E-4118-4958-AB26-329055615946}" dt="2021-12-20T14:52:32.769" v="464"/>
          <ac:spMkLst>
            <pc:docMk/>
            <pc:sldMk cId="4242011545" sldId="340"/>
            <ac:spMk id="8" creationId="{4AF1E7EA-74A0-400B-9193-DE1265E01683}"/>
          </ac:spMkLst>
        </pc:spChg>
      </pc:sldChg>
      <pc:sldChg chg="addSp delSp modSp mod ord modShow">
        <pc:chgData name="Moaid Hathot" userId="3f1639c73fb5027e" providerId="LiveId" clId="{67F1688E-4118-4958-AB26-329055615946}" dt="2021-12-26T11:12:26.908" v="596" actId="729"/>
        <pc:sldMkLst>
          <pc:docMk/>
          <pc:sldMk cId="1888677369" sldId="341"/>
        </pc:sldMkLst>
        <pc:spChg chg="add del mod">
          <ac:chgData name="Moaid Hathot" userId="3f1639c73fb5027e" providerId="LiveId" clId="{67F1688E-4118-4958-AB26-329055615946}" dt="2021-12-20T14:08:54.984" v="247" actId="478"/>
          <ac:spMkLst>
            <pc:docMk/>
            <pc:sldMk cId="1888677369" sldId="341"/>
            <ac:spMk id="2" creationId="{0F936093-5358-4405-8353-81D934821C3F}"/>
          </ac:spMkLst>
        </pc:spChg>
        <pc:spChg chg="add del mod">
          <ac:chgData name="Moaid Hathot" userId="3f1639c73fb5027e" providerId="LiveId" clId="{67F1688E-4118-4958-AB26-329055615946}" dt="2021-12-20T14:08:54.176" v="246" actId="478"/>
          <ac:spMkLst>
            <pc:docMk/>
            <pc:sldMk cId="1888677369" sldId="341"/>
            <ac:spMk id="6" creationId="{F09FF590-ED18-49ED-884C-8A29DC70162A}"/>
          </ac:spMkLst>
        </pc:spChg>
      </pc:sldChg>
      <pc:sldChg chg="addSp mod ord modShow">
        <pc:chgData name="Moaid Hathot" userId="3f1639c73fb5027e" providerId="LiveId" clId="{67F1688E-4118-4958-AB26-329055615946}" dt="2021-12-26T11:12:26.908" v="596" actId="729"/>
        <pc:sldMkLst>
          <pc:docMk/>
          <pc:sldMk cId="357927732" sldId="342"/>
        </pc:sldMkLst>
        <pc:spChg chg="add">
          <ac:chgData name="Moaid Hathot" userId="3f1639c73fb5027e" providerId="LiveId" clId="{67F1688E-4118-4958-AB26-329055615946}" dt="2021-12-20T14:09:07.573" v="248" actId="22"/>
          <ac:spMkLst>
            <pc:docMk/>
            <pc:sldMk cId="357927732" sldId="342"/>
            <ac:spMk id="2" creationId="{45A3CF24-9475-4B03-BF42-4C73B42A7753}"/>
          </ac:spMkLst>
        </pc:spChg>
        <pc:spChg chg="add">
          <ac:chgData name="Moaid Hathot" userId="3f1639c73fb5027e" providerId="LiveId" clId="{67F1688E-4118-4958-AB26-329055615946}" dt="2021-12-20T14:09:07.573" v="248" actId="22"/>
          <ac:spMkLst>
            <pc:docMk/>
            <pc:sldMk cId="357927732" sldId="342"/>
            <ac:spMk id="6" creationId="{F3086034-890B-479B-B254-282CD60BF883}"/>
          </ac:spMkLst>
        </pc:spChg>
      </pc:sldChg>
      <pc:sldChg chg="modSp mod ord modShow">
        <pc:chgData name="Moaid Hathot" userId="3f1639c73fb5027e" providerId="LiveId" clId="{67F1688E-4118-4958-AB26-329055615946}" dt="2021-12-26T11:12:26.908" v="596" actId="729"/>
        <pc:sldMkLst>
          <pc:docMk/>
          <pc:sldMk cId="593601195" sldId="343"/>
        </pc:sldMkLst>
        <pc:spChg chg="mod">
          <ac:chgData name="Moaid Hathot" userId="3f1639c73fb5027e" providerId="LiveId" clId="{67F1688E-4118-4958-AB26-329055615946}" dt="2021-12-20T14:09:36.952" v="252" actId="20577"/>
          <ac:spMkLst>
            <pc:docMk/>
            <pc:sldMk cId="593601195" sldId="343"/>
            <ac:spMk id="8" creationId="{4AF1E7EA-74A0-400B-9193-DE1265E01683}"/>
          </ac:spMkLst>
        </pc:spChg>
      </pc:sldChg>
      <pc:sldChg chg="modSp mod ord modShow">
        <pc:chgData name="Moaid Hathot" userId="3f1639c73fb5027e" providerId="LiveId" clId="{67F1688E-4118-4958-AB26-329055615946}" dt="2021-12-26T11:12:26.908" v="596" actId="729"/>
        <pc:sldMkLst>
          <pc:docMk/>
          <pc:sldMk cId="3928120451" sldId="344"/>
        </pc:sldMkLst>
        <pc:spChg chg="mod">
          <ac:chgData name="Moaid Hathot" userId="3f1639c73fb5027e" providerId="LiveId" clId="{67F1688E-4118-4958-AB26-329055615946}" dt="2021-12-20T14:13:28.177" v="343" actId="20577"/>
          <ac:spMkLst>
            <pc:docMk/>
            <pc:sldMk cId="3928120451" sldId="344"/>
            <ac:spMk id="8" creationId="{4AF1E7EA-74A0-400B-9193-DE1265E01683}"/>
          </ac:spMkLst>
        </pc:spChg>
      </pc:sldChg>
      <pc:sldChg chg="modSp mod ord modShow">
        <pc:chgData name="Moaid Hathot" userId="3f1639c73fb5027e" providerId="LiveId" clId="{67F1688E-4118-4958-AB26-329055615946}" dt="2021-12-26T11:12:26.908" v="596" actId="729"/>
        <pc:sldMkLst>
          <pc:docMk/>
          <pc:sldMk cId="1776852179" sldId="345"/>
        </pc:sldMkLst>
        <pc:spChg chg="mod">
          <ac:chgData name="Moaid Hathot" userId="3f1639c73fb5027e" providerId="LiveId" clId="{67F1688E-4118-4958-AB26-329055615946}" dt="2021-12-20T14:15:05.592" v="370" actId="20577"/>
          <ac:spMkLst>
            <pc:docMk/>
            <pc:sldMk cId="1776852179" sldId="345"/>
            <ac:spMk id="8" creationId="{4AF1E7EA-74A0-400B-9193-DE1265E01683}"/>
          </ac:spMkLst>
        </pc:spChg>
      </pc:sldChg>
      <pc:sldChg chg="ord">
        <pc:chgData name="Moaid Hathot" userId="3f1639c73fb5027e" providerId="LiveId" clId="{67F1688E-4118-4958-AB26-329055615946}" dt="2021-12-20T22:44:15.575" v="588"/>
        <pc:sldMkLst>
          <pc:docMk/>
          <pc:sldMk cId="3294507702" sldId="346"/>
        </pc:sldMkLst>
      </pc:sldChg>
      <pc:sldChg chg="ord">
        <pc:chgData name="Moaid Hathot" userId="3f1639c73fb5027e" providerId="LiveId" clId="{67F1688E-4118-4958-AB26-329055615946}" dt="2021-12-20T22:44:15.575" v="588"/>
        <pc:sldMkLst>
          <pc:docMk/>
          <pc:sldMk cId="3910077690" sldId="347"/>
        </pc:sldMkLst>
      </pc:sldChg>
      <pc:sldChg chg="ord">
        <pc:chgData name="Moaid Hathot" userId="3f1639c73fb5027e" providerId="LiveId" clId="{67F1688E-4118-4958-AB26-329055615946}" dt="2021-12-20T22:44:15.575" v="588"/>
        <pc:sldMkLst>
          <pc:docMk/>
          <pc:sldMk cId="2710038847" sldId="348"/>
        </pc:sldMkLst>
      </pc:sldChg>
      <pc:sldChg chg="ord">
        <pc:chgData name="Moaid Hathot" userId="3f1639c73fb5027e" providerId="LiveId" clId="{67F1688E-4118-4958-AB26-329055615946}" dt="2021-12-20T22:44:15.575" v="588"/>
        <pc:sldMkLst>
          <pc:docMk/>
          <pc:sldMk cId="1941700465" sldId="349"/>
        </pc:sldMkLst>
      </pc:sldChg>
      <pc:sldChg chg="ord">
        <pc:chgData name="Moaid Hathot" userId="3f1639c73fb5027e" providerId="LiveId" clId="{67F1688E-4118-4958-AB26-329055615946}" dt="2021-12-20T22:44:15.575" v="588"/>
        <pc:sldMkLst>
          <pc:docMk/>
          <pc:sldMk cId="86097315" sldId="350"/>
        </pc:sldMkLst>
      </pc:sldChg>
      <pc:sldChg chg="ord">
        <pc:chgData name="Moaid Hathot" userId="3f1639c73fb5027e" providerId="LiveId" clId="{67F1688E-4118-4958-AB26-329055615946}" dt="2021-12-20T22:44:15.575" v="588"/>
        <pc:sldMkLst>
          <pc:docMk/>
          <pc:sldMk cId="2084431882" sldId="352"/>
        </pc:sldMkLst>
      </pc:sldChg>
      <pc:sldChg chg="ord">
        <pc:chgData name="Moaid Hathot" userId="3f1639c73fb5027e" providerId="LiveId" clId="{67F1688E-4118-4958-AB26-329055615946}" dt="2021-12-20T22:44:15.575" v="588"/>
        <pc:sldMkLst>
          <pc:docMk/>
          <pc:sldMk cId="2814590256" sldId="353"/>
        </pc:sldMkLst>
      </pc:sldChg>
      <pc:sldChg chg="ord">
        <pc:chgData name="Moaid Hathot" userId="3f1639c73fb5027e" providerId="LiveId" clId="{67F1688E-4118-4958-AB26-329055615946}" dt="2021-12-20T22:44:15.575" v="588"/>
        <pc:sldMkLst>
          <pc:docMk/>
          <pc:sldMk cId="1449248605" sldId="354"/>
        </pc:sldMkLst>
      </pc:sldChg>
      <pc:sldChg chg="add del setBg">
        <pc:chgData name="Moaid Hathot" userId="3f1639c73fb5027e" providerId="LiveId" clId="{67F1688E-4118-4958-AB26-329055615946}" dt="2021-12-20T14:50:27.486" v="435"/>
        <pc:sldMkLst>
          <pc:docMk/>
          <pc:sldMk cId="123454857" sldId="355"/>
        </pc:sldMkLst>
      </pc:sldChg>
      <pc:sldChg chg="add del setBg">
        <pc:chgData name="Moaid Hathot" userId="3f1639c73fb5027e" providerId="LiveId" clId="{67F1688E-4118-4958-AB26-329055615946}" dt="2021-12-20T14:50:23.958" v="433"/>
        <pc:sldMkLst>
          <pc:docMk/>
          <pc:sldMk cId="1239562328" sldId="355"/>
        </pc:sldMkLst>
      </pc:sldChg>
      <pc:sldChg chg="addSp add del mod ord modShow">
        <pc:chgData name="Moaid Hathot" userId="3f1639c73fb5027e" providerId="LiveId" clId="{67F1688E-4118-4958-AB26-329055615946}" dt="2021-12-26T11:12:26.908" v="596" actId="729"/>
        <pc:sldMkLst>
          <pc:docMk/>
          <pc:sldMk cId="1497842189" sldId="355"/>
        </pc:sldMkLst>
        <pc:spChg chg="add">
          <ac:chgData name="Moaid Hathot" userId="3f1639c73fb5027e" providerId="LiveId" clId="{67F1688E-4118-4958-AB26-329055615946}" dt="2021-12-20T14:15:48.763" v="372" actId="22"/>
          <ac:spMkLst>
            <pc:docMk/>
            <pc:sldMk cId="1497842189" sldId="355"/>
            <ac:spMk id="2" creationId="{C6E29FF1-0579-4168-B820-E0B8206642F7}"/>
          </ac:spMkLst>
        </pc:spChg>
      </pc:sldChg>
      <pc:sldChg chg="addSp add del mod ord modShow">
        <pc:chgData name="Moaid Hathot" userId="3f1639c73fb5027e" providerId="LiveId" clId="{67F1688E-4118-4958-AB26-329055615946}" dt="2021-12-26T11:12:26.908" v="596" actId="729"/>
        <pc:sldMkLst>
          <pc:docMk/>
          <pc:sldMk cId="1325586380" sldId="356"/>
        </pc:sldMkLst>
        <pc:spChg chg="add">
          <ac:chgData name="Moaid Hathot" userId="3f1639c73fb5027e" providerId="LiveId" clId="{67F1688E-4118-4958-AB26-329055615946}" dt="2021-12-20T14:15:49.458" v="373" actId="22"/>
          <ac:spMkLst>
            <pc:docMk/>
            <pc:sldMk cId="1325586380" sldId="356"/>
            <ac:spMk id="2" creationId="{39BA0536-A75B-4206-AEA9-7A180FBAE61C}"/>
          </ac:spMkLst>
        </pc:spChg>
      </pc:sldChg>
      <pc:sldChg chg="add del setBg">
        <pc:chgData name="Moaid Hathot" userId="3f1639c73fb5027e" providerId="LiveId" clId="{67F1688E-4118-4958-AB26-329055615946}" dt="2021-12-20T14:50:27.486" v="435"/>
        <pc:sldMkLst>
          <pc:docMk/>
          <pc:sldMk cId="1331191475" sldId="356"/>
        </pc:sldMkLst>
      </pc:sldChg>
      <pc:sldChg chg="add del setBg">
        <pc:chgData name="Moaid Hathot" userId="3f1639c73fb5027e" providerId="LiveId" clId="{67F1688E-4118-4958-AB26-329055615946}" dt="2021-12-20T14:50:23.958" v="433"/>
        <pc:sldMkLst>
          <pc:docMk/>
          <pc:sldMk cId="1398022501" sldId="356"/>
        </pc:sldMkLst>
      </pc:sldChg>
      <pc:sldChg chg="addSp add del mod ord modShow">
        <pc:chgData name="Moaid Hathot" userId="3f1639c73fb5027e" providerId="LiveId" clId="{67F1688E-4118-4958-AB26-329055615946}" dt="2021-12-26T11:12:26.908" v="596" actId="729"/>
        <pc:sldMkLst>
          <pc:docMk/>
          <pc:sldMk cId="1172401207" sldId="357"/>
        </pc:sldMkLst>
        <pc:spChg chg="add">
          <ac:chgData name="Moaid Hathot" userId="3f1639c73fb5027e" providerId="LiveId" clId="{67F1688E-4118-4958-AB26-329055615946}" dt="2021-12-20T14:15:50.110" v="374" actId="22"/>
          <ac:spMkLst>
            <pc:docMk/>
            <pc:sldMk cId="1172401207" sldId="357"/>
            <ac:spMk id="2" creationId="{AAA014ED-B764-4A90-8E77-461AB197E90A}"/>
          </ac:spMkLst>
        </pc:spChg>
      </pc:sldChg>
      <pc:sldChg chg="add del setBg">
        <pc:chgData name="Moaid Hathot" userId="3f1639c73fb5027e" providerId="LiveId" clId="{67F1688E-4118-4958-AB26-329055615946}" dt="2021-12-20T14:50:23.958" v="433"/>
        <pc:sldMkLst>
          <pc:docMk/>
          <pc:sldMk cId="1464091393" sldId="357"/>
        </pc:sldMkLst>
      </pc:sldChg>
      <pc:sldChg chg="add del setBg">
        <pc:chgData name="Moaid Hathot" userId="3f1639c73fb5027e" providerId="LiveId" clId="{67F1688E-4118-4958-AB26-329055615946}" dt="2021-12-20T14:50:27.486" v="435"/>
        <pc:sldMkLst>
          <pc:docMk/>
          <pc:sldMk cId="2412174290" sldId="357"/>
        </pc:sldMkLst>
      </pc:sldChg>
      <pc:sldChg chg="addSp add del mod ord modShow">
        <pc:chgData name="Moaid Hathot" userId="3f1639c73fb5027e" providerId="LiveId" clId="{67F1688E-4118-4958-AB26-329055615946}" dt="2021-12-26T11:12:26.908" v="596" actId="729"/>
        <pc:sldMkLst>
          <pc:docMk/>
          <pc:sldMk cId="1991390377" sldId="358"/>
        </pc:sldMkLst>
        <pc:spChg chg="add">
          <ac:chgData name="Moaid Hathot" userId="3f1639c73fb5027e" providerId="LiveId" clId="{67F1688E-4118-4958-AB26-329055615946}" dt="2021-12-20T14:15:50.793" v="375" actId="22"/>
          <ac:spMkLst>
            <pc:docMk/>
            <pc:sldMk cId="1991390377" sldId="358"/>
            <ac:spMk id="2" creationId="{1BE444B7-0068-439C-B87B-817D91123D46}"/>
          </ac:spMkLst>
        </pc:spChg>
      </pc:sldChg>
      <pc:sldChg chg="add del setBg">
        <pc:chgData name="Moaid Hathot" userId="3f1639c73fb5027e" providerId="LiveId" clId="{67F1688E-4118-4958-AB26-329055615946}" dt="2021-12-20T14:50:23.958" v="433"/>
        <pc:sldMkLst>
          <pc:docMk/>
          <pc:sldMk cId="2198489701" sldId="358"/>
        </pc:sldMkLst>
      </pc:sldChg>
      <pc:sldChg chg="add del setBg">
        <pc:chgData name="Moaid Hathot" userId="3f1639c73fb5027e" providerId="LiveId" clId="{67F1688E-4118-4958-AB26-329055615946}" dt="2021-12-20T14:50:27.486" v="435"/>
        <pc:sldMkLst>
          <pc:docMk/>
          <pc:sldMk cId="4094553463" sldId="358"/>
        </pc:sldMkLst>
      </pc:sldChg>
      <pc:sldChg chg="del">
        <pc:chgData name="Moaid Hathot" userId="3f1639c73fb5027e" providerId="LiveId" clId="{67F1688E-4118-4958-AB26-329055615946}" dt="2021-12-20T14:15:42.458" v="371" actId="47"/>
        <pc:sldMkLst>
          <pc:docMk/>
          <pc:sldMk cId="3755288286" sldId="359"/>
        </pc:sldMkLst>
      </pc:sldChg>
      <pc:sldChg chg="addSp add del mod ord modShow">
        <pc:chgData name="Moaid Hathot" userId="3f1639c73fb5027e" providerId="LiveId" clId="{67F1688E-4118-4958-AB26-329055615946}" dt="2021-12-26T11:12:26.908" v="596" actId="729"/>
        <pc:sldMkLst>
          <pc:docMk/>
          <pc:sldMk cId="1096329729" sldId="360"/>
        </pc:sldMkLst>
        <pc:spChg chg="add">
          <ac:chgData name="Moaid Hathot" userId="3f1639c73fb5027e" providerId="LiveId" clId="{67F1688E-4118-4958-AB26-329055615946}" dt="2021-12-20T14:15:52.080" v="376" actId="22"/>
          <ac:spMkLst>
            <pc:docMk/>
            <pc:sldMk cId="1096329729" sldId="360"/>
            <ac:spMk id="2" creationId="{55A769F7-2544-402C-9063-21E5CE49EA30}"/>
          </ac:spMkLst>
        </pc:spChg>
      </pc:sldChg>
      <pc:sldChg chg="add del setBg">
        <pc:chgData name="Moaid Hathot" userId="3f1639c73fb5027e" providerId="LiveId" clId="{67F1688E-4118-4958-AB26-329055615946}" dt="2021-12-20T14:50:27.486" v="435"/>
        <pc:sldMkLst>
          <pc:docMk/>
          <pc:sldMk cId="2140428458" sldId="360"/>
        </pc:sldMkLst>
      </pc:sldChg>
      <pc:sldChg chg="add del setBg">
        <pc:chgData name="Moaid Hathot" userId="3f1639c73fb5027e" providerId="LiveId" clId="{67F1688E-4118-4958-AB26-329055615946}" dt="2021-12-20T14:50:23.958" v="433"/>
        <pc:sldMkLst>
          <pc:docMk/>
          <pc:sldMk cId="3183926455" sldId="360"/>
        </pc:sldMkLst>
      </pc:sldChg>
      <pc:sldChg chg="add del setBg">
        <pc:chgData name="Moaid Hathot" userId="3f1639c73fb5027e" providerId="LiveId" clId="{67F1688E-4118-4958-AB26-329055615946}" dt="2021-12-20T14:50:23.958" v="433"/>
        <pc:sldMkLst>
          <pc:docMk/>
          <pc:sldMk cId="2103211047" sldId="361"/>
        </pc:sldMkLst>
      </pc:sldChg>
      <pc:sldChg chg="addSp add del mod ord modShow">
        <pc:chgData name="Moaid Hathot" userId="3f1639c73fb5027e" providerId="LiveId" clId="{67F1688E-4118-4958-AB26-329055615946}" dt="2021-12-26T11:12:26.908" v="596" actId="729"/>
        <pc:sldMkLst>
          <pc:docMk/>
          <pc:sldMk cId="3749411130" sldId="361"/>
        </pc:sldMkLst>
        <pc:spChg chg="add">
          <ac:chgData name="Moaid Hathot" userId="3f1639c73fb5027e" providerId="LiveId" clId="{67F1688E-4118-4958-AB26-329055615946}" dt="2021-12-20T14:15:52.800" v="377" actId="22"/>
          <ac:spMkLst>
            <pc:docMk/>
            <pc:sldMk cId="3749411130" sldId="361"/>
            <ac:spMk id="2" creationId="{363A4FD0-38D3-446E-BCB2-B136CB99FCCF}"/>
          </ac:spMkLst>
        </pc:spChg>
      </pc:sldChg>
      <pc:sldChg chg="add del setBg">
        <pc:chgData name="Moaid Hathot" userId="3f1639c73fb5027e" providerId="LiveId" clId="{67F1688E-4118-4958-AB26-329055615946}" dt="2021-12-20T14:50:27.486" v="435"/>
        <pc:sldMkLst>
          <pc:docMk/>
          <pc:sldMk cId="4202557582" sldId="361"/>
        </pc:sldMkLst>
      </pc:sldChg>
      <pc:sldChg chg="add del setBg">
        <pc:chgData name="Moaid Hathot" userId="3f1639c73fb5027e" providerId="LiveId" clId="{67F1688E-4118-4958-AB26-329055615946}" dt="2021-12-20T14:50:23.958" v="433"/>
        <pc:sldMkLst>
          <pc:docMk/>
          <pc:sldMk cId="1542103402" sldId="362"/>
        </pc:sldMkLst>
      </pc:sldChg>
      <pc:sldChg chg="add del setBg">
        <pc:chgData name="Moaid Hathot" userId="3f1639c73fb5027e" providerId="LiveId" clId="{67F1688E-4118-4958-AB26-329055615946}" dt="2021-12-20T14:50:27.486" v="435"/>
        <pc:sldMkLst>
          <pc:docMk/>
          <pc:sldMk cId="3763255547" sldId="362"/>
        </pc:sldMkLst>
      </pc:sldChg>
      <pc:sldChg chg="addSp add del mod ord modShow">
        <pc:chgData name="Moaid Hathot" userId="3f1639c73fb5027e" providerId="LiveId" clId="{67F1688E-4118-4958-AB26-329055615946}" dt="2021-12-26T11:12:26.908" v="596" actId="729"/>
        <pc:sldMkLst>
          <pc:docMk/>
          <pc:sldMk cId="3764808557" sldId="362"/>
        </pc:sldMkLst>
        <pc:spChg chg="add">
          <ac:chgData name="Moaid Hathot" userId="3f1639c73fb5027e" providerId="LiveId" clId="{67F1688E-4118-4958-AB26-329055615946}" dt="2021-12-20T14:15:53.471" v="378" actId="22"/>
          <ac:spMkLst>
            <pc:docMk/>
            <pc:sldMk cId="3764808557" sldId="362"/>
            <ac:spMk id="2" creationId="{D101BD79-DE17-4E93-82B3-2EA53DFBE145}"/>
          </ac:spMkLst>
        </pc:spChg>
      </pc:sldChg>
      <pc:sldChg chg="addSp del mod modShow">
        <pc:chgData name="Moaid Hathot" userId="3f1639c73fb5027e" providerId="LiveId" clId="{67F1688E-4118-4958-AB26-329055615946}" dt="2021-12-20T14:18:37.421" v="404" actId="47"/>
        <pc:sldMkLst>
          <pc:docMk/>
          <pc:sldMk cId="3442832489" sldId="363"/>
        </pc:sldMkLst>
        <pc:spChg chg="add">
          <ac:chgData name="Moaid Hathot" userId="3f1639c73fb5027e" providerId="LiveId" clId="{67F1688E-4118-4958-AB26-329055615946}" dt="2021-12-20T14:15:56.097" v="381" actId="22"/>
          <ac:spMkLst>
            <pc:docMk/>
            <pc:sldMk cId="3442832489" sldId="363"/>
            <ac:spMk id="2" creationId="{2DC5B13E-FDF0-40FE-824B-6757B0909885}"/>
          </ac:spMkLst>
        </pc:spChg>
      </pc:sldChg>
      <pc:sldChg chg="add del setBg">
        <pc:chgData name="Moaid Hathot" userId="3f1639c73fb5027e" providerId="LiveId" clId="{67F1688E-4118-4958-AB26-329055615946}" dt="2021-12-20T14:50:23.958" v="433"/>
        <pc:sldMkLst>
          <pc:docMk/>
          <pc:sldMk cId="1751747959" sldId="364"/>
        </pc:sldMkLst>
      </pc:sldChg>
      <pc:sldChg chg="addSp add del mod ord modShow">
        <pc:chgData name="Moaid Hathot" userId="3f1639c73fb5027e" providerId="LiveId" clId="{67F1688E-4118-4958-AB26-329055615946}" dt="2021-12-26T11:12:26.908" v="596" actId="729"/>
        <pc:sldMkLst>
          <pc:docMk/>
          <pc:sldMk cId="2531743839" sldId="364"/>
        </pc:sldMkLst>
        <pc:spChg chg="add">
          <ac:chgData name="Moaid Hathot" userId="3f1639c73fb5027e" providerId="LiveId" clId="{67F1688E-4118-4958-AB26-329055615946}" dt="2021-12-20T14:15:59.315" v="384" actId="22"/>
          <ac:spMkLst>
            <pc:docMk/>
            <pc:sldMk cId="2531743839" sldId="364"/>
            <ac:spMk id="2" creationId="{99D7F38A-99AE-4C40-BCC2-EA2224DAA769}"/>
          </ac:spMkLst>
        </pc:spChg>
      </pc:sldChg>
      <pc:sldChg chg="add del setBg">
        <pc:chgData name="Moaid Hathot" userId="3f1639c73fb5027e" providerId="LiveId" clId="{67F1688E-4118-4958-AB26-329055615946}" dt="2021-12-20T14:50:27.486" v="435"/>
        <pc:sldMkLst>
          <pc:docMk/>
          <pc:sldMk cId="3876994867" sldId="364"/>
        </pc:sldMkLst>
      </pc:sldChg>
      <pc:sldChg chg="addSp add del mod ord modShow">
        <pc:chgData name="Moaid Hathot" userId="3f1639c73fb5027e" providerId="LiveId" clId="{67F1688E-4118-4958-AB26-329055615946}" dt="2021-12-26T11:12:26.908" v="596" actId="729"/>
        <pc:sldMkLst>
          <pc:docMk/>
          <pc:sldMk cId="76265142" sldId="365"/>
        </pc:sldMkLst>
        <pc:spChg chg="add">
          <ac:chgData name="Moaid Hathot" userId="3f1639c73fb5027e" providerId="LiveId" clId="{67F1688E-4118-4958-AB26-329055615946}" dt="2021-12-20T14:15:57.357" v="382" actId="22"/>
          <ac:spMkLst>
            <pc:docMk/>
            <pc:sldMk cId="76265142" sldId="365"/>
            <ac:spMk id="2" creationId="{DF99E428-1730-4BD4-8EAA-377028FBECEB}"/>
          </ac:spMkLst>
        </pc:spChg>
      </pc:sldChg>
      <pc:sldChg chg="add del setBg">
        <pc:chgData name="Moaid Hathot" userId="3f1639c73fb5027e" providerId="LiveId" clId="{67F1688E-4118-4958-AB26-329055615946}" dt="2021-12-20T14:50:27.486" v="435"/>
        <pc:sldMkLst>
          <pc:docMk/>
          <pc:sldMk cId="2045260806" sldId="365"/>
        </pc:sldMkLst>
      </pc:sldChg>
      <pc:sldChg chg="add del setBg">
        <pc:chgData name="Moaid Hathot" userId="3f1639c73fb5027e" providerId="LiveId" clId="{67F1688E-4118-4958-AB26-329055615946}" dt="2021-12-20T14:50:23.958" v="433"/>
        <pc:sldMkLst>
          <pc:docMk/>
          <pc:sldMk cId="2800774034" sldId="365"/>
        </pc:sldMkLst>
      </pc:sldChg>
      <pc:sldChg chg="addSp del mod">
        <pc:chgData name="Moaid Hathot" userId="3f1639c73fb5027e" providerId="LiveId" clId="{67F1688E-4118-4958-AB26-329055615946}" dt="2021-12-20T14:18:31.941" v="403" actId="47"/>
        <pc:sldMkLst>
          <pc:docMk/>
          <pc:sldMk cId="3357770986" sldId="366"/>
        </pc:sldMkLst>
        <pc:spChg chg="add">
          <ac:chgData name="Moaid Hathot" userId="3f1639c73fb5027e" providerId="LiveId" clId="{67F1688E-4118-4958-AB26-329055615946}" dt="2021-12-20T14:16:01.594" v="385" actId="22"/>
          <ac:spMkLst>
            <pc:docMk/>
            <pc:sldMk cId="3357770986" sldId="366"/>
            <ac:spMk id="2" creationId="{3217B74C-9C7B-4CC1-8A4A-E2CBA6061C6B}"/>
          </ac:spMkLst>
        </pc:spChg>
      </pc:sldChg>
      <pc:sldChg chg="addSp del mod">
        <pc:chgData name="Moaid Hathot" userId="3f1639c73fb5027e" providerId="LiveId" clId="{67F1688E-4118-4958-AB26-329055615946}" dt="2021-12-20T14:18:31.941" v="403" actId="47"/>
        <pc:sldMkLst>
          <pc:docMk/>
          <pc:sldMk cId="723914764" sldId="367"/>
        </pc:sldMkLst>
        <pc:spChg chg="add">
          <ac:chgData name="Moaid Hathot" userId="3f1639c73fb5027e" providerId="LiveId" clId="{67F1688E-4118-4958-AB26-329055615946}" dt="2021-12-20T14:16:02.281" v="386" actId="22"/>
          <ac:spMkLst>
            <pc:docMk/>
            <pc:sldMk cId="723914764" sldId="367"/>
            <ac:spMk id="2" creationId="{9C2B60DD-4D3B-4B3D-9BA7-5A4306FF1EE0}"/>
          </ac:spMkLst>
        </pc:spChg>
      </pc:sldChg>
      <pc:sldChg chg="addSp del mod">
        <pc:chgData name="Moaid Hathot" userId="3f1639c73fb5027e" providerId="LiveId" clId="{67F1688E-4118-4958-AB26-329055615946}" dt="2021-12-20T14:18:31.941" v="403" actId="47"/>
        <pc:sldMkLst>
          <pc:docMk/>
          <pc:sldMk cId="1741079759" sldId="368"/>
        </pc:sldMkLst>
        <pc:spChg chg="add">
          <ac:chgData name="Moaid Hathot" userId="3f1639c73fb5027e" providerId="LiveId" clId="{67F1688E-4118-4958-AB26-329055615946}" dt="2021-12-20T14:16:02.946" v="387" actId="22"/>
          <ac:spMkLst>
            <pc:docMk/>
            <pc:sldMk cId="1741079759" sldId="368"/>
            <ac:spMk id="2" creationId="{01F66953-A1E2-43BF-9B01-7B46BAF1F87D}"/>
          </ac:spMkLst>
        </pc:spChg>
      </pc:sldChg>
      <pc:sldChg chg="addSp del mod">
        <pc:chgData name="Moaid Hathot" userId="3f1639c73fb5027e" providerId="LiveId" clId="{67F1688E-4118-4958-AB26-329055615946}" dt="2021-12-20T14:18:31.941" v="403" actId="47"/>
        <pc:sldMkLst>
          <pc:docMk/>
          <pc:sldMk cId="1788610715" sldId="369"/>
        </pc:sldMkLst>
        <pc:spChg chg="add">
          <ac:chgData name="Moaid Hathot" userId="3f1639c73fb5027e" providerId="LiveId" clId="{67F1688E-4118-4958-AB26-329055615946}" dt="2021-12-20T14:16:03.562" v="388" actId="22"/>
          <ac:spMkLst>
            <pc:docMk/>
            <pc:sldMk cId="1788610715" sldId="369"/>
            <ac:spMk id="2" creationId="{670D9580-89F9-4A25-BF85-CE1832FF60CA}"/>
          </ac:spMkLst>
        </pc:spChg>
      </pc:sldChg>
      <pc:sldChg chg="mod modShow">
        <pc:chgData name="Moaid Hathot" userId="3f1639c73fb5027e" providerId="LiveId" clId="{67F1688E-4118-4958-AB26-329055615946}" dt="2021-12-26T11:12:26.908" v="596" actId="729"/>
        <pc:sldMkLst>
          <pc:docMk/>
          <pc:sldMk cId="2379061778" sldId="371"/>
        </pc:sldMkLst>
      </pc:sldChg>
      <pc:sldChg chg="mod modShow">
        <pc:chgData name="Moaid Hathot" userId="3f1639c73fb5027e" providerId="LiveId" clId="{67F1688E-4118-4958-AB26-329055615946}" dt="2021-12-26T11:12:26.908" v="596" actId="729"/>
        <pc:sldMkLst>
          <pc:docMk/>
          <pc:sldMk cId="4211187088" sldId="372"/>
        </pc:sldMkLst>
      </pc:sldChg>
      <pc:sldChg chg="mod modShow">
        <pc:chgData name="Moaid Hathot" userId="3f1639c73fb5027e" providerId="LiveId" clId="{67F1688E-4118-4958-AB26-329055615946}" dt="2021-12-26T11:12:26.908" v="596" actId="729"/>
        <pc:sldMkLst>
          <pc:docMk/>
          <pc:sldMk cId="363757201" sldId="374"/>
        </pc:sldMkLst>
      </pc:sldChg>
      <pc:sldChg chg="modSp mod modShow">
        <pc:chgData name="Moaid Hathot" userId="3f1639c73fb5027e" providerId="LiveId" clId="{67F1688E-4118-4958-AB26-329055615946}" dt="2021-12-26T11:12:26.908" v="596" actId="729"/>
        <pc:sldMkLst>
          <pc:docMk/>
          <pc:sldMk cId="2658187905" sldId="375"/>
        </pc:sldMkLst>
        <pc:spChg chg="mod">
          <ac:chgData name="Moaid Hathot" userId="3f1639c73fb5027e" providerId="LiveId" clId="{67F1688E-4118-4958-AB26-329055615946}" dt="2021-12-20T14:02:28.185" v="234" actId="108"/>
          <ac:spMkLst>
            <pc:docMk/>
            <pc:sldMk cId="2658187905" sldId="375"/>
            <ac:spMk id="10" creationId="{B4A6F5D9-D64D-45C8-8789-01B10BD96814}"/>
          </ac:spMkLst>
        </pc:spChg>
      </pc:sldChg>
      <pc:sldChg chg="modSp del mod modShow">
        <pc:chgData name="Moaid Hathot" userId="3f1639c73fb5027e" providerId="LiveId" clId="{67F1688E-4118-4958-AB26-329055615946}" dt="2021-12-20T22:44:21.284" v="589" actId="47"/>
        <pc:sldMkLst>
          <pc:docMk/>
          <pc:sldMk cId="790304225" sldId="378"/>
        </pc:sldMkLst>
        <pc:spChg chg="mod">
          <ac:chgData name="Moaid Hathot" userId="3f1639c73fb5027e" providerId="LiveId" clId="{67F1688E-4118-4958-AB26-329055615946}" dt="2021-12-20T14:52:17.574" v="460" actId="20577"/>
          <ac:spMkLst>
            <pc:docMk/>
            <pc:sldMk cId="790304225" sldId="378"/>
            <ac:spMk id="8" creationId="{4AF1E7EA-74A0-400B-9193-DE1265E01683}"/>
          </ac:spMkLst>
        </pc:spChg>
      </pc:sldChg>
      <pc:sldChg chg="del mod modShow">
        <pc:chgData name="Moaid Hathot" userId="3f1639c73fb5027e" providerId="LiveId" clId="{67F1688E-4118-4958-AB26-329055615946}" dt="2021-12-20T22:44:21.284" v="589" actId="47"/>
        <pc:sldMkLst>
          <pc:docMk/>
          <pc:sldMk cId="2077726804" sldId="379"/>
        </pc:sldMkLst>
      </pc:sldChg>
      <pc:sldChg chg="modSp mod modShow">
        <pc:chgData name="Moaid Hathot" userId="3f1639c73fb5027e" providerId="LiveId" clId="{67F1688E-4118-4958-AB26-329055615946}" dt="2021-12-20T22:43:43.033" v="586" actId="6549"/>
        <pc:sldMkLst>
          <pc:docMk/>
          <pc:sldMk cId="3965052134" sldId="380"/>
        </pc:sldMkLst>
        <pc:spChg chg="mod">
          <ac:chgData name="Moaid Hathot" userId="3f1639c73fb5027e" providerId="LiveId" clId="{67F1688E-4118-4958-AB26-329055615946}" dt="2021-12-20T22:43:43.033" v="586" actId="6549"/>
          <ac:spMkLst>
            <pc:docMk/>
            <pc:sldMk cId="3965052134" sldId="380"/>
            <ac:spMk id="8" creationId="{4AF1E7EA-74A0-400B-9193-DE1265E01683}"/>
          </ac:spMkLst>
        </pc:spChg>
      </pc:sldChg>
      <pc:sldChg chg="ord">
        <pc:chgData name="Moaid Hathot" userId="3f1639c73fb5027e" providerId="LiveId" clId="{67F1688E-4118-4958-AB26-329055615946}" dt="2021-12-20T22:44:15.575" v="588"/>
        <pc:sldMkLst>
          <pc:docMk/>
          <pc:sldMk cId="3024600409" sldId="381"/>
        </pc:sldMkLst>
      </pc:sldChg>
      <pc:sldChg chg="addSp modSp add del mod ord modShow">
        <pc:chgData name="Moaid Hathot" userId="3f1639c73fb5027e" providerId="LiveId" clId="{67F1688E-4118-4958-AB26-329055615946}" dt="2021-12-26T11:12:26.908" v="596" actId="729"/>
        <pc:sldMkLst>
          <pc:docMk/>
          <pc:sldMk cId="1122965242" sldId="382"/>
        </pc:sldMkLst>
        <pc:spChg chg="add">
          <ac:chgData name="Moaid Hathot" userId="3f1639c73fb5027e" providerId="LiveId" clId="{67F1688E-4118-4958-AB26-329055615946}" dt="2021-12-20T14:15:54.771" v="379" actId="22"/>
          <ac:spMkLst>
            <pc:docMk/>
            <pc:sldMk cId="1122965242" sldId="382"/>
            <ac:spMk id="2" creationId="{01273F19-3BEF-469A-894F-7639518E2713}"/>
          </ac:spMkLst>
        </pc:spChg>
        <pc:spChg chg="mod">
          <ac:chgData name="Moaid Hathot" userId="3f1639c73fb5027e" providerId="LiveId" clId="{67F1688E-4118-4958-AB26-329055615946}" dt="2021-12-20T14:16:42.871" v="397" actId="20577"/>
          <ac:spMkLst>
            <pc:docMk/>
            <pc:sldMk cId="1122965242" sldId="382"/>
            <ac:spMk id="9" creationId="{961ADA7C-1AE5-48F3-9961-9BB9371C5F4C}"/>
          </ac:spMkLst>
        </pc:spChg>
      </pc:sldChg>
      <pc:sldChg chg="add del setBg">
        <pc:chgData name="Moaid Hathot" userId="3f1639c73fb5027e" providerId="LiveId" clId="{67F1688E-4118-4958-AB26-329055615946}" dt="2021-12-20T14:50:23.958" v="433"/>
        <pc:sldMkLst>
          <pc:docMk/>
          <pc:sldMk cId="2184588656" sldId="382"/>
        </pc:sldMkLst>
      </pc:sldChg>
      <pc:sldChg chg="add del setBg">
        <pc:chgData name="Moaid Hathot" userId="3f1639c73fb5027e" providerId="LiveId" clId="{67F1688E-4118-4958-AB26-329055615946}" dt="2021-12-20T14:50:27.486" v="435"/>
        <pc:sldMkLst>
          <pc:docMk/>
          <pc:sldMk cId="3256538604" sldId="382"/>
        </pc:sldMkLst>
      </pc:sldChg>
      <pc:sldChg chg="addSp modSp add del mod ord modShow">
        <pc:chgData name="Moaid Hathot" userId="3f1639c73fb5027e" providerId="LiveId" clId="{67F1688E-4118-4958-AB26-329055615946}" dt="2021-12-26T11:12:26.908" v="596" actId="729"/>
        <pc:sldMkLst>
          <pc:docMk/>
          <pc:sldMk cId="1043618744" sldId="383"/>
        </pc:sldMkLst>
        <pc:spChg chg="add">
          <ac:chgData name="Moaid Hathot" userId="3f1639c73fb5027e" providerId="LiveId" clId="{67F1688E-4118-4958-AB26-329055615946}" dt="2021-12-20T14:15:55.471" v="380" actId="22"/>
          <ac:spMkLst>
            <pc:docMk/>
            <pc:sldMk cId="1043618744" sldId="383"/>
            <ac:spMk id="2" creationId="{B90FEFFF-DE1B-45E2-B17B-23A93AAB405D}"/>
          </ac:spMkLst>
        </pc:spChg>
        <pc:spChg chg="mod">
          <ac:chgData name="Moaid Hathot" userId="3f1639c73fb5027e" providerId="LiveId" clId="{67F1688E-4118-4958-AB26-329055615946}" dt="2021-12-20T14:17:13.792" v="401" actId="20577"/>
          <ac:spMkLst>
            <pc:docMk/>
            <pc:sldMk cId="1043618744" sldId="383"/>
            <ac:spMk id="9" creationId="{961ADA7C-1AE5-48F3-9961-9BB9371C5F4C}"/>
          </ac:spMkLst>
        </pc:spChg>
      </pc:sldChg>
      <pc:sldChg chg="add del setBg">
        <pc:chgData name="Moaid Hathot" userId="3f1639c73fb5027e" providerId="LiveId" clId="{67F1688E-4118-4958-AB26-329055615946}" dt="2021-12-20T14:50:27.486" v="435"/>
        <pc:sldMkLst>
          <pc:docMk/>
          <pc:sldMk cId="2432858975" sldId="383"/>
        </pc:sldMkLst>
      </pc:sldChg>
      <pc:sldChg chg="add del setBg">
        <pc:chgData name="Moaid Hathot" userId="3f1639c73fb5027e" providerId="LiveId" clId="{67F1688E-4118-4958-AB26-329055615946}" dt="2021-12-20T14:50:23.958" v="433"/>
        <pc:sldMkLst>
          <pc:docMk/>
          <pc:sldMk cId="2629172923" sldId="383"/>
        </pc:sldMkLst>
      </pc:sldChg>
      <pc:sldChg chg="add del setBg">
        <pc:chgData name="Moaid Hathot" userId="3f1639c73fb5027e" providerId="LiveId" clId="{67F1688E-4118-4958-AB26-329055615946}" dt="2021-12-20T14:50:27.486" v="435"/>
        <pc:sldMkLst>
          <pc:docMk/>
          <pc:sldMk cId="1579510409" sldId="384"/>
        </pc:sldMkLst>
      </pc:sldChg>
      <pc:sldChg chg="addSp add del mod ord modShow">
        <pc:chgData name="Moaid Hathot" userId="3f1639c73fb5027e" providerId="LiveId" clId="{67F1688E-4118-4958-AB26-329055615946}" dt="2021-12-26T11:12:26.908" v="596" actId="729"/>
        <pc:sldMkLst>
          <pc:docMk/>
          <pc:sldMk cId="1966255727" sldId="384"/>
        </pc:sldMkLst>
        <pc:spChg chg="add">
          <ac:chgData name="Moaid Hathot" userId="3f1639c73fb5027e" providerId="LiveId" clId="{67F1688E-4118-4958-AB26-329055615946}" dt="2021-12-20T14:15:58.586" v="383" actId="22"/>
          <ac:spMkLst>
            <pc:docMk/>
            <pc:sldMk cId="1966255727" sldId="384"/>
            <ac:spMk id="2" creationId="{6D0FCAC1-03AD-4AB7-8BD3-809578F01810}"/>
          </ac:spMkLst>
        </pc:spChg>
      </pc:sldChg>
      <pc:sldChg chg="add del setBg">
        <pc:chgData name="Moaid Hathot" userId="3f1639c73fb5027e" providerId="LiveId" clId="{67F1688E-4118-4958-AB26-329055615946}" dt="2021-12-20T14:50:23.958" v="433"/>
        <pc:sldMkLst>
          <pc:docMk/>
          <pc:sldMk cId="2626128087" sldId="384"/>
        </pc:sldMkLst>
      </pc:sldChg>
      <pc:sldChg chg="mod modShow">
        <pc:chgData name="Moaid Hathot" userId="3f1639c73fb5027e" providerId="LiveId" clId="{67F1688E-4118-4958-AB26-329055615946}" dt="2021-12-26T11:12:26.908" v="596" actId="729"/>
        <pc:sldMkLst>
          <pc:docMk/>
          <pc:sldMk cId="1454499404" sldId="390"/>
        </pc:sldMkLst>
      </pc:sldChg>
      <pc:sldChg chg="modSp mod modShow">
        <pc:chgData name="Moaid Hathot" userId="3f1639c73fb5027e" providerId="LiveId" clId="{67F1688E-4118-4958-AB26-329055615946}" dt="2021-12-26T11:12:26.908" v="596" actId="729"/>
        <pc:sldMkLst>
          <pc:docMk/>
          <pc:sldMk cId="2850072482" sldId="391"/>
        </pc:sldMkLst>
        <pc:spChg chg="mod">
          <ac:chgData name="Moaid Hathot" userId="3f1639c73fb5027e" providerId="LiveId" clId="{67F1688E-4118-4958-AB26-329055615946}" dt="2021-12-20T14:51:14.873" v="440" actId="108"/>
          <ac:spMkLst>
            <pc:docMk/>
            <pc:sldMk cId="2850072482" sldId="391"/>
            <ac:spMk id="6" creationId="{8CD68941-617C-4414-AED1-5ECEED03E256}"/>
          </ac:spMkLst>
        </pc:spChg>
      </pc:sldChg>
      <pc:sldChg chg="modSp mod modShow">
        <pc:chgData name="Moaid Hathot" userId="3f1639c73fb5027e" providerId="LiveId" clId="{67F1688E-4118-4958-AB26-329055615946}" dt="2021-12-26T11:12:26.908" v="596" actId="729"/>
        <pc:sldMkLst>
          <pc:docMk/>
          <pc:sldMk cId="4228537753" sldId="392"/>
        </pc:sldMkLst>
        <pc:spChg chg="mod">
          <ac:chgData name="Moaid Hathot" userId="3f1639c73fb5027e" providerId="LiveId" clId="{67F1688E-4118-4958-AB26-329055615946}" dt="2021-12-20T14:51:18.761" v="441" actId="108"/>
          <ac:spMkLst>
            <pc:docMk/>
            <pc:sldMk cId="4228537753" sldId="392"/>
            <ac:spMk id="6" creationId="{8CD68941-617C-4414-AED1-5ECEED03E256}"/>
          </ac:spMkLst>
        </pc:spChg>
      </pc:sldChg>
      <pc:sldChg chg="mod modShow">
        <pc:chgData name="Moaid Hathot" userId="3f1639c73fb5027e" providerId="LiveId" clId="{67F1688E-4118-4958-AB26-329055615946}" dt="2021-12-26T11:12:26.908" v="596" actId="729"/>
        <pc:sldMkLst>
          <pc:docMk/>
          <pc:sldMk cId="1380904728" sldId="393"/>
        </pc:sldMkLst>
      </pc:sldChg>
      <pc:sldChg chg="mod modShow">
        <pc:chgData name="Moaid Hathot" userId="3f1639c73fb5027e" providerId="LiveId" clId="{67F1688E-4118-4958-AB26-329055615946}" dt="2021-12-26T11:12:26.908" v="596" actId="729"/>
        <pc:sldMkLst>
          <pc:docMk/>
          <pc:sldMk cId="331263644" sldId="394"/>
        </pc:sldMkLst>
      </pc:sldChg>
      <pc:sldChg chg="modSp del mod">
        <pc:chgData name="Moaid Hathot" userId="3f1639c73fb5027e" providerId="LiveId" clId="{67F1688E-4118-4958-AB26-329055615946}" dt="2021-12-20T10:44:40.976" v="20" actId="47"/>
        <pc:sldMkLst>
          <pc:docMk/>
          <pc:sldMk cId="2148299001" sldId="395"/>
        </pc:sldMkLst>
        <pc:spChg chg="mod">
          <ac:chgData name="Moaid Hathot" userId="3f1639c73fb5027e" providerId="LiveId" clId="{67F1688E-4118-4958-AB26-329055615946}" dt="2021-12-20T10:42:39.693" v="18"/>
          <ac:spMkLst>
            <pc:docMk/>
            <pc:sldMk cId="2148299001" sldId="395"/>
            <ac:spMk id="12" creationId="{ECA8EE3F-E2B5-452A-9EDD-766362586A0E}"/>
          </ac:spMkLst>
        </pc:spChg>
      </pc:sldChg>
      <pc:sldChg chg="modSp mod modShow">
        <pc:chgData name="Moaid Hathot" userId="3f1639c73fb5027e" providerId="LiveId" clId="{67F1688E-4118-4958-AB26-329055615946}" dt="2021-12-26T11:12:26.908" v="596" actId="729"/>
        <pc:sldMkLst>
          <pc:docMk/>
          <pc:sldMk cId="4198178511" sldId="396"/>
        </pc:sldMkLst>
        <pc:spChg chg="mod">
          <ac:chgData name="Moaid Hathot" userId="3f1639c73fb5027e" providerId="LiveId" clId="{67F1688E-4118-4958-AB26-329055615946}" dt="2021-12-20T10:42:36.697" v="17"/>
          <ac:spMkLst>
            <pc:docMk/>
            <pc:sldMk cId="4198178511" sldId="396"/>
            <ac:spMk id="12" creationId="{ECA8EE3F-E2B5-452A-9EDD-766362586A0E}"/>
          </ac:spMkLst>
        </pc:spChg>
      </pc:sldChg>
      <pc:sldChg chg="modSp mod modShow">
        <pc:chgData name="Moaid Hathot" userId="3f1639c73fb5027e" providerId="LiveId" clId="{67F1688E-4118-4958-AB26-329055615946}" dt="2021-12-26T11:12:26.908" v="596" actId="729"/>
        <pc:sldMkLst>
          <pc:docMk/>
          <pc:sldMk cId="1576393537" sldId="397"/>
        </pc:sldMkLst>
        <pc:spChg chg="mod">
          <ac:chgData name="Moaid Hathot" userId="3f1639c73fb5027e" providerId="LiveId" clId="{67F1688E-4118-4958-AB26-329055615946}" dt="2021-12-20T10:42:33.558" v="16"/>
          <ac:spMkLst>
            <pc:docMk/>
            <pc:sldMk cId="1576393537" sldId="397"/>
            <ac:spMk id="12" creationId="{ECA8EE3F-E2B5-452A-9EDD-766362586A0E}"/>
          </ac:spMkLst>
        </pc:spChg>
      </pc:sldChg>
      <pc:sldChg chg="modSp mod modShow">
        <pc:chgData name="Moaid Hathot" userId="3f1639c73fb5027e" providerId="LiveId" clId="{67F1688E-4118-4958-AB26-329055615946}" dt="2021-12-26T11:12:26.908" v="596" actId="729"/>
        <pc:sldMkLst>
          <pc:docMk/>
          <pc:sldMk cId="3573979387" sldId="398"/>
        </pc:sldMkLst>
        <pc:spChg chg="mod">
          <ac:chgData name="Moaid Hathot" userId="3f1639c73fb5027e" providerId="LiveId" clId="{67F1688E-4118-4958-AB26-329055615946}" dt="2021-12-20T10:42:28.647" v="15"/>
          <ac:spMkLst>
            <pc:docMk/>
            <pc:sldMk cId="3573979387" sldId="398"/>
            <ac:spMk id="12" creationId="{ECA8EE3F-E2B5-452A-9EDD-766362586A0E}"/>
          </ac:spMkLst>
        </pc:spChg>
      </pc:sldChg>
      <pc:sldChg chg="modSp mod modShow">
        <pc:chgData name="Moaid Hathot" userId="3f1639c73fb5027e" providerId="LiveId" clId="{67F1688E-4118-4958-AB26-329055615946}" dt="2021-12-26T11:12:26.908" v="596" actId="729"/>
        <pc:sldMkLst>
          <pc:docMk/>
          <pc:sldMk cId="934491321" sldId="399"/>
        </pc:sldMkLst>
        <pc:spChg chg="mod">
          <ac:chgData name="Moaid Hathot" userId="3f1639c73fb5027e" providerId="LiveId" clId="{67F1688E-4118-4958-AB26-329055615946}" dt="2021-12-20T10:38:36.170" v="7" actId="20577"/>
          <ac:spMkLst>
            <pc:docMk/>
            <pc:sldMk cId="934491321" sldId="399"/>
            <ac:spMk id="12" creationId="{ECA8EE3F-E2B5-452A-9EDD-766362586A0E}"/>
          </ac:spMkLst>
        </pc:spChg>
      </pc:sldChg>
      <pc:sldChg chg="addSp delSp mod modShow">
        <pc:chgData name="Moaid Hathot" userId="3f1639c73fb5027e" providerId="LiveId" clId="{67F1688E-4118-4958-AB26-329055615946}" dt="2021-12-26T11:12:26.908" v="596" actId="729"/>
        <pc:sldMkLst>
          <pc:docMk/>
          <pc:sldMk cId="2804291111" sldId="400"/>
        </pc:sldMkLst>
        <pc:spChg chg="add del">
          <ac:chgData name="Moaid Hathot" userId="3f1639c73fb5027e" providerId="LiveId" clId="{67F1688E-4118-4958-AB26-329055615946}" dt="2021-12-20T10:57:57.347" v="23" actId="478"/>
          <ac:spMkLst>
            <pc:docMk/>
            <pc:sldMk cId="2804291111" sldId="400"/>
            <ac:spMk id="8" creationId="{4197DBCE-5397-41AC-97F1-C4BFA4FBDA69}"/>
          </ac:spMkLst>
        </pc:spChg>
      </pc:sldChg>
      <pc:sldChg chg="mod modShow">
        <pc:chgData name="Moaid Hathot" userId="3f1639c73fb5027e" providerId="LiveId" clId="{67F1688E-4118-4958-AB26-329055615946}" dt="2021-12-26T11:12:26.908" v="596" actId="729"/>
        <pc:sldMkLst>
          <pc:docMk/>
          <pc:sldMk cId="345791726" sldId="401"/>
        </pc:sldMkLst>
      </pc:sldChg>
      <pc:sldChg chg="modSp mod modShow">
        <pc:chgData name="Moaid Hathot" userId="3f1639c73fb5027e" providerId="LiveId" clId="{67F1688E-4118-4958-AB26-329055615946}" dt="2021-12-26T11:12:26.908" v="596" actId="729"/>
        <pc:sldMkLst>
          <pc:docMk/>
          <pc:sldMk cId="1981279394" sldId="402"/>
        </pc:sldMkLst>
        <pc:spChg chg="mod">
          <ac:chgData name="Moaid Hathot" userId="3f1639c73fb5027e" providerId="LiveId" clId="{67F1688E-4118-4958-AB26-329055615946}" dt="2021-12-20T10:42:43.510" v="19"/>
          <ac:spMkLst>
            <pc:docMk/>
            <pc:sldMk cId="1981279394" sldId="402"/>
            <ac:spMk id="12" creationId="{ECA8EE3F-E2B5-452A-9EDD-766362586A0E}"/>
          </ac:spMkLst>
        </pc:spChg>
      </pc:sldChg>
      <pc:sldChg chg="mod modShow">
        <pc:chgData name="Moaid Hathot" userId="3f1639c73fb5027e" providerId="LiveId" clId="{67F1688E-4118-4958-AB26-329055615946}" dt="2021-12-26T11:12:26.908" v="596" actId="729"/>
        <pc:sldMkLst>
          <pc:docMk/>
          <pc:sldMk cId="2320726381" sldId="403"/>
        </pc:sldMkLst>
      </pc:sldChg>
      <pc:sldChg chg="mod modShow">
        <pc:chgData name="Moaid Hathot" userId="3f1639c73fb5027e" providerId="LiveId" clId="{67F1688E-4118-4958-AB26-329055615946}" dt="2021-12-26T11:12:26.908" v="596" actId="729"/>
        <pc:sldMkLst>
          <pc:docMk/>
          <pc:sldMk cId="1953125907" sldId="404"/>
        </pc:sldMkLst>
      </pc:sldChg>
      <pc:sldChg chg="mod modShow">
        <pc:chgData name="Moaid Hathot" userId="3f1639c73fb5027e" providerId="LiveId" clId="{67F1688E-4118-4958-AB26-329055615946}" dt="2021-12-26T11:12:26.908" v="596" actId="729"/>
        <pc:sldMkLst>
          <pc:docMk/>
          <pc:sldMk cId="1752721428" sldId="405"/>
        </pc:sldMkLst>
      </pc:sldChg>
      <pc:sldChg chg="mod modShow">
        <pc:chgData name="Moaid Hathot" userId="3f1639c73fb5027e" providerId="LiveId" clId="{67F1688E-4118-4958-AB26-329055615946}" dt="2021-12-26T11:12:26.908" v="596" actId="729"/>
        <pc:sldMkLst>
          <pc:docMk/>
          <pc:sldMk cId="494182114" sldId="406"/>
        </pc:sldMkLst>
      </pc:sldChg>
      <pc:sldChg chg="mod modShow">
        <pc:chgData name="Moaid Hathot" userId="3f1639c73fb5027e" providerId="LiveId" clId="{67F1688E-4118-4958-AB26-329055615946}" dt="2021-12-26T11:12:26.908" v="596" actId="729"/>
        <pc:sldMkLst>
          <pc:docMk/>
          <pc:sldMk cId="1284784796" sldId="408"/>
        </pc:sldMkLst>
      </pc:sldChg>
      <pc:sldChg chg="mod modShow">
        <pc:chgData name="Moaid Hathot" userId="3f1639c73fb5027e" providerId="LiveId" clId="{67F1688E-4118-4958-AB26-329055615946}" dt="2021-12-26T11:12:26.908" v="596" actId="729"/>
        <pc:sldMkLst>
          <pc:docMk/>
          <pc:sldMk cId="2716115943" sldId="409"/>
        </pc:sldMkLst>
      </pc:sldChg>
      <pc:sldChg chg="mod modShow">
        <pc:chgData name="Moaid Hathot" userId="3f1639c73fb5027e" providerId="LiveId" clId="{67F1688E-4118-4958-AB26-329055615946}" dt="2021-12-26T11:12:26.908" v="596" actId="729"/>
        <pc:sldMkLst>
          <pc:docMk/>
          <pc:sldMk cId="3999745477" sldId="410"/>
        </pc:sldMkLst>
      </pc:sldChg>
      <pc:sldChg chg="modSp mod modShow">
        <pc:chgData name="Moaid Hathot" userId="3f1639c73fb5027e" providerId="LiveId" clId="{67F1688E-4118-4958-AB26-329055615946}" dt="2021-12-26T11:12:26.908" v="596" actId="729"/>
        <pc:sldMkLst>
          <pc:docMk/>
          <pc:sldMk cId="2897026748" sldId="411"/>
        </pc:sldMkLst>
        <pc:spChg chg="mod">
          <ac:chgData name="Moaid Hathot" userId="3f1639c73fb5027e" providerId="LiveId" clId="{67F1688E-4118-4958-AB26-329055615946}" dt="2021-12-20T11:47:59.807" v="104" actId="20577"/>
          <ac:spMkLst>
            <pc:docMk/>
            <pc:sldMk cId="2897026748" sldId="411"/>
            <ac:spMk id="8" creationId="{8AFB950C-3A3E-4C68-9D40-7A6125BE0B45}"/>
          </ac:spMkLst>
        </pc:spChg>
      </pc:sldChg>
      <pc:sldChg chg="modSp mod modShow">
        <pc:chgData name="Moaid Hathot" userId="3f1639c73fb5027e" providerId="LiveId" clId="{67F1688E-4118-4958-AB26-329055615946}" dt="2021-12-26T11:12:26.908" v="596" actId="729"/>
        <pc:sldMkLst>
          <pc:docMk/>
          <pc:sldMk cId="1229418688" sldId="412"/>
        </pc:sldMkLst>
        <pc:spChg chg="mod">
          <ac:chgData name="Moaid Hathot" userId="3f1639c73fb5027e" providerId="LiveId" clId="{67F1688E-4118-4958-AB26-329055615946}" dt="2021-12-20T11:47:56.629" v="103" actId="20577"/>
          <ac:spMkLst>
            <pc:docMk/>
            <pc:sldMk cId="1229418688" sldId="412"/>
            <ac:spMk id="8" creationId="{8AFB950C-3A3E-4C68-9D40-7A6125BE0B45}"/>
          </ac:spMkLst>
        </pc:spChg>
      </pc:sldChg>
      <pc:sldChg chg="mod modShow">
        <pc:chgData name="Moaid Hathot" userId="3f1639c73fb5027e" providerId="LiveId" clId="{67F1688E-4118-4958-AB26-329055615946}" dt="2021-12-26T11:12:26.908" v="596" actId="729"/>
        <pc:sldMkLst>
          <pc:docMk/>
          <pc:sldMk cId="3041206414" sldId="413"/>
        </pc:sldMkLst>
      </pc:sldChg>
      <pc:sldChg chg="mod modShow">
        <pc:chgData name="Moaid Hathot" userId="3f1639c73fb5027e" providerId="LiveId" clId="{67F1688E-4118-4958-AB26-329055615946}" dt="2021-12-26T11:12:26.908" v="596" actId="729"/>
        <pc:sldMkLst>
          <pc:docMk/>
          <pc:sldMk cId="4136623584" sldId="414"/>
        </pc:sldMkLst>
      </pc:sldChg>
      <pc:sldChg chg="modSp mod modShow">
        <pc:chgData name="Moaid Hathot" userId="3f1639c73fb5027e" providerId="LiveId" clId="{67F1688E-4118-4958-AB26-329055615946}" dt="2021-12-26T11:12:26.908" v="596" actId="729"/>
        <pc:sldMkLst>
          <pc:docMk/>
          <pc:sldMk cId="1032363577" sldId="415"/>
        </pc:sldMkLst>
        <pc:spChg chg="mod">
          <ac:chgData name="Moaid Hathot" userId="3f1639c73fb5027e" providerId="LiveId" clId="{67F1688E-4118-4958-AB26-329055615946}" dt="2021-12-20T11:48:36.195" v="105" actId="20577"/>
          <ac:spMkLst>
            <pc:docMk/>
            <pc:sldMk cId="1032363577" sldId="415"/>
            <ac:spMk id="10" creationId="{9FDA6CB9-CAA9-4958-BB1C-60DA65CEFE4B}"/>
          </ac:spMkLst>
        </pc:spChg>
      </pc:sldChg>
      <pc:sldChg chg="modSp mod modShow">
        <pc:chgData name="Moaid Hathot" userId="3f1639c73fb5027e" providerId="LiveId" clId="{67F1688E-4118-4958-AB26-329055615946}" dt="2021-12-26T11:12:26.908" v="596" actId="729"/>
        <pc:sldMkLst>
          <pc:docMk/>
          <pc:sldMk cId="42712662" sldId="416"/>
        </pc:sldMkLst>
        <pc:spChg chg="mod">
          <ac:chgData name="Moaid Hathot" userId="3f1639c73fb5027e" providerId="LiveId" clId="{67F1688E-4118-4958-AB26-329055615946}" dt="2021-12-20T11:48:49.702" v="107" actId="20577"/>
          <ac:spMkLst>
            <pc:docMk/>
            <pc:sldMk cId="42712662" sldId="416"/>
            <ac:spMk id="10" creationId="{9FDA6CB9-CAA9-4958-BB1C-60DA65CEFE4B}"/>
          </ac:spMkLst>
        </pc:spChg>
      </pc:sldChg>
      <pc:sldChg chg="modSp mod modShow">
        <pc:chgData name="Moaid Hathot" userId="3f1639c73fb5027e" providerId="LiveId" clId="{67F1688E-4118-4958-AB26-329055615946}" dt="2021-12-26T11:12:26.908" v="596" actId="729"/>
        <pc:sldMkLst>
          <pc:docMk/>
          <pc:sldMk cId="1064115741" sldId="417"/>
        </pc:sldMkLst>
        <pc:spChg chg="mod">
          <ac:chgData name="Moaid Hathot" userId="3f1639c73fb5027e" providerId="LiveId" clId="{67F1688E-4118-4958-AB26-329055615946}" dt="2021-12-20T11:48:40.766" v="106" actId="20577"/>
          <ac:spMkLst>
            <pc:docMk/>
            <pc:sldMk cId="1064115741" sldId="417"/>
            <ac:spMk id="10" creationId="{9FDA6CB9-CAA9-4958-BB1C-60DA65CEFE4B}"/>
          </ac:spMkLst>
        </pc:spChg>
      </pc:sldChg>
      <pc:sldChg chg="modSp mod modShow">
        <pc:chgData name="Moaid Hathot" userId="3f1639c73fb5027e" providerId="LiveId" clId="{67F1688E-4118-4958-AB26-329055615946}" dt="2021-12-26T11:12:26.908" v="596" actId="729"/>
        <pc:sldMkLst>
          <pc:docMk/>
          <pc:sldMk cId="298606758" sldId="418"/>
        </pc:sldMkLst>
        <pc:spChg chg="mod">
          <ac:chgData name="Moaid Hathot" userId="3f1639c73fb5027e" providerId="LiveId" clId="{67F1688E-4118-4958-AB26-329055615946}" dt="2021-12-20T11:49:34.389" v="110"/>
          <ac:spMkLst>
            <pc:docMk/>
            <pc:sldMk cId="298606758" sldId="418"/>
            <ac:spMk id="10" creationId="{9FDA6CB9-CAA9-4958-BB1C-60DA65CEFE4B}"/>
          </ac:spMkLst>
        </pc:spChg>
      </pc:sldChg>
      <pc:sldChg chg="modSp mod modShow">
        <pc:chgData name="Moaid Hathot" userId="3f1639c73fb5027e" providerId="LiveId" clId="{67F1688E-4118-4958-AB26-329055615946}" dt="2021-12-26T11:12:26.908" v="596" actId="729"/>
        <pc:sldMkLst>
          <pc:docMk/>
          <pc:sldMk cId="2695847155" sldId="419"/>
        </pc:sldMkLst>
        <pc:spChg chg="mod">
          <ac:chgData name="Moaid Hathot" userId="3f1639c73fb5027e" providerId="LiveId" clId="{67F1688E-4118-4958-AB26-329055615946}" dt="2021-12-20T11:49:13.749" v="108"/>
          <ac:spMkLst>
            <pc:docMk/>
            <pc:sldMk cId="2695847155" sldId="419"/>
            <ac:spMk id="10" creationId="{9FDA6CB9-CAA9-4958-BB1C-60DA65CEFE4B}"/>
          </ac:spMkLst>
        </pc:spChg>
      </pc:sldChg>
      <pc:sldChg chg="modSp mod modShow">
        <pc:chgData name="Moaid Hathot" userId="3f1639c73fb5027e" providerId="LiveId" clId="{67F1688E-4118-4958-AB26-329055615946}" dt="2021-12-26T11:12:26.908" v="596" actId="729"/>
        <pc:sldMkLst>
          <pc:docMk/>
          <pc:sldMk cId="1653418570" sldId="420"/>
        </pc:sldMkLst>
        <pc:spChg chg="mod">
          <ac:chgData name="Moaid Hathot" userId="3f1639c73fb5027e" providerId="LiveId" clId="{67F1688E-4118-4958-AB26-329055615946}" dt="2021-12-20T11:49:26.327" v="109"/>
          <ac:spMkLst>
            <pc:docMk/>
            <pc:sldMk cId="1653418570" sldId="420"/>
            <ac:spMk id="10" creationId="{9FDA6CB9-CAA9-4958-BB1C-60DA65CEFE4B}"/>
          </ac:spMkLst>
        </pc:spChg>
      </pc:sldChg>
      <pc:sldChg chg="mod ord modShow">
        <pc:chgData name="Moaid Hathot" userId="3f1639c73fb5027e" providerId="LiveId" clId="{67F1688E-4118-4958-AB26-329055615946}" dt="2021-12-26T11:12:26.908" v="596" actId="729"/>
        <pc:sldMkLst>
          <pc:docMk/>
          <pc:sldMk cId="1776236507" sldId="421"/>
        </pc:sldMkLst>
      </pc:sldChg>
      <pc:sldChg chg="modSp add mod modShow">
        <pc:chgData name="Moaid Hathot" userId="3f1639c73fb5027e" providerId="LiveId" clId="{67F1688E-4118-4958-AB26-329055615946}" dt="2021-12-26T11:12:26.908" v="596" actId="729"/>
        <pc:sldMkLst>
          <pc:docMk/>
          <pc:sldMk cId="2272525666" sldId="422"/>
        </pc:sldMkLst>
        <pc:spChg chg="mod">
          <ac:chgData name="Moaid Hathot" userId="3f1639c73fb5027e" providerId="LiveId" clId="{67F1688E-4118-4958-AB26-329055615946}" dt="2021-12-20T10:42:17.975" v="14" actId="20577"/>
          <ac:spMkLst>
            <pc:docMk/>
            <pc:sldMk cId="2272525666" sldId="422"/>
            <ac:spMk id="12" creationId="{ECA8EE3F-E2B5-452A-9EDD-766362586A0E}"/>
          </ac:spMkLst>
        </pc:spChg>
      </pc:sldChg>
      <pc:sldChg chg="modSp add mod modShow">
        <pc:chgData name="Moaid Hathot" userId="3f1639c73fb5027e" providerId="LiveId" clId="{67F1688E-4118-4958-AB26-329055615946}" dt="2021-12-26T11:12:26.908" v="596" actId="729"/>
        <pc:sldMkLst>
          <pc:docMk/>
          <pc:sldMk cId="3535512324" sldId="423"/>
        </pc:sldMkLst>
        <pc:spChg chg="mod">
          <ac:chgData name="Moaid Hathot" userId="3f1639c73fb5027e" providerId="LiveId" clId="{67F1688E-4118-4958-AB26-329055615946}" dt="2021-12-20T10:59:34.090" v="102" actId="1076"/>
          <ac:spMkLst>
            <pc:docMk/>
            <pc:sldMk cId="3535512324" sldId="423"/>
            <ac:spMk id="8" creationId="{4197DBCE-5397-41AC-97F1-C4BFA4FBDA69}"/>
          </ac:spMkLst>
        </pc:spChg>
      </pc:sldChg>
      <pc:sldChg chg="modSp add mod modShow">
        <pc:chgData name="Moaid Hathot" userId="3f1639c73fb5027e" providerId="LiveId" clId="{67F1688E-4118-4958-AB26-329055615946}" dt="2021-12-26T11:12:26.908" v="596" actId="729"/>
        <pc:sldMkLst>
          <pc:docMk/>
          <pc:sldMk cId="2541883066" sldId="424"/>
        </pc:sldMkLst>
        <pc:spChg chg="mod">
          <ac:chgData name="Moaid Hathot" userId="3f1639c73fb5027e" providerId="LiveId" clId="{67F1688E-4118-4958-AB26-329055615946}" dt="2021-12-20T11:52:03.763" v="114" actId="1076"/>
          <ac:spMkLst>
            <pc:docMk/>
            <pc:sldMk cId="2541883066" sldId="424"/>
            <ac:spMk id="2" creationId="{19C050A7-AC4A-4806-975F-937882C00FA2}"/>
          </ac:spMkLst>
        </pc:spChg>
      </pc:sldChg>
      <pc:sldChg chg="add mod modShow">
        <pc:chgData name="Moaid Hathot" userId="3f1639c73fb5027e" providerId="LiveId" clId="{67F1688E-4118-4958-AB26-329055615946}" dt="2021-12-26T11:12:26.908" v="596" actId="729"/>
        <pc:sldMkLst>
          <pc:docMk/>
          <pc:sldMk cId="230681844" sldId="425"/>
        </pc:sldMkLst>
      </pc:sldChg>
      <pc:sldChg chg="addSp delSp modSp add mod ord modShow">
        <pc:chgData name="Moaid Hathot" userId="3f1639c73fb5027e" providerId="LiveId" clId="{67F1688E-4118-4958-AB26-329055615946}" dt="2021-12-26T11:12:26.908" v="596" actId="729"/>
        <pc:sldMkLst>
          <pc:docMk/>
          <pc:sldMk cId="2700675195" sldId="426"/>
        </pc:sldMkLst>
        <pc:spChg chg="add del mod">
          <ac:chgData name="Moaid Hathot" userId="3f1639c73fb5027e" providerId="LiveId" clId="{67F1688E-4118-4958-AB26-329055615946}" dt="2021-12-20T11:56:35.118" v="171" actId="11529"/>
          <ac:spMkLst>
            <pc:docMk/>
            <pc:sldMk cId="2700675195" sldId="426"/>
            <ac:spMk id="2" creationId="{BE78D7A6-2F46-491C-9928-4D481F48339A}"/>
          </ac:spMkLst>
        </pc:spChg>
        <pc:spChg chg="add del">
          <ac:chgData name="Moaid Hathot" userId="3f1639c73fb5027e" providerId="LiveId" clId="{67F1688E-4118-4958-AB26-329055615946}" dt="2021-12-20T11:57:03.671" v="173" actId="478"/>
          <ac:spMkLst>
            <pc:docMk/>
            <pc:sldMk cId="2700675195" sldId="426"/>
            <ac:spMk id="6" creationId="{CDEF0204-A56A-4345-B21D-3C3D63841DDA}"/>
          </ac:spMkLst>
        </pc:spChg>
        <pc:spChg chg="mod">
          <ac:chgData name="Moaid Hathot" userId="3f1639c73fb5027e" providerId="LiveId" clId="{67F1688E-4118-4958-AB26-329055615946}" dt="2021-12-20T11:53:52.956" v="159" actId="20577"/>
          <ac:spMkLst>
            <pc:docMk/>
            <pc:sldMk cId="2700675195" sldId="426"/>
            <ac:spMk id="7" creationId="{7E7FF261-53B6-4DC8-8080-7A655E220CFD}"/>
          </ac:spMkLst>
        </pc:spChg>
        <pc:spChg chg="mod">
          <ac:chgData name="Moaid Hathot" userId="3f1639c73fb5027e" providerId="LiveId" clId="{67F1688E-4118-4958-AB26-329055615946}" dt="2021-12-20T11:58:43.877" v="189" actId="20577"/>
          <ac:spMkLst>
            <pc:docMk/>
            <pc:sldMk cId="2700675195" sldId="426"/>
            <ac:spMk id="8" creationId="{8AFB950C-3A3E-4C68-9D40-7A6125BE0B45}"/>
          </ac:spMkLst>
        </pc:spChg>
        <pc:spChg chg="del mod">
          <ac:chgData name="Moaid Hathot" userId="3f1639c73fb5027e" providerId="LiveId" clId="{67F1688E-4118-4958-AB26-329055615946}" dt="2021-12-20T11:54:21.453" v="165" actId="478"/>
          <ac:spMkLst>
            <pc:docMk/>
            <pc:sldMk cId="2700675195" sldId="426"/>
            <ac:spMk id="9" creationId="{F7F08AC8-DA6B-4B12-ADD7-2F0DB0709BFE}"/>
          </ac:spMkLst>
        </pc:spChg>
        <pc:spChg chg="del">
          <ac:chgData name="Moaid Hathot" userId="3f1639c73fb5027e" providerId="LiveId" clId="{67F1688E-4118-4958-AB26-329055615946}" dt="2021-12-20T11:53:56.304" v="160" actId="478"/>
          <ac:spMkLst>
            <pc:docMk/>
            <pc:sldMk cId="2700675195" sldId="426"/>
            <ac:spMk id="10" creationId="{9FDA6CB9-CAA9-4958-BB1C-60DA65CEFE4B}"/>
          </ac:spMkLst>
        </pc:spChg>
        <pc:spChg chg="add del">
          <ac:chgData name="Moaid Hathot" userId="3f1639c73fb5027e" providerId="LiveId" clId="{67F1688E-4118-4958-AB26-329055615946}" dt="2021-12-20T11:57:54.654" v="180" actId="11529"/>
          <ac:spMkLst>
            <pc:docMk/>
            <pc:sldMk cId="2700675195" sldId="426"/>
            <ac:spMk id="16" creationId="{59CB8D31-C249-43BD-BCFA-E37041A687DF}"/>
          </ac:spMkLst>
        </pc:spChg>
        <pc:spChg chg="add del">
          <ac:chgData name="Moaid Hathot" userId="3f1639c73fb5027e" providerId="LiveId" clId="{67F1688E-4118-4958-AB26-329055615946}" dt="2021-12-20T11:58:03.169" v="182" actId="11529"/>
          <ac:spMkLst>
            <pc:docMk/>
            <pc:sldMk cId="2700675195" sldId="426"/>
            <ac:spMk id="17" creationId="{4526F0D5-9604-4C84-9DFD-4E9ED1F6BBDD}"/>
          </ac:spMkLst>
        </pc:spChg>
        <pc:spChg chg="add del mod">
          <ac:chgData name="Moaid Hathot" userId="3f1639c73fb5027e" providerId="LiveId" clId="{67F1688E-4118-4958-AB26-329055615946}" dt="2021-12-20T11:58:23.330" v="186" actId="478"/>
          <ac:spMkLst>
            <pc:docMk/>
            <pc:sldMk cId="2700675195" sldId="426"/>
            <ac:spMk id="18" creationId="{7854774D-A7B6-4B55-9B45-7236324C4E7D}"/>
          </ac:spMkLst>
        </pc:spChg>
        <pc:cxnChg chg="add del mod">
          <ac:chgData name="Moaid Hathot" userId="3f1639c73fb5027e" providerId="LiveId" clId="{67F1688E-4118-4958-AB26-329055615946}" dt="2021-12-20T11:57:28.386" v="178" actId="478"/>
          <ac:cxnSpMkLst>
            <pc:docMk/>
            <pc:sldMk cId="2700675195" sldId="426"/>
            <ac:cxnSpMk id="12" creationId="{78FB987F-0A12-41F7-95ED-FD51A2B45107}"/>
          </ac:cxnSpMkLst>
        </pc:cxnChg>
      </pc:sldChg>
      <pc:sldChg chg="modSp add mod modShow">
        <pc:chgData name="Moaid Hathot" userId="3f1639c73fb5027e" providerId="LiveId" clId="{67F1688E-4118-4958-AB26-329055615946}" dt="2021-12-26T11:12:26.908" v="596" actId="729"/>
        <pc:sldMkLst>
          <pc:docMk/>
          <pc:sldMk cId="3585025334" sldId="427"/>
        </pc:sldMkLst>
        <pc:spChg chg="mod">
          <ac:chgData name="Moaid Hathot" userId="3f1639c73fb5027e" providerId="LiveId" clId="{67F1688E-4118-4958-AB26-329055615946}" dt="2021-12-20T11:58:48.750" v="191" actId="20577"/>
          <ac:spMkLst>
            <pc:docMk/>
            <pc:sldMk cId="3585025334" sldId="427"/>
            <ac:spMk id="8" creationId="{8AFB950C-3A3E-4C68-9D40-7A6125BE0B45}"/>
          </ac:spMkLst>
        </pc:spChg>
      </pc:sldChg>
      <pc:sldChg chg="delSp modSp add mod modShow">
        <pc:chgData name="Moaid Hathot" userId="3f1639c73fb5027e" providerId="LiveId" clId="{67F1688E-4118-4958-AB26-329055615946}" dt="2021-12-26T11:12:26.908" v="596" actId="729"/>
        <pc:sldMkLst>
          <pc:docMk/>
          <pc:sldMk cId="2796474247" sldId="428"/>
        </pc:sldMkLst>
        <pc:spChg chg="mod">
          <ac:chgData name="Moaid Hathot" userId="3f1639c73fb5027e" providerId="LiveId" clId="{67F1688E-4118-4958-AB26-329055615946}" dt="2021-12-20T11:59:14.495" v="208" actId="20577"/>
          <ac:spMkLst>
            <pc:docMk/>
            <pc:sldMk cId="2796474247" sldId="428"/>
            <ac:spMk id="8" creationId="{8AFB950C-3A3E-4C68-9D40-7A6125BE0B45}"/>
          </ac:spMkLst>
        </pc:spChg>
        <pc:spChg chg="del">
          <ac:chgData name="Moaid Hathot" userId="3f1639c73fb5027e" providerId="LiveId" clId="{67F1688E-4118-4958-AB26-329055615946}" dt="2021-12-20T11:59:02.381" v="192" actId="478"/>
          <ac:spMkLst>
            <pc:docMk/>
            <pc:sldMk cId="2796474247" sldId="428"/>
            <ac:spMk id="18" creationId="{7854774D-A7B6-4B55-9B45-7236324C4E7D}"/>
          </ac:spMkLst>
        </pc:spChg>
      </pc:sldChg>
      <pc:sldChg chg="addSp modSp add mod modShow">
        <pc:chgData name="Moaid Hathot" userId="3f1639c73fb5027e" providerId="LiveId" clId="{67F1688E-4118-4958-AB26-329055615946}" dt="2021-12-26T11:12:26.908" v="596" actId="729"/>
        <pc:sldMkLst>
          <pc:docMk/>
          <pc:sldMk cId="3719746650" sldId="429"/>
        </pc:sldMkLst>
        <pc:spChg chg="mod">
          <ac:chgData name="Moaid Hathot" userId="3f1639c73fb5027e" providerId="LiveId" clId="{67F1688E-4118-4958-AB26-329055615946}" dt="2021-12-20T12:02:09.254" v="210" actId="1076"/>
          <ac:spMkLst>
            <pc:docMk/>
            <pc:sldMk cId="3719746650" sldId="429"/>
            <ac:spMk id="8" creationId="{8AFB950C-3A3E-4C68-9D40-7A6125BE0B45}"/>
          </ac:spMkLst>
        </pc:spChg>
        <pc:spChg chg="add mod">
          <ac:chgData name="Moaid Hathot" userId="3f1639c73fb5027e" providerId="LiveId" clId="{67F1688E-4118-4958-AB26-329055615946}" dt="2021-12-20T12:03:07.403" v="230" actId="20577"/>
          <ac:spMkLst>
            <pc:docMk/>
            <pc:sldMk cId="3719746650" sldId="429"/>
            <ac:spMk id="9" creationId="{75192395-CE06-4E6B-BB79-C227D64AEF08}"/>
          </ac:spMkLst>
        </pc:spChg>
      </pc:sldChg>
      <pc:sldChg chg="modSp add mod modShow">
        <pc:chgData name="Moaid Hathot" userId="3f1639c73fb5027e" providerId="LiveId" clId="{67F1688E-4118-4958-AB26-329055615946}" dt="2021-12-26T11:12:26.908" v="596" actId="729"/>
        <pc:sldMkLst>
          <pc:docMk/>
          <pc:sldMk cId="879001003" sldId="430"/>
        </pc:sldMkLst>
        <pc:spChg chg="mod">
          <ac:chgData name="Moaid Hathot" userId="3f1639c73fb5027e" providerId="LiveId" clId="{67F1688E-4118-4958-AB26-329055615946}" dt="2021-12-20T12:03:12.045" v="231" actId="108"/>
          <ac:spMkLst>
            <pc:docMk/>
            <pc:sldMk cId="879001003" sldId="430"/>
            <ac:spMk id="9" creationId="{75192395-CE06-4E6B-BB79-C227D64AEF08}"/>
          </ac:spMkLst>
        </pc:spChg>
      </pc:sldChg>
      <pc:sldChg chg="modSp add del mod ord">
        <pc:chgData name="Moaid Hathot" userId="3f1639c73fb5027e" providerId="LiveId" clId="{67F1688E-4118-4958-AB26-329055615946}" dt="2021-12-20T12:03:00.140" v="223" actId="47"/>
        <pc:sldMkLst>
          <pc:docMk/>
          <pc:sldMk cId="3030081549" sldId="430"/>
        </pc:sldMkLst>
        <pc:spChg chg="mod">
          <ac:chgData name="Moaid Hathot" userId="3f1639c73fb5027e" providerId="LiveId" clId="{67F1688E-4118-4958-AB26-329055615946}" dt="2021-12-20T12:02:47.898" v="219" actId="20577"/>
          <ac:spMkLst>
            <pc:docMk/>
            <pc:sldMk cId="3030081549" sldId="430"/>
            <ac:spMk id="9" creationId="{75192395-CE06-4E6B-BB79-C227D64AEF08}"/>
          </ac:spMkLst>
        </pc:spChg>
      </pc:sldChg>
      <pc:sldChg chg="add mod ord modShow">
        <pc:chgData name="Moaid Hathot" userId="3f1639c73fb5027e" providerId="LiveId" clId="{67F1688E-4118-4958-AB26-329055615946}" dt="2021-12-26T11:12:26.908" v="596" actId="729"/>
        <pc:sldMkLst>
          <pc:docMk/>
          <pc:sldMk cId="1978518439" sldId="431"/>
        </pc:sldMkLst>
      </pc:sldChg>
      <pc:sldChg chg="add mod ord modShow">
        <pc:chgData name="Moaid Hathot" userId="3f1639c73fb5027e" providerId="LiveId" clId="{67F1688E-4118-4958-AB26-329055615946}" dt="2021-12-26T11:12:26.908" v="596" actId="729"/>
        <pc:sldMkLst>
          <pc:docMk/>
          <pc:sldMk cId="595314987" sldId="432"/>
        </pc:sldMkLst>
      </pc:sldChg>
      <pc:sldChg chg="delSp modSp add mod ord modShow">
        <pc:chgData name="Moaid Hathot" userId="3f1639c73fb5027e" providerId="LiveId" clId="{67F1688E-4118-4958-AB26-329055615946}" dt="2021-12-26T11:12:26.908" v="596" actId="729"/>
        <pc:sldMkLst>
          <pc:docMk/>
          <pc:sldMk cId="2690529899" sldId="433"/>
        </pc:sldMkLst>
        <pc:spChg chg="del">
          <ac:chgData name="Moaid Hathot" userId="3f1639c73fb5027e" providerId="LiveId" clId="{67F1688E-4118-4958-AB26-329055615946}" dt="2021-12-20T14:10:00.618" v="257" actId="478"/>
          <ac:spMkLst>
            <pc:docMk/>
            <pc:sldMk cId="2690529899" sldId="433"/>
            <ac:spMk id="2" creationId="{45A3CF24-9475-4B03-BF42-4C73B42A7753}"/>
          </ac:spMkLst>
        </pc:spChg>
        <pc:spChg chg="del">
          <ac:chgData name="Moaid Hathot" userId="3f1639c73fb5027e" providerId="LiveId" clId="{67F1688E-4118-4958-AB26-329055615946}" dt="2021-12-20T14:09:59.463" v="256" actId="478"/>
          <ac:spMkLst>
            <pc:docMk/>
            <pc:sldMk cId="2690529899" sldId="433"/>
            <ac:spMk id="6" creationId="{F3086034-890B-479B-B254-282CD60BF883}"/>
          </ac:spMkLst>
        </pc:spChg>
        <pc:spChg chg="mod">
          <ac:chgData name="Moaid Hathot" userId="3f1639c73fb5027e" providerId="LiveId" clId="{67F1688E-4118-4958-AB26-329055615946}" dt="2021-12-20T14:10:15.940" v="266" actId="20577"/>
          <ac:spMkLst>
            <pc:docMk/>
            <pc:sldMk cId="2690529899" sldId="433"/>
            <ac:spMk id="8" creationId="{4AF1E7EA-74A0-400B-9193-DE1265E01683}"/>
          </ac:spMkLst>
        </pc:spChg>
      </pc:sldChg>
      <pc:sldChg chg="addSp delSp modSp add mod ord modShow">
        <pc:chgData name="Moaid Hathot" userId="3f1639c73fb5027e" providerId="LiveId" clId="{67F1688E-4118-4958-AB26-329055615946}" dt="2021-12-26T11:12:26.908" v="596" actId="729"/>
        <pc:sldMkLst>
          <pc:docMk/>
          <pc:sldMk cId="841710900" sldId="434"/>
        </pc:sldMkLst>
        <pc:spChg chg="add del mod">
          <ac:chgData name="Moaid Hathot" userId="3f1639c73fb5027e" providerId="LiveId" clId="{67F1688E-4118-4958-AB26-329055615946}" dt="2021-12-20T15:06:28.569" v="515"/>
          <ac:spMkLst>
            <pc:docMk/>
            <pc:sldMk cId="841710900" sldId="434"/>
            <ac:spMk id="2" creationId="{36716750-8232-4ED4-96D4-9A39F8E6DCA2}"/>
          </ac:spMkLst>
        </pc:spChg>
        <pc:spChg chg="mod">
          <ac:chgData name="Moaid Hathot" userId="3f1639c73fb5027e" providerId="LiveId" clId="{67F1688E-4118-4958-AB26-329055615946}" dt="2021-12-20T14:10:55.747" v="273" actId="20577"/>
          <ac:spMkLst>
            <pc:docMk/>
            <pc:sldMk cId="841710900" sldId="434"/>
            <ac:spMk id="8" creationId="{4AF1E7EA-74A0-400B-9193-DE1265E01683}"/>
          </ac:spMkLst>
        </pc:spChg>
      </pc:sldChg>
      <pc:sldChg chg="modSp add mod ord modShow">
        <pc:chgData name="Moaid Hathot" userId="3f1639c73fb5027e" providerId="LiveId" clId="{67F1688E-4118-4958-AB26-329055615946}" dt="2021-12-26T11:12:26.908" v="596" actId="729"/>
        <pc:sldMkLst>
          <pc:docMk/>
          <pc:sldMk cId="2561124216" sldId="435"/>
        </pc:sldMkLst>
        <pc:spChg chg="mod">
          <ac:chgData name="Moaid Hathot" userId="3f1639c73fb5027e" providerId="LiveId" clId="{67F1688E-4118-4958-AB26-329055615946}" dt="2021-12-20T14:12:13.811" v="328" actId="108"/>
          <ac:spMkLst>
            <pc:docMk/>
            <pc:sldMk cId="2561124216" sldId="435"/>
            <ac:spMk id="2" creationId="{36716750-8232-4ED4-96D4-9A39F8E6DCA2}"/>
          </ac:spMkLst>
        </pc:spChg>
      </pc:sldChg>
      <pc:sldChg chg="modSp add del mod">
        <pc:chgData name="Moaid Hathot" userId="3f1639c73fb5027e" providerId="LiveId" clId="{67F1688E-4118-4958-AB26-329055615946}" dt="2021-12-20T14:15:01.570" v="366" actId="47"/>
        <pc:sldMkLst>
          <pc:docMk/>
          <pc:sldMk cId="150887126" sldId="436"/>
        </pc:sldMkLst>
        <pc:spChg chg="mod">
          <ac:chgData name="Moaid Hathot" userId="3f1639c73fb5027e" providerId="LiveId" clId="{67F1688E-4118-4958-AB26-329055615946}" dt="2021-12-20T14:14:53.365" v="365" actId="20577"/>
          <ac:spMkLst>
            <pc:docMk/>
            <pc:sldMk cId="150887126" sldId="436"/>
            <ac:spMk id="8" creationId="{4AF1E7EA-74A0-400B-9193-DE1265E01683}"/>
          </ac:spMkLst>
        </pc:spChg>
      </pc:sldChg>
      <pc:sldChg chg="add del setBg">
        <pc:chgData name="Moaid Hathot" userId="3f1639c73fb5027e" providerId="LiveId" clId="{67F1688E-4118-4958-AB26-329055615946}" dt="2021-12-20T14:50:23.958" v="433"/>
        <pc:sldMkLst>
          <pc:docMk/>
          <pc:sldMk cId="489732710" sldId="436"/>
        </pc:sldMkLst>
      </pc:sldChg>
      <pc:sldChg chg="add del mod ord modShow">
        <pc:chgData name="Moaid Hathot" userId="3f1639c73fb5027e" providerId="LiveId" clId="{67F1688E-4118-4958-AB26-329055615946}" dt="2021-12-26T11:12:26.908" v="596" actId="729"/>
        <pc:sldMkLst>
          <pc:docMk/>
          <pc:sldMk cId="867351379" sldId="436"/>
        </pc:sldMkLst>
      </pc:sldChg>
      <pc:sldChg chg="add del setBg">
        <pc:chgData name="Moaid Hathot" userId="3f1639c73fb5027e" providerId="LiveId" clId="{67F1688E-4118-4958-AB26-329055615946}" dt="2021-12-20T14:50:27.486" v="435"/>
        <pc:sldMkLst>
          <pc:docMk/>
          <pc:sldMk cId="3070267523" sldId="436"/>
        </pc:sldMkLst>
      </pc:sldChg>
      <pc:sldChg chg="delSp modSp add mod modShow">
        <pc:chgData name="Moaid Hathot" userId="3f1639c73fb5027e" providerId="LiveId" clId="{67F1688E-4118-4958-AB26-329055615946}" dt="2021-12-26T11:12:26.908" v="596" actId="729"/>
        <pc:sldMkLst>
          <pc:docMk/>
          <pc:sldMk cId="588573514" sldId="437"/>
        </pc:sldMkLst>
        <pc:spChg chg="mod">
          <ac:chgData name="Moaid Hathot" userId="3f1639c73fb5027e" providerId="LiveId" clId="{67F1688E-4118-4958-AB26-329055615946}" dt="2021-12-20T14:49:33.075" v="425" actId="20577"/>
          <ac:spMkLst>
            <pc:docMk/>
            <pc:sldMk cId="588573514" sldId="437"/>
            <ac:spMk id="7" creationId="{7E7FF261-53B6-4DC8-8080-7A655E220CFD}"/>
          </ac:spMkLst>
        </pc:spChg>
        <pc:spChg chg="mod">
          <ac:chgData name="Moaid Hathot" userId="3f1639c73fb5027e" providerId="LiveId" clId="{67F1688E-4118-4958-AB26-329055615946}" dt="2021-12-20T14:49:24.171" v="408" actId="14100"/>
          <ac:spMkLst>
            <pc:docMk/>
            <pc:sldMk cId="588573514" sldId="437"/>
            <ac:spMk id="8" creationId="{8AFB950C-3A3E-4C68-9D40-7A6125BE0B45}"/>
          </ac:spMkLst>
        </pc:spChg>
        <pc:spChg chg="del">
          <ac:chgData name="Moaid Hathot" userId="3f1639c73fb5027e" providerId="LiveId" clId="{67F1688E-4118-4958-AB26-329055615946}" dt="2021-12-20T14:49:26.357" v="409" actId="478"/>
          <ac:spMkLst>
            <pc:docMk/>
            <pc:sldMk cId="588573514" sldId="437"/>
            <ac:spMk id="9" creationId="{75192395-CE06-4E6B-BB79-C227D64AEF08}"/>
          </ac:spMkLst>
        </pc:spChg>
      </pc:sldChg>
      <pc:sldChg chg="modSp add mod modShow">
        <pc:chgData name="Moaid Hathot" userId="3f1639c73fb5027e" providerId="LiveId" clId="{67F1688E-4118-4958-AB26-329055615946}" dt="2021-12-26T11:12:26.908" v="596" actId="729"/>
        <pc:sldMkLst>
          <pc:docMk/>
          <pc:sldMk cId="42085033" sldId="438"/>
        </pc:sldMkLst>
        <pc:spChg chg="mod">
          <ac:chgData name="Moaid Hathot" userId="3f1639c73fb5027e" providerId="LiveId" clId="{67F1688E-4118-4958-AB26-329055615946}" dt="2021-12-20T14:49:36.005" v="426"/>
          <ac:spMkLst>
            <pc:docMk/>
            <pc:sldMk cId="42085033" sldId="438"/>
            <ac:spMk id="7" creationId="{7E7FF261-53B6-4DC8-8080-7A655E220CFD}"/>
          </ac:spMkLst>
        </pc:spChg>
        <pc:spChg chg="mod">
          <ac:chgData name="Moaid Hathot" userId="3f1639c73fb5027e" providerId="LiveId" clId="{67F1688E-4118-4958-AB26-329055615946}" dt="2021-12-20T14:51:38.631" v="442" actId="108"/>
          <ac:spMkLst>
            <pc:docMk/>
            <pc:sldMk cId="42085033" sldId="438"/>
            <ac:spMk id="8" creationId="{8AFB950C-3A3E-4C68-9D40-7A6125BE0B45}"/>
          </ac:spMkLst>
        </pc:spChg>
      </pc:sldChg>
      <pc:sldChg chg="modSp add mod ord modShow">
        <pc:chgData name="Moaid Hathot" userId="3f1639c73fb5027e" providerId="LiveId" clId="{67F1688E-4118-4958-AB26-329055615946}" dt="2021-12-26T11:12:26.908" v="596" actId="729"/>
        <pc:sldMkLst>
          <pc:docMk/>
          <pc:sldMk cId="2264901647" sldId="439"/>
        </pc:sldMkLst>
        <pc:spChg chg="mod">
          <ac:chgData name="Moaid Hathot" userId="3f1639c73fb5027e" providerId="LiveId" clId="{67F1688E-4118-4958-AB26-329055615946}" dt="2021-12-20T15:05:52.904" v="504" actId="20577"/>
          <ac:spMkLst>
            <pc:docMk/>
            <pc:sldMk cId="2264901647" sldId="439"/>
            <ac:spMk id="5" creationId="{9B106F1F-F6AE-435B-B11F-432333282934}"/>
          </ac:spMkLst>
        </pc:spChg>
      </pc:sldChg>
      <pc:sldChg chg="add del ord setBg">
        <pc:chgData name="Moaid Hathot" userId="3f1639c73fb5027e" providerId="LiveId" clId="{67F1688E-4118-4958-AB26-329055615946}" dt="2021-12-20T15:05:10.876" v="468" actId="47"/>
        <pc:sldMkLst>
          <pc:docMk/>
          <pc:sldMk cId="3727671351" sldId="439"/>
        </pc:sldMkLst>
      </pc:sldChg>
      <pc:sldChg chg="addSp delSp modSp add mod ord modShow">
        <pc:chgData name="Moaid Hathot" userId="3f1639c73fb5027e" providerId="LiveId" clId="{67F1688E-4118-4958-AB26-329055615946}" dt="2021-12-26T11:12:26.908" v="596" actId="729"/>
        <pc:sldMkLst>
          <pc:docMk/>
          <pc:sldMk cId="3128539526" sldId="440"/>
        </pc:sldMkLst>
        <pc:spChg chg="mod">
          <ac:chgData name="Moaid Hathot" userId="3f1639c73fb5027e" providerId="LiveId" clId="{67F1688E-4118-4958-AB26-329055615946}" dt="2021-12-20T15:06:10.072" v="508"/>
          <ac:spMkLst>
            <pc:docMk/>
            <pc:sldMk cId="3128539526" sldId="440"/>
            <ac:spMk id="7" creationId="{7E7FF261-53B6-4DC8-8080-7A655E220CFD}"/>
          </ac:spMkLst>
        </pc:spChg>
        <pc:spChg chg="del mod">
          <ac:chgData name="Moaid Hathot" userId="3f1639c73fb5027e" providerId="LiveId" clId="{67F1688E-4118-4958-AB26-329055615946}" dt="2021-12-20T15:06:19.093" v="511"/>
          <ac:spMkLst>
            <pc:docMk/>
            <pc:sldMk cId="3128539526" sldId="440"/>
            <ac:spMk id="8" creationId="{4AF1E7EA-74A0-400B-9193-DE1265E01683}"/>
          </ac:spMkLst>
        </pc:spChg>
        <pc:spChg chg="add mod">
          <ac:chgData name="Moaid Hathot" userId="3f1639c73fb5027e" providerId="LiveId" clId="{67F1688E-4118-4958-AB26-329055615946}" dt="2021-12-20T15:08:18.499" v="525" actId="20577"/>
          <ac:spMkLst>
            <pc:docMk/>
            <pc:sldMk cId="3128539526" sldId="440"/>
            <ac:spMk id="9" creationId="{5C305B85-86CB-4531-A81F-08C1C1FE1506}"/>
          </ac:spMkLst>
        </pc:spChg>
      </pc:sldChg>
      <pc:sldChg chg="add mod ord modShow">
        <pc:chgData name="Moaid Hathot" userId="3f1639c73fb5027e" providerId="LiveId" clId="{67F1688E-4118-4958-AB26-329055615946}" dt="2021-12-26T11:12:26.908" v="596" actId="729"/>
        <pc:sldMkLst>
          <pc:docMk/>
          <pc:sldMk cId="1704974329" sldId="441"/>
        </pc:sldMkLst>
      </pc:sldChg>
      <pc:sldChg chg="modSp add mod ord modShow">
        <pc:chgData name="Moaid Hathot" userId="3f1639c73fb5027e" providerId="LiveId" clId="{67F1688E-4118-4958-AB26-329055615946}" dt="2021-12-26T11:12:26.908" v="596" actId="729"/>
        <pc:sldMkLst>
          <pc:docMk/>
          <pc:sldMk cId="1278558625" sldId="442"/>
        </pc:sldMkLst>
        <pc:spChg chg="mod">
          <ac:chgData name="Moaid Hathot" userId="3f1639c73fb5027e" providerId="LiveId" clId="{67F1688E-4118-4958-AB26-329055615946}" dt="2021-12-20T15:09:46.971" v="551" actId="20577"/>
          <ac:spMkLst>
            <pc:docMk/>
            <pc:sldMk cId="1278558625" sldId="442"/>
            <ac:spMk id="9" creationId="{5C305B85-86CB-4531-A81F-08C1C1FE1506}"/>
          </ac:spMkLst>
        </pc:spChg>
      </pc:sldChg>
      <pc:sldChg chg="addSp delSp modSp add mod ord modShow">
        <pc:chgData name="Moaid Hathot" userId="3f1639c73fb5027e" providerId="LiveId" clId="{67F1688E-4118-4958-AB26-329055615946}" dt="2021-12-26T11:12:26.908" v="596" actId="729"/>
        <pc:sldMkLst>
          <pc:docMk/>
          <pc:sldMk cId="534988627" sldId="443"/>
        </pc:sldMkLst>
        <pc:spChg chg="add del">
          <ac:chgData name="Moaid Hathot" userId="3f1639c73fb5027e" providerId="LiveId" clId="{67F1688E-4118-4958-AB26-329055615946}" dt="2021-12-20T15:10:30.314" v="554" actId="478"/>
          <ac:spMkLst>
            <pc:docMk/>
            <pc:sldMk cId="534988627" sldId="443"/>
            <ac:spMk id="2" creationId="{22605E18-929F-4C4F-A292-6A3E213DCCE0}"/>
          </ac:spMkLst>
        </pc:spChg>
        <pc:spChg chg="add del">
          <ac:chgData name="Moaid Hathot" userId="3f1639c73fb5027e" providerId="LiveId" clId="{67F1688E-4118-4958-AB26-329055615946}" dt="2021-12-20T15:10:39.031" v="556" actId="11529"/>
          <ac:spMkLst>
            <pc:docMk/>
            <pc:sldMk cId="534988627" sldId="443"/>
            <ac:spMk id="6" creationId="{35E11E4D-FC3F-4695-ABDE-A94F589EE826}"/>
          </ac:spMkLst>
        </pc:spChg>
        <pc:spChg chg="add del">
          <ac:chgData name="Moaid Hathot" userId="3f1639c73fb5027e" providerId="LiveId" clId="{67F1688E-4118-4958-AB26-329055615946}" dt="2021-12-20T15:10:48.428" v="558" actId="478"/>
          <ac:spMkLst>
            <pc:docMk/>
            <pc:sldMk cId="534988627" sldId="443"/>
            <ac:spMk id="8" creationId="{4344BD38-70DB-4647-86DC-44620EEC8491}"/>
          </ac:spMkLst>
        </pc:spChg>
        <pc:spChg chg="add del">
          <ac:chgData name="Moaid Hathot" userId="3f1639c73fb5027e" providerId="LiveId" clId="{67F1688E-4118-4958-AB26-329055615946}" dt="2021-12-20T15:11:13.923" v="560" actId="478"/>
          <ac:spMkLst>
            <pc:docMk/>
            <pc:sldMk cId="534988627" sldId="443"/>
            <ac:spMk id="10" creationId="{EFD12A3E-F0AB-4C45-BEE6-496842D9DB1A}"/>
          </ac:spMkLst>
        </pc:spChg>
        <pc:spChg chg="add del mod">
          <ac:chgData name="Moaid Hathot" userId="3f1639c73fb5027e" providerId="LiveId" clId="{67F1688E-4118-4958-AB26-329055615946}" dt="2021-12-20T15:11:57.530" v="566" actId="478"/>
          <ac:spMkLst>
            <pc:docMk/>
            <pc:sldMk cId="534988627" sldId="443"/>
            <ac:spMk id="11" creationId="{122BBA14-D9A9-4EC0-AA6D-97E4481AAE5D}"/>
          </ac:spMkLst>
        </pc:spChg>
      </pc:sldChg>
      <pc:sldChg chg="add mod ord modShow">
        <pc:chgData name="Moaid Hathot" userId="3f1639c73fb5027e" providerId="LiveId" clId="{67F1688E-4118-4958-AB26-329055615946}" dt="2021-12-26T11:12:26.908" v="596" actId="729"/>
        <pc:sldMkLst>
          <pc:docMk/>
          <pc:sldMk cId="1349954882" sldId="444"/>
        </pc:sldMkLst>
      </pc:sldChg>
      <pc:sldChg chg="add mod ord modShow">
        <pc:chgData name="Moaid Hathot" userId="3f1639c73fb5027e" providerId="LiveId" clId="{67F1688E-4118-4958-AB26-329055615946}" dt="2021-12-26T11:12:26.908" v="596" actId="729"/>
        <pc:sldMkLst>
          <pc:docMk/>
          <pc:sldMk cId="103111582" sldId="445"/>
        </pc:sldMkLst>
      </pc:sldChg>
    </pc:docChg>
  </pc:docChgLst>
  <pc:docChgLst>
    <pc:chgData name="Moaid Hathot" userId="3f1639c73fb5027e" providerId="LiveId" clId="{D9E97354-32EC-4793-9F88-60193B8BBC11}"/>
    <pc:docChg chg="undo redo custSel addSld delSld modSld sldOrd">
      <pc:chgData name="Moaid Hathot" userId="3f1639c73fb5027e" providerId="LiveId" clId="{D9E97354-32EC-4793-9F88-60193B8BBC11}" dt="2021-12-20T01:04:42.623" v="1884" actId="207"/>
      <pc:docMkLst>
        <pc:docMk/>
      </pc:docMkLst>
      <pc:sldChg chg="addSp delSp modSp mod">
        <pc:chgData name="Moaid Hathot" userId="3f1639c73fb5027e" providerId="LiveId" clId="{D9E97354-32EC-4793-9F88-60193B8BBC11}" dt="2021-12-20T01:04:42.623" v="1884" actId="207"/>
        <pc:sldMkLst>
          <pc:docMk/>
          <pc:sldMk cId="4135978203" sldId="256"/>
        </pc:sldMkLst>
        <pc:spChg chg="mod">
          <ac:chgData name="Moaid Hathot" userId="3f1639c73fb5027e" providerId="LiveId" clId="{D9E97354-32EC-4793-9F88-60193B8BBC11}" dt="2021-12-19T23:21:02.790" v="82" actId="207"/>
          <ac:spMkLst>
            <pc:docMk/>
            <pc:sldMk cId="4135978203" sldId="256"/>
            <ac:spMk id="2" creationId="{AB02404B-DB7B-484C-95E9-35CD3ACD6C74}"/>
          </ac:spMkLst>
        </pc:spChg>
        <pc:spChg chg="mod">
          <ac:chgData name="Moaid Hathot" userId="3f1639c73fb5027e" providerId="LiveId" clId="{D9E97354-32EC-4793-9F88-60193B8BBC11}" dt="2021-12-20T01:04:42.623" v="1884" actId="207"/>
          <ac:spMkLst>
            <pc:docMk/>
            <pc:sldMk cId="4135978203" sldId="256"/>
            <ac:spMk id="3" creationId="{8CCB4A29-900E-431E-A3D4-2FC45E1DFCDF}"/>
          </ac:spMkLst>
        </pc:spChg>
        <pc:spChg chg="add mod">
          <ac:chgData name="Moaid Hathot" userId="3f1639c73fb5027e" providerId="LiveId" clId="{D9E97354-32EC-4793-9F88-60193B8BBC11}" dt="2021-12-20T00:49:31.226" v="1539" actId="1076"/>
          <ac:spMkLst>
            <pc:docMk/>
            <pc:sldMk cId="4135978203" sldId="256"/>
            <ac:spMk id="18" creationId="{19C92945-48FA-40BC-82A3-FDDA44CC70E5}"/>
          </ac:spMkLst>
        </pc:spChg>
        <pc:picChg chg="del">
          <ac:chgData name="Moaid Hathot" userId="3f1639c73fb5027e" providerId="LiveId" clId="{D9E97354-32EC-4793-9F88-60193B8BBC11}" dt="2021-12-19T23:20:06.534" v="25" actId="478"/>
          <ac:picMkLst>
            <pc:docMk/>
            <pc:sldMk cId="4135978203" sldId="256"/>
            <ac:picMk id="8" creationId="{C02E1390-4391-47CC-BA9E-09137F95CFBC}"/>
          </ac:picMkLst>
        </pc:picChg>
        <pc:picChg chg="add del mod">
          <ac:chgData name="Moaid Hathot" userId="3f1639c73fb5027e" providerId="LiveId" clId="{D9E97354-32EC-4793-9F88-60193B8BBC11}" dt="2021-12-19T23:19:33.568" v="21" actId="478"/>
          <ac:picMkLst>
            <pc:docMk/>
            <pc:sldMk cId="4135978203" sldId="256"/>
            <ac:picMk id="9" creationId="{348B915E-71D4-4501-AE98-E3FAE3D0B0B2}"/>
          </ac:picMkLst>
        </pc:picChg>
        <pc:picChg chg="mod">
          <ac:chgData name="Moaid Hathot" userId="3f1639c73fb5027e" providerId="LiveId" clId="{D9E97354-32EC-4793-9F88-60193B8BBC11}" dt="2021-12-19T23:21:35.232" v="111" actId="1076"/>
          <ac:picMkLst>
            <pc:docMk/>
            <pc:sldMk cId="4135978203" sldId="256"/>
            <ac:picMk id="10" creationId="{5E0E2DE4-F70B-442F-A17B-A81FCE8600B3}"/>
          </ac:picMkLst>
        </pc:picChg>
        <pc:picChg chg="del">
          <ac:chgData name="Moaid Hathot" userId="3f1639c73fb5027e" providerId="LiveId" clId="{D9E97354-32EC-4793-9F88-60193B8BBC11}" dt="2021-12-19T23:18:51.193" v="0" actId="478"/>
          <ac:picMkLst>
            <pc:docMk/>
            <pc:sldMk cId="4135978203" sldId="256"/>
            <ac:picMk id="12" creationId="{32952410-0974-43ED-AF68-3ED324D50F3E}"/>
          </ac:picMkLst>
        </pc:picChg>
        <pc:picChg chg="add del mod">
          <ac:chgData name="Moaid Hathot" userId="3f1639c73fb5027e" providerId="LiveId" clId="{D9E97354-32EC-4793-9F88-60193B8BBC11}" dt="2021-12-19T23:19:20.472" v="14" actId="478"/>
          <ac:picMkLst>
            <pc:docMk/>
            <pc:sldMk cId="4135978203" sldId="256"/>
            <ac:picMk id="15" creationId="{63908546-E950-4DED-8E09-2D735A668810}"/>
          </ac:picMkLst>
        </pc:picChg>
        <pc:picChg chg="add mod">
          <ac:chgData name="Moaid Hathot" userId="3f1639c73fb5027e" providerId="LiveId" clId="{D9E97354-32EC-4793-9F88-60193B8BBC11}" dt="2021-12-19T23:20:12.986" v="29" actId="1076"/>
          <ac:picMkLst>
            <pc:docMk/>
            <pc:sldMk cId="4135978203" sldId="256"/>
            <ac:picMk id="17" creationId="{6373703E-4444-4A16-BDD8-918AC5A624DC}"/>
          </ac:picMkLst>
        </pc:picChg>
        <pc:picChg chg="add">
          <ac:chgData name="Moaid Hathot" userId="3f1639c73fb5027e" providerId="LiveId" clId="{D9E97354-32EC-4793-9F88-60193B8BBC11}" dt="2021-12-20T01:04:18.219" v="1883" actId="22"/>
          <ac:picMkLst>
            <pc:docMk/>
            <pc:sldMk cId="4135978203" sldId="256"/>
            <ac:picMk id="20" creationId="{9B8A81F5-643C-4385-800A-9EC786A00AD1}"/>
          </ac:picMkLst>
        </pc:picChg>
      </pc:sldChg>
      <pc:sldChg chg="addSp delSp modSp mod">
        <pc:chgData name="Moaid Hathot" userId="3f1639c73fb5027e" providerId="LiveId" clId="{D9E97354-32EC-4793-9F88-60193B8BBC11}" dt="2021-12-20T00:49:39.854" v="1545" actId="22"/>
        <pc:sldMkLst>
          <pc:docMk/>
          <pc:sldMk cId="4004763623" sldId="257"/>
        </pc:sldMkLst>
        <pc:spChg chg="mod">
          <ac:chgData name="Moaid Hathot" userId="3f1639c73fb5027e" providerId="LiveId" clId="{D9E97354-32EC-4793-9F88-60193B8BBC11}" dt="2021-12-19T23:32:54.699" v="803" actId="207"/>
          <ac:spMkLst>
            <pc:docMk/>
            <pc:sldMk cId="4004763623" sldId="257"/>
            <ac:spMk id="2" creationId="{005AE2A3-4F80-4E2F-A2C2-1656FF99B4C5}"/>
          </ac:spMkLst>
        </pc:spChg>
        <pc:spChg chg="add">
          <ac:chgData name="Moaid Hathot" userId="3f1639c73fb5027e" providerId="LiveId" clId="{D9E97354-32EC-4793-9F88-60193B8BBC11}" dt="2021-12-20T00:49:39.854" v="1545" actId="22"/>
          <ac:spMkLst>
            <pc:docMk/>
            <pc:sldMk cId="4004763623" sldId="257"/>
            <ac:spMk id="9" creationId="{7E287298-551B-4752-9DDC-85CA8B92D987}"/>
          </ac:spMkLst>
        </pc:spChg>
        <pc:picChg chg="del">
          <ac:chgData name="Moaid Hathot" userId="3f1639c73fb5027e" providerId="LiveId" clId="{D9E97354-32EC-4793-9F88-60193B8BBC11}" dt="2021-12-19T23:32:47.730" v="801" actId="478"/>
          <ac:picMkLst>
            <pc:docMk/>
            <pc:sldMk cId="4004763623" sldId="257"/>
            <ac:picMk id="4" creationId="{039C87CC-E64D-4FA0-B0FA-1264B2806AAF}"/>
          </ac:picMkLst>
        </pc:picChg>
        <pc:picChg chg="add">
          <ac:chgData name="Moaid Hathot" userId="3f1639c73fb5027e" providerId="LiveId" clId="{D9E97354-32EC-4793-9F88-60193B8BBC11}" dt="2021-12-19T23:32:48.097" v="802" actId="22"/>
          <ac:picMkLst>
            <pc:docMk/>
            <pc:sldMk cId="4004763623" sldId="257"/>
            <ac:picMk id="8" creationId="{5A40634A-B734-4FAF-BA0A-11540C09D3EC}"/>
          </ac:picMkLst>
        </pc:picChg>
      </pc:sldChg>
      <pc:sldChg chg="del">
        <pc:chgData name="Moaid Hathot" userId="3f1639c73fb5027e" providerId="LiveId" clId="{D9E97354-32EC-4793-9F88-60193B8BBC11}" dt="2021-12-19T23:32:33.182" v="800" actId="47"/>
        <pc:sldMkLst>
          <pc:docMk/>
          <pc:sldMk cId="3967180590" sldId="263"/>
        </pc:sldMkLst>
      </pc:sldChg>
      <pc:sldChg chg="addSp delSp modSp mod">
        <pc:chgData name="Moaid Hathot" userId="3f1639c73fb5027e" providerId="LiveId" clId="{D9E97354-32EC-4793-9F88-60193B8BBC11}" dt="2021-12-20T01:04:12.965" v="1882" actId="1076"/>
        <pc:sldMkLst>
          <pc:docMk/>
          <pc:sldMk cId="3414539290" sldId="272"/>
        </pc:sldMkLst>
        <pc:picChg chg="del">
          <ac:chgData name="Moaid Hathot" userId="3f1639c73fb5027e" providerId="LiveId" clId="{D9E97354-32EC-4793-9F88-60193B8BBC11}" dt="2021-12-20T01:03:16.148" v="1875" actId="478"/>
          <ac:picMkLst>
            <pc:docMk/>
            <pc:sldMk cId="3414539290" sldId="272"/>
            <ac:picMk id="4" creationId="{931FD4ED-BEB5-4818-BAB3-8CA2C0438C00}"/>
          </ac:picMkLst>
        </pc:picChg>
        <pc:picChg chg="add">
          <ac:chgData name="Moaid Hathot" userId="3f1639c73fb5027e" providerId="LiveId" clId="{D9E97354-32EC-4793-9F88-60193B8BBC11}" dt="2021-12-20T01:03:16.423" v="1876" actId="22"/>
          <ac:picMkLst>
            <pc:docMk/>
            <pc:sldMk cId="3414539290" sldId="272"/>
            <ac:picMk id="5" creationId="{94DE0327-912B-4BFE-86A8-DBFCCCC4B1AC}"/>
          </ac:picMkLst>
        </pc:picChg>
        <pc:picChg chg="add mod">
          <ac:chgData name="Moaid Hathot" userId="3f1639c73fb5027e" providerId="LiveId" clId="{D9E97354-32EC-4793-9F88-60193B8BBC11}" dt="2021-12-20T01:04:12.965" v="1882" actId="1076"/>
          <ac:picMkLst>
            <pc:docMk/>
            <pc:sldMk cId="3414539290" sldId="272"/>
            <ac:picMk id="12" creationId="{015DFF84-D131-4CC0-A296-3ECA212287F8}"/>
          </ac:picMkLst>
        </pc:picChg>
      </pc:sldChg>
      <pc:sldChg chg="addSp delSp modSp mod modTransition">
        <pc:chgData name="Moaid Hathot" userId="3f1639c73fb5027e" providerId="LiveId" clId="{D9E97354-32EC-4793-9F88-60193B8BBC11}" dt="2021-12-20T00:49:33.447" v="1540" actId="22"/>
        <pc:sldMkLst>
          <pc:docMk/>
          <pc:sldMk cId="3382812622" sldId="277"/>
        </pc:sldMkLst>
        <pc:spChg chg="mod">
          <ac:chgData name="Moaid Hathot" userId="3f1639c73fb5027e" providerId="LiveId" clId="{D9E97354-32EC-4793-9F88-60193B8BBC11}" dt="2021-12-19T23:25:21.435" v="623" actId="20577"/>
          <ac:spMkLst>
            <pc:docMk/>
            <pc:sldMk cId="3382812622" sldId="277"/>
            <ac:spMk id="3" creationId="{F5A9588B-0E96-43DE-B566-966C8FFB60EF}"/>
          </ac:spMkLst>
        </pc:spChg>
        <pc:spChg chg="mod">
          <ac:chgData name="Moaid Hathot" userId="3f1639c73fb5027e" providerId="LiveId" clId="{D9E97354-32EC-4793-9F88-60193B8BBC11}" dt="2021-12-19T23:22:50.580" v="112" actId="207"/>
          <ac:spMkLst>
            <pc:docMk/>
            <pc:sldMk cId="3382812622" sldId="277"/>
            <ac:spMk id="7" creationId="{7E7FF261-53B6-4DC8-8080-7A655E220CFD}"/>
          </ac:spMkLst>
        </pc:spChg>
        <pc:spChg chg="add">
          <ac:chgData name="Moaid Hathot" userId="3f1639c73fb5027e" providerId="LiveId" clId="{D9E97354-32EC-4793-9F88-60193B8BBC11}" dt="2021-12-20T00:49:33.447" v="1540" actId="22"/>
          <ac:spMkLst>
            <pc:docMk/>
            <pc:sldMk cId="3382812622" sldId="277"/>
            <ac:spMk id="10" creationId="{88793CA0-4B07-4E68-B1A9-74B28410E4ED}"/>
          </ac:spMkLst>
        </pc:spChg>
        <pc:picChg chg="del">
          <ac:chgData name="Moaid Hathot" userId="3f1639c73fb5027e" providerId="LiveId" clId="{D9E97354-32EC-4793-9F88-60193B8BBC11}" dt="2021-12-19T23:20:15.982" v="30" actId="478"/>
          <ac:picMkLst>
            <pc:docMk/>
            <pc:sldMk cId="3382812622" sldId="277"/>
            <ac:picMk id="2" creationId="{B9830367-54D8-4906-A378-1886752CE5DD}"/>
          </ac:picMkLst>
        </pc:picChg>
        <pc:picChg chg="del">
          <ac:chgData name="Moaid Hathot" userId="3f1639c73fb5027e" providerId="LiveId" clId="{D9E97354-32EC-4793-9F88-60193B8BBC11}" dt="2021-12-19T23:20:29.326" v="33" actId="478"/>
          <ac:picMkLst>
            <pc:docMk/>
            <pc:sldMk cId="3382812622" sldId="277"/>
            <ac:picMk id="5" creationId="{87338588-DC45-45F2-8E6E-8CF534AF4B6B}"/>
          </ac:picMkLst>
        </pc:picChg>
        <pc:picChg chg="add">
          <ac:chgData name="Moaid Hathot" userId="3f1639c73fb5027e" providerId="LiveId" clId="{D9E97354-32EC-4793-9F88-60193B8BBC11}" dt="2021-12-19T23:20:16.233" v="31" actId="22"/>
          <ac:picMkLst>
            <pc:docMk/>
            <pc:sldMk cId="3382812622" sldId="277"/>
            <ac:picMk id="6" creationId="{646B388F-2A7F-4F6A-9C98-4F67A8690DF5}"/>
          </ac:picMkLst>
        </pc:picChg>
      </pc:sldChg>
      <pc:sldChg chg="del">
        <pc:chgData name="Moaid Hathot" userId="3f1639c73fb5027e" providerId="LiveId" clId="{D9E97354-32EC-4793-9F88-60193B8BBC11}" dt="2021-12-19T23:30:38.430" v="650" actId="47"/>
        <pc:sldMkLst>
          <pc:docMk/>
          <pc:sldMk cId="3637268794" sldId="279"/>
        </pc:sldMkLst>
      </pc:sldChg>
      <pc:sldChg chg="modSp del mod">
        <pc:chgData name="Moaid Hathot" userId="3f1639c73fb5027e" providerId="LiveId" clId="{D9E97354-32EC-4793-9F88-60193B8BBC11}" dt="2021-12-20T00:07:20.663" v="978" actId="47"/>
        <pc:sldMkLst>
          <pc:docMk/>
          <pc:sldMk cId="242631542" sldId="282"/>
        </pc:sldMkLst>
        <pc:spChg chg="mod">
          <ac:chgData name="Moaid Hathot" userId="3f1639c73fb5027e" providerId="LiveId" clId="{D9E97354-32EC-4793-9F88-60193B8BBC11}" dt="2021-12-19T23:37:49.730" v="895" actId="108"/>
          <ac:spMkLst>
            <pc:docMk/>
            <pc:sldMk cId="242631542" sldId="282"/>
            <ac:spMk id="7" creationId="{7E7FF261-53B6-4DC8-8080-7A655E220CFD}"/>
          </ac:spMkLst>
        </pc:spChg>
        <pc:spChg chg="mod">
          <ac:chgData name="Moaid Hathot" userId="3f1639c73fb5027e" providerId="LiveId" clId="{D9E97354-32EC-4793-9F88-60193B8BBC11}" dt="2021-12-20T00:07:17.804" v="977" actId="20577"/>
          <ac:spMkLst>
            <pc:docMk/>
            <pc:sldMk cId="242631542" sldId="282"/>
            <ac:spMk id="12" creationId="{ECA8EE3F-E2B5-452A-9EDD-766362586A0E}"/>
          </ac:spMkLst>
        </pc:spChg>
      </pc:sldChg>
      <pc:sldChg chg="modSp del mod">
        <pc:chgData name="Moaid Hathot" userId="3f1639c73fb5027e" providerId="LiveId" clId="{D9E97354-32EC-4793-9F88-60193B8BBC11}" dt="2021-12-20T00:11:47.072" v="1083" actId="47"/>
        <pc:sldMkLst>
          <pc:docMk/>
          <pc:sldMk cId="696547270" sldId="283"/>
        </pc:sldMkLst>
        <pc:spChg chg="mod">
          <ac:chgData name="Moaid Hathot" userId="3f1639c73fb5027e" providerId="LiveId" clId="{D9E97354-32EC-4793-9F88-60193B8BBC11}" dt="2021-12-19T23:38:48.686" v="896" actId="108"/>
          <ac:spMkLst>
            <pc:docMk/>
            <pc:sldMk cId="696547270" sldId="283"/>
            <ac:spMk id="7" creationId="{7E7FF261-53B6-4DC8-8080-7A655E220CFD}"/>
          </ac:spMkLst>
        </pc:spChg>
        <pc:spChg chg="mod">
          <ac:chgData name="Moaid Hathot" userId="3f1639c73fb5027e" providerId="LiveId" clId="{D9E97354-32EC-4793-9F88-60193B8BBC11}" dt="2021-12-20T00:10:06.038" v="1076" actId="1076"/>
          <ac:spMkLst>
            <pc:docMk/>
            <pc:sldMk cId="696547270" sldId="283"/>
            <ac:spMk id="14" creationId="{9B2DBB3C-D502-43CE-AC62-C14E131144C9}"/>
          </ac:spMkLst>
        </pc:spChg>
      </pc:sldChg>
      <pc:sldChg chg="addSp delSp modSp mod">
        <pc:chgData name="Moaid Hathot" userId="3f1639c73fb5027e" providerId="LiveId" clId="{D9E97354-32EC-4793-9F88-60193B8BBC11}" dt="2021-12-20T00:49:51.428" v="1555" actId="22"/>
        <pc:sldMkLst>
          <pc:docMk/>
          <pc:sldMk cId="3883698297" sldId="285"/>
        </pc:sldMkLst>
        <pc:spChg chg="add">
          <ac:chgData name="Moaid Hathot" userId="3f1639c73fb5027e" providerId="LiveId" clId="{D9E97354-32EC-4793-9F88-60193B8BBC11}" dt="2021-12-20T00:49:51.428" v="1555" actId="22"/>
          <ac:spMkLst>
            <pc:docMk/>
            <pc:sldMk cId="3883698297" sldId="285"/>
            <ac:spMk id="5" creationId="{6915CD2D-9DB6-4C61-943A-718F71F286B2}"/>
          </ac:spMkLst>
        </pc:spChg>
        <pc:spChg chg="mod">
          <ac:chgData name="Moaid Hathot" userId="3f1639c73fb5027e" providerId="LiveId" clId="{D9E97354-32EC-4793-9F88-60193B8BBC11}" dt="2021-12-19T23:38:50.510" v="897" actId="108"/>
          <ac:spMkLst>
            <pc:docMk/>
            <pc:sldMk cId="3883698297" sldId="285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0:46:10.283" v="1399" actId="478"/>
          <ac:picMkLst>
            <pc:docMk/>
            <pc:sldMk cId="3883698297" sldId="285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6:10.768" v="1400" actId="22"/>
          <ac:picMkLst>
            <pc:docMk/>
            <pc:sldMk cId="3883698297" sldId="285"/>
            <ac:picMk id="4" creationId="{9F9784ED-1CA9-47C1-8C2D-5791B93F072B}"/>
          </ac:picMkLst>
        </pc:picChg>
      </pc:sldChg>
      <pc:sldChg chg="addSp delSp modSp mod">
        <pc:chgData name="Moaid Hathot" userId="3f1639c73fb5027e" providerId="LiveId" clId="{D9E97354-32EC-4793-9F88-60193B8BBC11}" dt="2021-12-20T00:49:56.077" v="1560" actId="22"/>
        <pc:sldMkLst>
          <pc:docMk/>
          <pc:sldMk cId="1485196811" sldId="286"/>
        </pc:sldMkLst>
        <pc:spChg chg="add">
          <ac:chgData name="Moaid Hathot" userId="3f1639c73fb5027e" providerId="LiveId" clId="{D9E97354-32EC-4793-9F88-60193B8BBC11}" dt="2021-12-20T00:49:56.077" v="1560" actId="22"/>
          <ac:spMkLst>
            <pc:docMk/>
            <pc:sldMk cId="1485196811" sldId="286"/>
            <ac:spMk id="5" creationId="{B3E6AE29-ACE6-4B8F-A551-CB8E5A685417}"/>
          </ac:spMkLst>
        </pc:spChg>
        <pc:spChg chg="mod">
          <ac:chgData name="Moaid Hathot" userId="3f1639c73fb5027e" providerId="LiveId" clId="{D9E97354-32EC-4793-9F88-60193B8BBC11}" dt="2021-12-19T23:39:04.312" v="900" actId="108"/>
          <ac:spMkLst>
            <pc:docMk/>
            <pc:sldMk cId="1485196811" sldId="286"/>
            <ac:spMk id="7" creationId="{7E7FF261-53B6-4DC8-8080-7A655E220CFD}"/>
          </ac:spMkLst>
        </pc:spChg>
        <pc:spChg chg="mod">
          <ac:chgData name="Moaid Hathot" userId="3f1639c73fb5027e" providerId="LiveId" clId="{D9E97354-32EC-4793-9F88-60193B8BBC11}" dt="2021-12-19T23:41:22.966" v="934" actId="1076"/>
          <ac:spMkLst>
            <pc:docMk/>
            <pc:sldMk cId="1485196811" sldId="286"/>
            <ac:spMk id="8" creationId="{8AFB950C-3A3E-4C68-9D40-7A6125BE0B45}"/>
          </ac:spMkLst>
        </pc:spChg>
        <pc:picChg chg="del">
          <ac:chgData name="Moaid Hathot" userId="3f1639c73fb5027e" providerId="LiveId" clId="{D9E97354-32EC-4793-9F88-60193B8BBC11}" dt="2021-12-20T00:46:34.085" v="1409" actId="478"/>
          <ac:picMkLst>
            <pc:docMk/>
            <pc:sldMk cId="1485196811" sldId="286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6:34.341" v="1410" actId="22"/>
          <ac:picMkLst>
            <pc:docMk/>
            <pc:sldMk cId="1485196811" sldId="286"/>
            <ac:picMk id="4" creationId="{8B150C80-821A-4502-B70B-392533AAAFB1}"/>
          </ac:picMkLst>
        </pc:picChg>
      </pc:sldChg>
      <pc:sldChg chg="addSp delSp modSp mod">
        <pc:chgData name="Moaid Hathot" userId="3f1639c73fb5027e" providerId="LiveId" clId="{D9E97354-32EC-4793-9F88-60193B8BBC11}" dt="2021-12-20T00:52:00.316" v="1616" actId="108"/>
        <pc:sldMkLst>
          <pc:docMk/>
          <pc:sldMk cId="4108232353" sldId="288"/>
        </pc:sldMkLst>
        <pc:spChg chg="add">
          <ac:chgData name="Moaid Hathot" userId="3f1639c73fb5027e" providerId="LiveId" clId="{D9E97354-32EC-4793-9F88-60193B8BBC11}" dt="2021-12-20T00:50:15.031" v="1581" actId="22"/>
          <ac:spMkLst>
            <pc:docMk/>
            <pc:sldMk cId="4108232353" sldId="288"/>
            <ac:spMk id="5" creationId="{8282AFF1-067E-4779-BB49-F57650B9756F}"/>
          </ac:spMkLst>
        </pc:spChg>
        <pc:spChg chg="mod">
          <ac:chgData name="Moaid Hathot" userId="3f1639c73fb5027e" providerId="LiveId" clId="{D9E97354-32EC-4793-9F88-60193B8BBC11}" dt="2021-12-20T00:52:00.316" v="1616" actId="108"/>
          <ac:spMkLst>
            <pc:docMk/>
            <pc:sldMk cId="4108232353" sldId="288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0:47:33.758" v="1451" actId="478"/>
          <ac:picMkLst>
            <pc:docMk/>
            <pc:sldMk cId="4108232353" sldId="288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7:34.036" v="1452" actId="22"/>
          <ac:picMkLst>
            <pc:docMk/>
            <pc:sldMk cId="4108232353" sldId="288"/>
            <ac:picMk id="4" creationId="{B25568E2-5B06-4C21-ADE1-094BB801013C}"/>
          </ac:picMkLst>
        </pc:picChg>
      </pc:sldChg>
      <pc:sldChg chg="del">
        <pc:chgData name="Moaid Hathot" userId="3f1639c73fb5027e" providerId="LiveId" clId="{D9E97354-32EC-4793-9F88-60193B8BBC11}" dt="2021-12-20T00:38:27.912" v="1344" actId="47"/>
        <pc:sldMkLst>
          <pc:docMk/>
          <pc:sldMk cId="2489741359" sldId="289"/>
        </pc:sldMkLst>
      </pc:sldChg>
      <pc:sldChg chg="del">
        <pc:chgData name="Moaid Hathot" userId="3f1639c73fb5027e" providerId="LiveId" clId="{D9E97354-32EC-4793-9F88-60193B8BBC11}" dt="2021-12-20T00:38:27.912" v="1344" actId="47"/>
        <pc:sldMkLst>
          <pc:docMk/>
          <pc:sldMk cId="2841038083" sldId="290"/>
        </pc:sldMkLst>
      </pc:sldChg>
      <pc:sldChg chg="del">
        <pc:chgData name="Moaid Hathot" userId="3f1639c73fb5027e" providerId="LiveId" clId="{D9E97354-32EC-4793-9F88-60193B8BBC11}" dt="2021-12-20T00:38:27.912" v="1344" actId="47"/>
        <pc:sldMkLst>
          <pc:docMk/>
          <pc:sldMk cId="3422021429" sldId="291"/>
        </pc:sldMkLst>
      </pc:sldChg>
      <pc:sldChg chg="del">
        <pc:chgData name="Moaid Hathot" userId="3f1639c73fb5027e" providerId="LiveId" clId="{D9E97354-32EC-4793-9F88-60193B8BBC11}" dt="2021-12-20T00:38:38.284" v="1345" actId="47"/>
        <pc:sldMkLst>
          <pc:docMk/>
          <pc:sldMk cId="3075148471" sldId="292"/>
        </pc:sldMkLst>
      </pc:sldChg>
      <pc:sldChg chg="del">
        <pc:chgData name="Moaid Hathot" userId="3f1639c73fb5027e" providerId="LiveId" clId="{D9E97354-32EC-4793-9F88-60193B8BBC11}" dt="2021-12-20T00:38:38.284" v="1345" actId="47"/>
        <pc:sldMkLst>
          <pc:docMk/>
          <pc:sldMk cId="886723320" sldId="293"/>
        </pc:sldMkLst>
      </pc:sldChg>
      <pc:sldChg chg="del">
        <pc:chgData name="Moaid Hathot" userId="3f1639c73fb5027e" providerId="LiveId" clId="{D9E97354-32EC-4793-9F88-60193B8BBC11}" dt="2021-12-20T00:38:38.284" v="1345" actId="47"/>
        <pc:sldMkLst>
          <pc:docMk/>
          <pc:sldMk cId="2397454306" sldId="294"/>
        </pc:sldMkLst>
      </pc:sldChg>
      <pc:sldChg chg="addSp delSp modSp mod">
        <pc:chgData name="Moaid Hathot" userId="3f1639c73fb5027e" providerId="LiveId" clId="{D9E97354-32EC-4793-9F88-60193B8BBC11}" dt="2021-12-20T00:52:13.822" v="1621" actId="108"/>
        <pc:sldMkLst>
          <pc:docMk/>
          <pc:sldMk cId="2539673310" sldId="296"/>
        </pc:sldMkLst>
        <pc:spChg chg="add">
          <ac:chgData name="Moaid Hathot" userId="3f1639c73fb5027e" providerId="LiveId" clId="{D9E97354-32EC-4793-9F88-60193B8BBC11}" dt="2021-12-20T00:50:20.078" v="1586" actId="22"/>
          <ac:spMkLst>
            <pc:docMk/>
            <pc:sldMk cId="2539673310" sldId="296"/>
            <ac:spMk id="5" creationId="{62562458-315B-49CB-A14C-04667C5420B0}"/>
          </ac:spMkLst>
        </pc:spChg>
        <pc:spChg chg="mod">
          <ac:chgData name="Moaid Hathot" userId="3f1639c73fb5027e" providerId="LiveId" clId="{D9E97354-32EC-4793-9F88-60193B8BBC11}" dt="2021-12-20T00:52:13.822" v="1621" actId="108"/>
          <ac:spMkLst>
            <pc:docMk/>
            <pc:sldMk cId="2539673310" sldId="296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0:48:30.844" v="1467" actId="478"/>
          <ac:picMkLst>
            <pc:docMk/>
            <pc:sldMk cId="2539673310" sldId="296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8:31.125" v="1468" actId="22"/>
          <ac:picMkLst>
            <pc:docMk/>
            <pc:sldMk cId="2539673310" sldId="296"/>
            <ac:picMk id="4" creationId="{7EF96BCD-0AF3-4EBB-BB6D-0428FA8836EE}"/>
          </ac:picMkLst>
        </pc:picChg>
      </pc:sldChg>
      <pc:sldChg chg="del">
        <pc:chgData name="Moaid Hathot" userId="3f1639c73fb5027e" providerId="LiveId" clId="{D9E97354-32EC-4793-9F88-60193B8BBC11}" dt="2021-12-20T00:38:27.912" v="1344" actId="47"/>
        <pc:sldMkLst>
          <pc:docMk/>
          <pc:sldMk cId="2895579362" sldId="298"/>
        </pc:sldMkLst>
      </pc:sldChg>
      <pc:sldChg chg="del">
        <pc:chgData name="Moaid Hathot" userId="3f1639c73fb5027e" providerId="LiveId" clId="{D9E97354-32EC-4793-9F88-60193B8BBC11}" dt="2021-12-20T00:38:27.912" v="1344" actId="47"/>
        <pc:sldMkLst>
          <pc:docMk/>
          <pc:sldMk cId="258865279" sldId="299"/>
        </pc:sldMkLst>
      </pc:sldChg>
      <pc:sldChg chg="del">
        <pc:chgData name="Moaid Hathot" userId="3f1639c73fb5027e" providerId="LiveId" clId="{D9E97354-32EC-4793-9F88-60193B8BBC11}" dt="2021-12-20T00:38:27.912" v="1344" actId="47"/>
        <pc:sldMkLst>
          <pc:docMk/>
          <pc:sldMk cId="2564928157" sldId="300"/>
        </pc:sldMkLst>
      </pc:sldChg>
      <pc:sldChg chg="del">
        <pc:chgData name="Moaid Hathot" userId="3f1639c73fb5027e" providerId="LiveId" clId="{D9E97354-32EC-4793-9F88-60193B8BBC11}" dt="2021-12-20T00:45:05.857" v="1382" actId="2696"/>
        <pc:sldMkLst>
          <pc:docMk/>
          <pc:sldMk cId="1183969820" sldId="301"/>
        </pc:sldMkLst>
      </pc:sldChg>
      <pc:sldChg chg="addSp delSp modSp mod">
        <pc:chgData name="Moaid Hathot" userId="3f1639c73fb5027e" providerId="LiveId" clId="{D9E97354-32EC-4793-9F88-60193B8BBC11}" dt="2021-12-20T00:49:42.833" v="1547" actId="22"/>
        <pc:sldMkLst>
          <pc:docMk/>
          <pc:sldMk cId="1739811794" sldId="302"/>
        </pc:sldMkLst>
        <pc:spChg chg="add">
          <ac:chgData name="Moaid Hathot" userId="3f1639c73fb5027e" providerId="LiveId" clId="{D9E97354-32EC-4793-9F88-60193B8BBC11}" dt="2021-12-20T00:49:42.833" v="1547" actId="22"/>
          <ac:spMkLst>
            <pc:docMk/>
            <pc:sldMk cId="1739811794" sldId="302"/>
            <ac:spMk id="5" creationId="{F81B5AE5-AA59-4801-9D26-2B935D08D3E7}"/>
          </ac:spMkLst>
        </pc:spChg>
        <pc:spChg chg="mod">
          <ac:chgData name="Moaid Hathot" userId="3f1639c73fb5027e" providerId="LiveId" clId="{D9E97354-32EC-4793-9F88-60193B8BBC11}" dt="2021-12-19T23:37:47.956" v="894" actId="108"/>
          <ac:spMkLst>
            <pc:docMk/>
            <pc:sldMk cId="1739811794" sldId="302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0:45:45.601" v="1383" actId="478"/>
          <ac:picMkLst>
            <pc:docMk/>
            <pc:sldMk cId="1739811794" sldId="302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5:45.895" v="1384" actId="22"/>
          <ac:picMkLst>
            <pc:docMk/>
            <pc:sldMk cId="1739811794" sldId="302"/>
            <ac:picMk id="4" creationId="{DC5417A8-C6C5-469D-B0C4-B20323D623C2}"/>
          </ac:picMkLst>
        </pc:picChg>
      </pc:sldChg>
      <pc:sldChg chg="del">
        <pc:chgData name="Moaid Hathot" userId="3f1639c73fb5027e" providerId="LiveId" clId="{D9E97354-32EC-4793-9F88-60193B8BBC11}" dt="2021-12-19T23:37:34.527" v="893" actId="47"/>
        <pc:sldMkLst>
          <pc:docMk/>
          <pc:sldMk cId="2099145666" sldId="304"/>
        </pc:sldMkLst>
      </pc:sldChg>
      <pc:sldChg chg="modSp del mod">
        <pc:chgData name="Moaid Hathot" userId="3f1639c73fb5027e" providerId="LiveId" clId="{D9E97354-32EC-4793-9F88-60193B8BBC11}" dt="2021-12-19T23:40:18.279" v="915" actId="47"/>
        <pc:sldMkLst>
          <pc:docMk/>
          <pc:sldMk cId="2004932591" sldId="305"/>
        </pc:sldMkLst>
        <pc:spChg chg="mod">
          <ac:chgData name="Moaid Hathot" userId="3f1639c73fb5027e" providerId="LiveId" clId="{D9E97354-32EC-4793-9F88-60193B8BBC11}" dt="2021-12-19T23:38:53.480" v="898" actId="108"/>
          <ac:spMkLst>
            <pc:docMk/>
            <pc:sldMk cId="2004932591" sldId="305"/>
            <ac:spMk id="7" creationId="{7E7FF261-53B6-4DC8-8080-7A655E220CFD}"/>
          </ac:spMkLst>
        </pc:spChg>
      </pc:sldChg>
      <pc:sldChg chg="modSp del mod">
        <pc:chgData name="Moaid Hathot" userId="3f1639c73fb5027e" providerId="LiveId" clId="{D9E97354-32EC-4793-9F88-60193B8BBC11}" dt="2021-12-19T23:40:16.493" v="914" actId="47"/>
        <pc:sldMkLst>
          <pc:docMk/>
          <pc:sldMk cId="4115329545" sldId="306"/>
        </pc:sldMkLst>
        <pc:spChg chg="mod">
          <ac:chgData name="Moaid Hathot" userId="3f1639c73fb5027e" providerId="LiveId" clId="{D9E97354-32EC-4793-9F88-60193B8BBC11}" dt="2021-12-19T23:40:12.946" v="913" actId="20577"/>
          <ac:spMkLst>
            <pc:docMk/>
            <pc:sldMk cId="4115329545" sldId="306"/>
            <ac:spMk id="6" creationId="{8CD68941-617C-4414-AED1-5ECEED03E256}"/>
          </ac:spMkLst>
        </pc:spChg>
        <pc:spChg chg="mod">
          <ac:chgData name="Moaid Hathot" userId="3f1639c73fb5027e" providerId="LiveId" clId="{D9E97354-32EC-4793-9F88-60193B8BBC11}" dt="2021-12-19T23:38:57.340" v="899" actId="108"/>
          <ac:spMkLst>
            <pc:docMk/>
            <pc:sldMk cId="4115329545" sldId="306"/>
            <ac:spMk id="7" creationId="{7E7FF261-53B6-4DC8-8080-7A655E220CFD}"/>
          </ac:spMkLst>
        </pc:spChg>
      </pc:sldChg>
      <pc:sldChg chg="modSp del mod">
        <pc:chgData name="Moaid Hathot" userId="3f1639c73fb5027e" providerId="LiveId" clId="{D9E97354-32EC-4793-9F88-60193B8BBC11}" dt="2021-12-19T23:41:34.416" v="935" actId="47"/>
        <pc:sldMkLst>
          <pc:docMk/>
          <pc:sldMk cId="4094833923" sldId="307"/>
        </pc:sldMkLst>
        <pc:spChg chg="mod">
          <ac:chgData name="Moaid Hathot" userId="3f1639c73fb5027e" providerId="LiveId" clId="{D9E97354-32EC-4793-9F88-60193B8BBC11}" dt="2021-12-19T23:39:08.448" v="901" actId="108"/>
          <ac:spMkLst>
            <pc:docMk/>
            <pc:sldMk cId="4094833923" sldId="307"/>
            <ac:spMk id="7" creationId="{7E7FF261-53B6-4DC8-8080-7A655E220CFD}"/>
          </ac:spMkLst>
        </pc:spChg>
      </pc:sldChg>
      <pc:sldChg chg="modSp del mod">
        <pc:chgData name="Moaid Hathot" userId="3f1639c73fb5027e" providerId="LiveId" clId="{D9E97354-32EC-4793-9F88-60193B8BBC11}" dt="2021-12-19T23:41:56.096" v="940" actId="47"/>
        <pc:sldMkLst>
          <pc:docMk/>
          <pc:sldMk cId="2774602824" sldId="308"/>
        </pc:sldMkLst>
        <pc:spChg chg="mod">
          <ac:chgData name="Moaid Hathot" userId="3f1639c73fb5027e" providerId="LiveId" clId="{D9E97354-32EC-4793-9F88-60193B8BBC11}" dt="2021-12-19T23:41:45.397" v="937" actId="1076"/>
          <ac:spMkLst>
            <pc:docMk/>
            <pc:sldMk cId="2774602824" sldId="308"/>
            <ac:spMk id="4" creationId="{C08FD683-7194-46C2-865D-FBCE72EEE0EA}"/>
          </ac:spMkLst>
        </pc:spChg>
        <pc:spChg chg="mod">
          <ac:chgData name="Moaid Hathot" userId="3f1639c73fb5027e" providerId="LiveId" clId="{D9E97354-32EC-4793-9F88-60193B8BBC11}" dt="2021-12-19T23:39:10.823" v="902" actId="108"/>
          <ac:spMkLst>
            <pc:docMk/>
            <pc:sldMk cId="2774602824" sldId="308"/>
            <ac:spMk id="7" creationId="{7E7FF261-53B6-4DC8-8080-7A655E220CFD}"/>
          </ac:spMkLst>
        </pc:spChg>
        <pc:spChg chg="mod">
          <ac:chgData name="Moaid Hathot" userId="3f1639c73fb5027e" providerId="LiveId" clId="{D9E97354-32EC-4793-9F88-60193B8BBC11}" dt="2021-12-19T23:41:48.071" v="938" actId="1076"/>
          <ac:spMkLst>
            <pc:docMk/>
            <pc:sldMk cId="2774602824" sldId="308"/>
            <ac:spMk id="11" creationId="{3FBFF1B5-79B4-4E82-AA88-46D4A5EDC88E}"/>
          </ac:spMkLst>
        </pc:spChg>
      </pc:sldChg>
      <pc:sldChg chg="del">
        <pc:chgData name="Moaid Hathot" userId="3f1639c73fb5027e" providerId="LiveId" clId="{D9E97354-32EC-4793-9F88-60193B8BBC11}" dt="2021-12-20T00:38:27.912" v="1344" actId="47"/>
        <pc:sldMkLst>
          <pc:docMk/>
          <pc:sldMk cId="3204384959" sldId="309"/>
        </pc:sldMkLst>
      </pc:sldChg>
      <pc:sldChg chg="del">
        <pc:chgData name="Moaid Hathot" userId="3f1639c73fb5027e" providerId="LiveId" clId="{D9E97354-32EC-4793-9F88-60193B8BBC11}" dt="2021-12-20T00:38:27.912" v="1344" actId="47"/>
        <pc:sldMkLst>
          <pc:docMk/>
          <pc:sldMk cId="2215799262" sldId="310"/>
        </pc:sldMkLst>
      </pc:sldChg>
      <pc:sldChg chg="del">
        <pc:chgData name="Moaid Hathot" userId="3f1639c73fb5027e" providerId="LiveId" clId="{D9E97354-32EC-4793-9F88-60193B8BBC11}" dt="2021-12-20T00:38:27.912" v="1344" actId="47"/>
        <pc:sldMkLst>
          <pc:docMk/>
          <pc:sldMk cId="3608407031" sldId="311"/>
        </pc:sldMkLst>
      </pc:sldChg>
      <pc:sldChg chg="del">
        <pc:chgData name="Moaid Hathot" userId="3f1639c73fb5027e" providerId="LiveId" clId="{D9E97354-32EC-4793-9F88-60193B8BBC11}" dt="2021-12-20T00:38:27.912" v="1344" actId="47"/>
        <pc:sldMkLst>
          <pc:docMk/>
          <pc:sldMk cId="1400834686" sldId="313"/>
        </pc:sldMkLst>
      </pc:sldChg>
      <pc:sldChg chg="del">
        <pc:chgData name="Moaid Hathot" userId="3f1639c73fb5027e" providerId="LiveId" clId="{D9E97354-32EC-4793-9F88-60193B8BBC11}" dt="2021-12-20T00:38:27.912" v="1344" actId="47"/>
        <pc:sldMkLst>
          <pc:docMk/>
          <pc:sldMk cId="21400260" sldId="314"/>
        </pc:sldMkLst>
      </pc:sldChg>
      <pc:sldChg chg="del">
        <pc:chgData name="Moaid Hathot" userId="3f1639c73fb5027e" providerId="LiveId" clId="{D9E97354-32EC-4793-9F88-60193B8BBC11}" dt="2021-12-20T00:38:27.912" v="1344" actId="47"/>
        <pc:sldMkLst>
          <pc:docMk/>
          <pc:sldMk cId="747490395" sldId="315"/>
        </pc:sldMkLst>
      </pc:sldChg>
      <pc:sldChg chg="del">
        <pc:chgData name="Moaid Hathot" userId="3f1639c73fb5027e" providerId="LiveId" clId="{D9E97354-32EC-4793-9F88-60193B8BBC11}" dt="2021-12-20T00:38:40.003" v="1346" actId="47"/>
        <pc:sldMkLst>
          <pc:docMk/>
          <pc:sldMk cId="1731735586" sldId="316"/>
        </pc:sldMkLst>
      </pc:sldChg>
      <pc:sldChg chg="del">
        <pc:chgData name="Moaid Hathot" userId="3f1639c73fb5027e" providerId="LiveId" clId="{D9E97354-32EC-4793-9F88-60193B8BBC11}" dt="2021-12-20T00:38:38.284" v="1345" actId="47"/>
        <pc:sldMkLst>
          <pc:docMk/>
          <pc:sldMk cId="380657530" sldId="317"/>
        </pc:sldMkLst>
      </pc:sldChg>
      <pc:sldChg chg="addSp delSp modSp mod">
        <pc:chgData name="Moaid Hathot" userId="3f1639c73fb5027e" providerId="LiveId" clId="{D9E97354-32EC-4793-9F88-60193B8BBC11}" dt="2021-12-20T00:50:14.230" v="1580" actId="22"/>
        <pc:sldMkLst>
          <pc:docMk/>
          <pc:sldMk cId="1626044176" sldId="318"/>
        </pc:sldMkLst>
        <pc:spChg chg="mod">
          <ac:chgData name="Moaid Hathot" userId="3f1639c73fb5027e" providerId="LiveId" clId="{D9E97354-32EC-4793-9F88-60193B8BBC11}" dt="2021-12-20T00:39:31.970" v="1381" actId="207"/>
          <ac:spMkLst>
            <pc:docMk/>
            <pc:sldMk cId="1626044176" sldId="318"/>
            <ac:spMk id="5" creationId="{9B106F1F-F6AE-435B-B11F-432333282934}"/>
          </ac:spMkLst>
        </pc:spChg>
        <pc:spChg chg="mod">
          <ac:chgData name="Moaid Hathot" userId="3f1639c73fb5027e" providerId="LiveId" clId="{D9E97354-32EC-4793-9F88-60193B8BBC11}" dt="2021-12-20T00:38:50.279" v="1347" actId="207"/>
          <ac:spMkLst>
            <pc:docMk/>
            <pc:sldMk cId="1626044176" sldId="318"/>
            <ac:spMk id="7" creationId="{7E7FF261-53B6-4DC8-8080-7A655E220CFD}"/>
          </ac:spMkLst>
        </pc:spChg>
        <pc:spChg chg="add">
          <ac:chgData name="Moaid Hathot" userId="3f1639c73fb5027e" providerId="LiveId" clId="{D9E97354-32EC-4793-9F88-60193B8BBC11}" dt="2021-12-20T00:50:14.230" v="1580" actId="22"/>
          <ac:spMkLst>
            <pc:docMk/>
            <pc:sldMk cId="1626044176" sldId="318"/>
            <ac:spMk id="9" creationId="{0B2A6D47-11BE-450F-891A-75030CC0C1B2}"/>
          </ac:spMkLst>
        </pc:spChg>
        <pc:picChg chg="del">
          <ac:chgData name="Moaid Hathot" userId="3f1639c73fb5027e" providerId="LiveId" clId="{D9E97354-32EC-4793-9F88-60193B8BBC11}" dt="2021-12-20T00:47:30.399" v="1449" actId="478"/>
          <ac:picMkLst>
            <pc:docMk/>
            <pc:sldMk cId="1626044176" sldId="318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7:30.670" v="1450" actId="22"/>
          <ac:picMkLst>
            <pc:docMk/>
            <pc:sldMk cId="1626044176" sldId="318"/>
            <ac:picMk id="4" creationId="{9BAA47DE-D171-4F8D-9062-7716FBB10D9B}"/>
          </ac:picMkLst>
        </pc:picChg>
      </pc:sldChg>
      <pc:sldChg chg="del">
        <pc:chgData name="Moaid Hathot" userId="3f1639c73fb5027e" providerId="LiveId" clId="{D9E97354-32EC-4793-9F88-60193B8BBC11}" dt="2021-12-20T00:48:13.865" v="1461" actId="47"/>
        <pc:sldMkLst>
          <pc:docMk/>
          <pc:sldMk cId="1183881608" sldId="319"/>
        </pc:sldMkLst>
      </pc:sldChg>
      <pc:sldChg chg="del">
        <pc:chgData name="Moaid Hathot" userId="3f1639c73fb5027e" providerId="LiveId" clId="{D9E97354-32EC-4793-9F88-60193B8BBC11}" dt="2021-12-20T00:48:13.865" v="1461" actId="47"/>
        <pc:sldMkLst>
          <pc:docMk/>
          <pc:sldMk cId="2037652497" sldId="320"/>
        </pc:sldMkLst>
      </pc:sldChg>
      <pc:sldChg chg="del">
        <pc:chgData name="Moaid Hathot" userId="3f1639c73fb5027e" providerId="LiveId" clId="{D9E97354-32EC-4793-9F88-60193B8BBC11}" dt="2021-12-20T00:48:13.865" v="1461" actId="47"/>
        <pc:sldMkLst>
          <pc:docMk/>
          <pc:sldMk cId="2868749885" sldId="321"/>
        </pc:sldMkLst>
      </pc:sldChg>
      <pc:sldChg chg="addSp delSp modSp mod">
        <pc:chgData name="Moaid Hathot" userId="3f1639c73fb5027e" providerId="LiveId" clId="{D9E97354-32EC-4793-9F88-60193B8BBC11}" dt="2021-12-20T00:52:16.319" v="1622" actId="108"/>
        <pc:sldMkLst>
          <pc:docMk/>
          <pc:sldMk cId="1549264987" sldId="323"/>
        </pc:sldMkLst>
        <pc:spChg chg="add">
          <ac:chgData name="Moaid Hathot" userId="3f1639c73fb5027e" providerId="LiveId" clId="{D9E97354-32EC-4793-9F88-60193B8BBC11}" dt="2021-12-20T00:50:21.187" v="1587" actId="22"/>
          <ac:spMkLst>
            <pc:docMk/>
            <pc:sldMk cId="1549264987" sldId="323"/>
            <ac:spMk id="5" creationId="{2CF553D2-EE10-4DBD-9E34-F9ED0C1178A4}"/>
          </ac:spMkLst>
        </pc:spChg>
        <pc:spChg chg="mod">
          <ac:chgData name="Moaid Hathot" userId="3f1639c73fb5027e" providerId="LiveId" clId="{D9E97354-32EC-4793-9F88-60193B8BBC11}" dt="2021-12-20T00:52:16.319" v="1622" actId="108"/>
          <ac:spMkLst>
            <pc:docMk/>
            <pc:sldMk cId="1549264987" sldId="323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0:48:28.405" v="1465" actId="478"/>
          <ac:picMkLst>
            <pc:docMk/>
            <pc:sldMk cId="1549264987" sldId="323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8:28.691" v="1466" actId="22"/>
          <ac:picMkLst>
            <pc:docMk/>
            <pc:sldMk cId="1549264987" sldId="323"/>
            <ac:picMk id="4" creationId="{4091D368-F240-4EC0-A66C-D77B148246AF}"/>
          </ac:picMkLst>
        </pc:picChg>
      </pc:sldChg>
      <pc:sldChg chg="del">
        <pc:chgData name="Moaid Hathot" userId="3f1639c73fb5027e" providerId="LiveId" clId="{D9E97354-32EC-4793-9F88-60193B8BBC11}" dt="2021-12-20T00:48:13.865" v="1461" actId="47"/>
        <pc:sldMkLst>
          <pc:docMk/>
          <pc:sldMk cId="3074178104" sldId="324"/>
        </pc:sldMkLst>
      </pc:sldChg>
      <pc:sldChg chg="addSp delSp modSp mod">
        <pc:chgData name="Moaid Hathot" userId="3f1639c73fb5027e" providerId="LiveId" clId="{D9E97354-32EC-4793-9F88-60193B8BBC11}" dt="2021-12-20T00:52:19.317" v="1623" actId="108"/>
        <pc:sldMkLst>
          <pc:docMk/>
          <pc:sldMk cId="1279707763" sldId="325"/>
        </pc:sldMkLst>
        <pc:spChg chg="add">
          <ac:chgData name="Moaid Hathot" userId="3f1639c73fb5027e" providerId="LiveId" clId="{D9E97354-32EC-4793-9F88-60193B8BBC11}" dt="2021-12-20T00:50:21.970" v="1588" actId="22"/>
          <ac:spMkLst>
            <pc:docMk/>
            <pc:sldMk cId="1279707763" sldId="325"/>
            <ac:spMk id="5" creationId="{08E25EBC-463A-449F-A376-0FBD4864C505}"/>
          </ac:spMkLst>
        </pc:spChg>
        <pc:spChg chg="mod">
          <ac:chgData name="Moaid Hathot" userId="3f1639c73fb5027e" providerId="LiveId" clId="{D9E97354-32EC-4793-9F88-60193B8BBC11}" dt="2021-12-20T00:52:19.317" v="1623" actId="108"/>
          <ac:spMkLst>
            <pc:docMk/>
            <pc:sldMk cId="1279707763" sldId="325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0:48:25.675" v="1462" actId="478"/>
          <ac:picMkLst>
            <pc:docMk/>
            <pc:sldMk cId="1279707763" sldId="325"/>
            <ac:picMk id="2" creationId="{B9830367-54D8-4906-A378-1886752CE5DD}"/>
          </ac:picMkLst>
        </pc:picChg>
        <pc:picChg chg="add mod">
          <ac:chgData name="Moaid Hathot" userId="3f1639c73fb5027e" providerId="LiveId" clId="{D9E97354-32EC-4793-9F88-60193B8BBC11}" dt="2021-12-20T00:48:26.095" v="1464" actId="1038"/>
          <ac:picMkLst>
            <pc:docMk/>
            <pc:sldMk cId="1279707763" sldId="325"/>
            <ac:picMk id="4" creationId="{78480181-371B-4AC0-A4B0-B4191F64D8D7}"/>
          </ac:picMkLst>
        </pc:picChg>
      </pc:sldChg>
      <pc:sldChg chg="del">
        <pc:chgData name="Moaid Hathot" userId="3f1639c73fb5027e" providerId="LiveId" clId="{D9E97354-32EC-4793-9F88-60193B8BBC11}" dt="2021-12-20T00:45:05.857" v="1382" actId="2696"/>
        <pc:sldMkLst>
          <pc:docMk/>
          <pc:sldMk cId="3996286092" sldId="326"/>
        </pc:sldMkLst>
      </pc:sldChg>
      <pc:sldChg chg="del">
        <pc:chgData name="Moaid Hathot" userId="3f1639c73fb5027e" providerId="LiveId" clId="{D9E97354-32EC-4793-9F88-60193B8BBC11}" dt="2021-12-20T00:45:05.857" v="1382" actId="2696"/>
        <pc:sldMkLst>
          <pc:docMk/>
          <pc:sldMk cId="1917323322" sldId="327"/>
        </pc:sldMkLst>
      </pc:sldChg>
      <pc:sldChg chg="del">
        <pc:chgData name="Moaid Hathot" userId="3f1639c73fb5027e" providerId="LiveId" clId="{D9E97354-32EC-4793-9F88-60193B8BBC11}" dt="2021-12-20T00:45:05.857" v="1382" actId="2696"/>
        <pc:sldMkLst>
          <pc:docMk/>
          <pc:sldMk cId="3142030932" sldId="328"/>
        </pc:sldMkLst>
      </pc:sldChg>
      <pc:sldChg chg="del">
        <pc:chgData name="Moaid Hathot" userId="3f1639c73fb5027e" providerId="LiveId" clId="{D9E97354-32EC-4793-9F88-60193B8BBC11}" dt="2021-12-20T00:45:05.857" v="1382" actId="2696"/>
        <pc:sldMkLst>
          <pc:docMk/>
          <pc:sldMk cId="4104719277" sldId="329"/>
        </pc:sldMkLst>
      </pc:sldChg>
      <pc:sldChg chg="del">
        <pc:chgData name="Moaid Hathot" userId="3f1639c73fb5027e" providerId="LiveId" clId="{D9E97354-32EC-4793-9F88-60193B8BBC11}" dt="2021-12-20T00:45:05.857" v="1382" actId="2696"/>
        <pc:sldMkLst>
          <pc:docMk/>
          <pc:sldMk cId="1439043101" sldId="330"/>
        </pc:sldMkLst>
      </pc:sldChg>
      <pc:sldChg chg="del">
        <pc:chgData name="Moaid Hathot" userId="3f1639c73fb5027e" providerId="LiveId" clId="{D9E97354-32EC-4793-9F88-60193B8BBC11}" dt="2021-12-20T00:45:05.857" v="1382" actId="2696"/>
        <pc:sldMkLst>
          <pc:docMk/>
          <pc:sldMk cId="3966042508" sldId="331"/>
        </pc:sldMkLst>
      </pc:sldChg>
      <pc:sldChg chg="del">
        <pc:chgData name="Moaid Hathot" userId="3f1639c73fb5027e" providerId="LiveId" clId="{D9E97354-32EC-4793-9F88-60193B8BBC11}" dt="2021-12-20T00:45:05.857" v="1382" actId="2696"/>
        <pc:sldMkLst>
          <pc:docMk/>
          <pc:sldMk cId="3820965485" sldId="332"/>
        </pc:sldMkLst>
      </pc:sldChg>
      <pc:sldChg chg="addSp delSp modSp mod">
        <pc:chgData name="Moaid Hathot" userId="3f1639c73fb5027e" providerId="LiveId" clId="{D9E97354-32EC-4793-9F88-60193B8BBC11}" dt="2021-12-20T01:01:11.970" v="1790" actId="22"/>
        <pc:sldMkLst>
          <pc:docMk/>
          <pc:sldMk cId="383468152" sldId="333"/>
        </pc:sldMkLst>
        <pc:spChg chg="add">
          <ac:chgData name="Moaid Hathot" userId="3f1639c73fb5027e" providerId="LiveId" clId="{D9E97354-32EC-4793-9F88-60193B8BBC11}" dt="2021-12-20T00:50:24.222" v="1589" actId="22"/>
          <ac:spMkLst>
            <pc:docMk/>
            <pc:sldMk cId="383468152" sldId="333"/>
            <ac:spMk id="4" creationId="{DF235CA7-854B-4382-9C97-5ECE2F1E010F}"/>
          </ac:spMkLst>
        </pc:spChg>
        <pc:spChg chg="mod">
          <ac:chgData name="Moaid Hathot" userId="3f1639c73fb5027e" providerId="LiveId" clId="{D9E97354-32EC-4793-9F88-60193B8BBC11}" dt="2021-12-20T00:58:07.302" v="1736" actId="27636"/>
          <ac:spMkLst>
            <pc:docMk/>
            <pc:sldMk cId="383468152" sldId="333"/>
            <ac:spMk id="5" creationId="{9B106F1F-F6AE-435B-B11F-432333282934}"/>
          </ac:spMkLst>
        </pc:spChg>
        <pc:spChg chg="mod">
          <ac:chgData name="Moaid Hathot" userId="3f1639c73fb5027e" providerId="LiveId" clId="{D9E97354-32EC-4793-9F88-60193B8BBC11}" dt="2021-12-20T00:57:46.251" v="1687" actId="20577"/>
          <ac:spMkLst>
            <pc:docMk/>
            <pc:sldMk cId="383468152" sldId="333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1:11.671" v="1789" actId="478"/>
          <ac:picMkLst>
            <pc:docMk/>
            <pc:sldMk cId="383468152" sldId="333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1:11.970" v="1790" actId="22"/>
          <ac:picMkLst>
            <pc:docMk/>
            <pc:sldMk cId="383468152" sldId="333"/>
            <ac:picMk id="9" creationId="{BC8A4CF1-620C-441E-829D-539ABC4C1606}"/>
          </ac:picMkLst>
        </pc:picChg>
      </pc:sldChg>
      <pc:sldChg chg="addSp delSp modSp mod">
        <pc:chgData name="Moaid Hathot" userId="3f1639c73fb5027e" providerId="LiveId" clId="{D9E97354-32EC-4793-9F88-60193B8BBC11}" dt="2021-12-20T01:01:14.236" v="1792" actId="22"/>
        <pc:sldMkLst>
          <pc:docMk/>
          <pc:sldMk cId="1261480486" sldId="335"/>
        </pc:sldMkLst>
        <pc:spChg chg="add">
          <ac:chgData name="Moaid Hathot" userId="3f1639c73fb5027e" providerId="LiveId" clId="{D9E97354-32EC-4793-9F88-60193B8BBC11}" dt="2021-12-20T00:50:24.953" v="1590" actId="22"/>
          <ac:spMkLst>
            <pc:docMk/>
            <pc:sldMk cId="1261480486" sldId="335"/>
            <ac:spMk id="4" creationId="{2F30B644-7B9D-4554-81C3-CA28DFD2ECBB}"/>
          </ac:spMkLst>
        </pc:spChg>
        <pc:spChg chg="mod">
          <ac:chgData name="Moaid Hathot" userId="3f1639c73fb5027e" providerId="LiveId" clId="{D9E97354-32EC-4793-9F88-60193B8BBC11}" dt="2021-12-20T00:52:26.671" v="1625" actId="108"/>
          <ac:spMkLst>
            <pc:docMk/>
            <pc:sldMk cId="1261480486" sldId="335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1:13.951" v="1791" actId="478"/>
          <ac:picMkLst>
            <pc:docMk/>
            <pc:sldMk cId="1261480486" sldId="335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1:14.236" v="1792" actId="22"/>
          <ac:picMkLst>
            <pc:docMk/>
            <pc:sldMk cId="1261480486" sldId="335"/>
            <ac:picMk id="5" creationId="{CCDEB1D5-BC72-4163-8EBB-D8E47BDBBCE2}"/>
          </ac:picMkLst>
        </pc:picChg>
      </pc:sldChg>
      <pc:sldChg chg="addSp delSp modSp mod">
        <pc:chgData name="Moaid Hathot" userId="3f1639c73fb5027e" providerId="LiveId" clId="{D9E97354-32EC-4793-9F88-60193B8BBC11}" dt="2021-12-20T01:01:17.209" v="1794" actId="22"/>
        <pc:sldMkLst>
          <pc:docMk/>
          <pc:sldMk cId="448719107" sldId="336"/>
        </pc:sldMkLst>
        <pc:spChg chg="add">
          <ac:chgData name="Moaid Hathot" userId="3f1639c73fb5027e" providerId="LiveId" clId="{D9E97354-32EC-4793-9F88-60193B8BBC11}" dt="2021-12-20T00:50:25.578" v="1591" actId="22"/>
          <ac:spMkLst>
            <pc:docMk/>
            <pc:sldMk cId="448719107" sldId="336"/>
            <ac:spMk id="4" creationId="{E6BF5542-F0ED-46BC-B5DC-98974AD15654}"/>
          </ac:spMkLst>
        </pc:spChg>
        <pc:spChg chg="mod">
          <ac:chgData name="Moaid Hathot" userId="3f1639c73fb5027e" providerId="LiveId" clId="{D9E97354-32EC-4793-9F88-60193B8BBC11}" dt="2021-12-20T00:52:28.884" v="1626" actId="108"/>
          <ac:spMkLst>
            <pc:docMk/>
            <pc:sldMk cId="448719107" sldId="336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1:16.935" v="1793" actId="478"/>
          <ac:picMkLst>
            <pc:docMk/>
            <pc:sldMk cId="448719107" sldId="336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1:17.209" v="1794" actId="22"/>
          <ac:picMkLst>
            <pc:docMk/>
            <pc:sldMk cId="448719107" sldId="336"/>
            <ac:picMk id="5" creationId="{279966FB-0387-4C00-A38D-AB85079A1E16}"/>
          </ac:picMkLst>
        </pc:picChg>
      </pc:sldChg>
      <pc:sldChg chg="addSp delSp modSp mod">
        <pc:chgData name="Moaid Hathot" userId="3f1639c73fb5027e" providerId="LiveId" clId="{D9E97354-32EC-4793-9F88-60193B8BBC11}" dt="2021-12-20T01:01:28.783" v="1802" actId="22"/>
        <pc:sldMkLst>
          <pc:docMk/>
          <pc:sldMk cId="2760548685" sldId="337"/>
        </pc:sldMkLst>
        <pc:spChg chg="add">
          <ac:chgData name="Moaid Hathot" userId="3f1639c73fb5027e" providerId="LiveId" clId="{D9E97354-32EC-4793-9F88-60193B8BBC11}" dt="2021-12-20T00:50:29.795" v="1595" actId="22"/>
          <ac:spMkLst>
            <pc:docMk/>
            <pc:sldMk cId="2760548685" sldId="337"/>
            <ac:spMk id="4" creationId="{37E528C2-E2E0-4E8E-AEE3-E5BF47BB3E53}"/>
          </ac:spMkLst>
        </pc:spChg>
        <pc:spChg chg="mod">
          <ac:chgData name="Moaid Hathot" userId="3f1639c73fb5027e" providerId="LiveId" clId="{D9E97354-32EC-4793-9F88-60193B8BBC11}" dt="2021-12-20T00:52:53.999" v="1630" actId="108"/>
          <ac:spMkLst>
            <pc:docMk/>
            <pc:sldMk cId="2760548685" sldId="337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1:28.510" v="1801" actId="478"/>
          <ac:picMkLst>
            <pc:docMk/>
            <pc:sldMk cId="2760548685" sldId="337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1:28.783" v="1802" actId="22"/>
          <ac:picMkLst>
            <pc:docMk/>
            <pc:sldMk cId="2760548685" sldId="337"/>
            <ac:picMk id="5" creationId="{3E56100D-9A38-4636-A43A-7A54B4757C3B}"/>
          </ac:picMkLst>
        </pc:picChg>
      </pc:sldChg>
      <pc:sldChg chg="addSp delSp modSp mod">
        <pc:chgData name="Moaid Hathot" userId="3f1639c73fb5027e" providerId="LiveId" clId="{D9E97354-32EC-4793-9F88-60193B8BBC11}" dt="2021-12-20T01:01:32.582" v="1804" actId="22"/>
        <pc:sldMkLst>
          <pc:docMk/>
          <pc:sldMk cId="1461369040" sldId="338"/>
        </pc:sldMkLst>
        <pc:spChg chg="add">
          <ac:chgData name="Moaid Hathot" userId="3f1639c73fb5027e" providerId="LiveId" clId="{D9E97354-32EC-4793-9F88-60193B8BBC11}" dt="2021-12-20T00:50:30.507" v="1596" actId="22"/>
          <ac:spMkLst>
            <pc:docMk/>
            <pc:sldMk cId="1461369040" sldId="338"/>
            <ac:spMk id="4" creationId="{2B8101FC-E637-4B7F-8823-AA24461675FA}"/>
          </ac:spMkLst>
        </pc:spChg>
        <pc:spChg chg="mod">
          <ac:chgData name="Moaid Hathot" userId="3f1639c73fb5027e" providerId="LiveId" clId="{D9E97354-32EC-4793-9F88-60193B8BBC11}" dt="2021-12-20T00:52:58.066" v="1631" actId="108"/>
          <ac:spMkLst>
            <pc:docMk/>
            <pc:sldMk cId="1461369040" sldId="338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1:32.113" v="1803" actId="478"/>
          <ac:picMkLst>
            <pc:docMk/>
            <pc:sldMk cId="1461369040" sldId="338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1:32.582" v="1804" actId="22"/>
          <ac:picMkLst>
            <pc:docMk/>
            <pc:sldMk cId="1461369040" sldId="338"/>
            <ac:picMk id="5" creationId="{4A49C944-F693-426A-AB51-B9CAF7B15C77}"/>
          </ac:picMkLst>
        </pc:picChg>
      </pc:sldChg>
      <pc:sldChg chg="addSp delSp modSp mod">
        <pc:chgData name="Moaid Hathot" userId="3f1639c73fb5027e" providerId="LiveId" clId="{D9E97354-32EC-4793-9F88-60193B8BBC11}" dt="2021-12-20T01:01:34.887" v="1806" actId="22"/>
        <pc:sldMkLst>
          <pc:docMk/>
          <pc:sldMk cId="3090198758" sldId="339"/>
        </pc:sldMkLst>
        <pc:spChg chg="add">
          <ac:chgData name="Moaid Hathot" userId="3f1639c73fb5027e" providerId="LiveId" clId="{D9E97354-32EC-4793-9F88-60193B8BBC11}" dt="2021-12-20T00:50:31.184" v="1597" actId="22"/>
          <ac:spMkLst>
            <pc:docMk/>
            <pc:sldMk cId="3090198758" sldId="339"/>
            <ac:spMk id="4" creationId="{BCDB1D56-33E0-4BA1-A1E5-98EF094EC052}"/>
          </ac:spMkLst>
        </pc:spChg>
        <pc:spChg chg="mod">
          <ac:chgData name="Moaid Hathot" userId="3f1639c73fb5027e" providerId="LiveId" clId="{D9E97354-32EC-4793-9F88-60193B8BBC11}" dt="2021-12-20T00:53:00.621" v="1632" actId="108"/>
          <ac:spMkLst>
            <pc:docMk/>
            <pc:sldMk cId="3090198758" sldId="339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1:34.613" v="1805" actId="478"/>
          <ac:picMkLst>
            <pc:docMk/>
            <pc:sldMk cId="3090198758" sldId="339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1:34.887" v="1806" actId="22"/>
          <ac:picMkLst>
            <pc:docMk/>
            <pc:sldMk cId="3090198758" sldId="339"/>
            <ac:picMk id="5" creationId="{A965419A-8D38-4C45-AF73-064F79F88507}"/>
          </ac:picMkLst>
        </pc:picChg>
      </pc:sldChg>
      <pc:sldChg chg="addSp delSp modSp mod">
        <pc:chgData name="Moaid Hathot" userId="3f1639c73fb5027e" providerId="LiveId" clId="{D9E97354-32EC-4793-9F88-60193B8BBC11}" dt="2021-12-20T01:01:37.103" v="1808" actId="22"/>
        <pc:sldMkLst>
          <pc:docMk/>
          <pc:sldMk cId="4242011545" sldId="340"/>
        </pc:sldMkLst>
        <pc:spChg chg="add">
          <ac:chgData name="Moaid Hathot" userId="3f1639c73fb5027e" providerId="LiveId" clId="{D9E97354-32EC-4793-9F88-60193B8BBC11}" dt="2021-12-20T00:50:32.528" v="1598" actId="22"/>
          <ac:spMkLst>
            <pc:docMk/>
            <pc:sldMk cId="4242011545" sldId="340"/>
            <ac:spMk id="4" creationId="{47A18732-B723-4323-B8FE-D1B1BCC8341F}"/>
          </ac:spMkLst>
        </pc:spChg>
        <pc:spChg chg="mod">
          <ac:chgData name="Moaid Hathot" userId="3f1639c73fb5027e" providerId="LiveId" clId="{D9E97354-32EC-4793-9F88-60193B8BBC11}" dt="2021-12-20T00:53:03.257" v="1633" actId="108"/>
          <ac:spMkLst>
            <pc:docMk/>
            <pc:sldMk cId="4242011545" sldId="340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1:36.812" v="1807" actId="478"/>
          <ac:picMkLst>
            <pc:docMk/>
            <pc:sldMk cId="4242011545" sldId="340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1:37.103" v="1808" actId="22"/>
          <ac:picMkLst>
            <pc:docMk/>
            <pc:sldMk cId="4242011545" sldId="340"/>
            <ac:picMk id="5" creationId="{723DA08A-BD61-444E-9E59-0372AC09EE5E}"/>
          </ac:picMkLst>
        </pc:picChg>
      </pc:sldChg>
      <pc:sldChg chg="addSp delSp modSp mod">
        <pc:chgData name="Moaid Hathot" userId="3f1639c73fb5027e" providerId="LiveId" clId="{D9E97354-32EC-4793-9F88-60193B8BBC11}" dt="2021-12-20T01:01:44.529" v="1812" actId="22"/>
        <pc:sldMkLst>
          <pc:docMk/>
          <pc:sldMk cId="1888677369" sldId="341"/>
        </pc:sldMkLst>
        <pc:spChg chg="add">
          <ac:chgData name="Moaid Hathot" userId="3f1639c73fb5027e" providerId="LiveId" clId="{D9E97354-32EC-4793-9F88-60193B8BBC11}" dt="2021-12-20T00:50:33.203" v="1599" actId="22"/>
          <ac:spMkLst>
            <pc:docMk/>
            <pc:sldMk cId="1888677369" sldId="341"/>
            <ac:spMk id="4" creationId="{A9E00FA1-8A41-434D-BD45-BDFD6DD0D2CD}"/>
          </ac:spMkLst>
        </pc:spChg>
        <pc:spChg chg="mod">
          <ac:chgData name="Moaid Hathot" userId="3f1639c73fb5027e" providerId="LiveId" clId="{D9E97354-32EC-4793-9F88-60193B8BBC11}" dt="2021-12-20T00:53:08.965" v="1634" actId="108"/>
          <ac:spMkLst>
            <pc:docMk/>
            <pc:sldMk cId="1888677369" sldId="341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1:44.260" v="1811" actId="478"/>
          <ac:picMkLst>
            <pc:docMk/>
            <pc:sldMk cId="1888677369" sldId="341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1:44.529" v="1812" actId="22"/>
          <ac:picMkLst>
            <pc:docMk/>
            <pc:sldMk cId="1888677369" sldId="341"/>
            <ac:picMk id="5" creationId="{429D8435-A845-4EDC-B812-E166F7CE78AD}"/>
          </ac:picMkLst>
        </pc:picChg>
      </pc:sldChg>
      <pc:sldChg chg="addSp delSp modSp mod">
        <pc:chgData name="Moaid Hathot" userId="3f1639c73fb5027e" providerId="LiveId" clId="{D9E97354-32EC-4793-9F88-60193B8BBC11}" dt="2021-12-20T01:01:47.090" v="1814" actId="22"/>
        <pc:sldMkLst>
          <pc:docMk/>
          <pc:sldMk cId="357927732" sldId="342"/>
        </pc:sldMkLst>
        <pc:spChg chg="add">
          <ac:chgData name="Moaid Hathot" userId="3f1639c73fb5027e" providerId="LiveId" clId="{D9E97354-32EC-4793-9F88-60193B8BBC11}" dt="2021-12-20T00:50:33.810" v="1600" actId="22"/>
          <ac:spMkLst>
            <pc:docMk/>
            <pc:sldMk cId="357927732" sldId="342"/>
            <ac:spMk id="4" creationId="{E2E39558-64C4-4E57-80F9-8C4F2548383B}"/>
          </ac:spMkLst>
        </pc:spChg>
        <pc:spChg chg="mod">
          <ac:chgData name="Moaid Hathot" userId="3f1639c73fb5027e" providerId="LiveId" clId="{D9E97354-32EC-4793-9F88-60193B8BBC11}" dt="2021-12-20T00:53:11.073" v="1635" actId="108"/>
          <ac:spMkLst>
            <pc:docMk/>
            <pc:sldMk cId="357927732" sldId="342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1:46.814" v="1813" actId="478"/>
          <ac:picMkLst>
            <pc:docMk/>
            <pc:sldMk cId="357927732" sldId="342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1:47.090" v="1814" actId="22"/>
          <ac:picMkLst>
            <pc:docMk/>
            <pc:sldMk cId="357927732" sldId="342"/>
            <ac:picMk id="5" creationId="{B5CFEFCE-A7DB-47AF-99AA-C29B00789679}"/>
          </ac:picMkLst>
        </pc:picChg>
      </pc:sldChg>
      <pc:sldChg chg="addSp delSp modSp mod">
        <pc:chgData name="Moaid Hathot" userId="3f1639c73fb5027e" providerId="LiveId" clId="{D9E97354-32EC-4793-9F88-60193B8BBC11}" dt="2021-12-20T01:01:49.577" v="1816" actId="22"/>
        <pc:sldMkLst>
          <pc:docMk/>
          <pc:sldMk cId="593601195" sldId="343"/>
        </pc:sldMkLst>
        <pc:spChg chg="add">
          <ac:chgData name="Moaid Hathot" userId="3f1639c73fb5027e" providerId="LiveId" clId="{D9E97354-32EC-4793-9F88-60193B8BBC11}" dt="2021-12-20T00:50:34.991" v="1601" actId="22"/>
          <ac:spMkLst>
            <pc:docMk/>
            <pc:sldMk cId="593601195" sldId="343"/>
            <ac:spMk id="4" creationId="{8F6C9EB7-2D4B-463F-8D7B-1E1877E5A58A}"/>
          </ac:spMkLst>
        </pc:spChg>
        <pc:spChg chg="mod">
          <ac:chgData name="Moaid Hathot" userId="3f1639c73fb5027e" providerId="LiveId" clId="{D9E97354-32EC-4793-9F88-60193B8BBC11}" dt="2021-12-20T00:53:13.146" v="1636" actId="108"/>
          <ac:spMkLst>
            <pc:docMk/>
            <pc:sldMk cId="593601195" sldId="343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1:49.287" v="1815" actId="478"/>
          <ac:picMkLst>
            <pc:docMk/>
            <pc:sldMk cId="593601195" sldId="343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1:49.577" v="1816" actId="22"/>
          <ac:picMkLst>
            <pc:docMk/>
            <pc:sldMk cId="593601195" sldId="343"/>
            <ac:picMk id="5" creationId="{B99394A6-5EF1-4D6F-B4B1-874C392ABC28}"/>
          </ac:picMkLst>
        </pc:picChg>
      </pc:sldChg>
      <pc:sldChg chg="addSp delSp modSp mod">
        <pc:chgData name="Moaid Hathot" userId="3f1639c73fb5027e" providerId="LiveId" clId="{D9E97354-32EC-4793-9F88-60193B8BBC11}" dt="2021-12-20T01:01:52.762" v="1818" actId="22"/>
        <pc:sldMkLst>
          <pc:docMk/>
          <pc:sldMk cId="3928120451" sldId="344"/>
        </pc:sldMkLst>
        <pc:spChg chg="add">
          <ac:chgData name="Moaid Hathot" userId="3f1639c73fb5027e" providerId="LiveId" clId="{D9E97354-32EC-4793-9F88-60193B8BBC11}" dt="2021-12-20T00:50:35.749" v="1602" actId="22"/>
          <ac:spMkLst>
            <pc:docMk/>
            <pc:sldMk cId="3928120451" sldId="344"/>
            <ac:spMk id="4" creationId="{2F7C6200-C014-433C-81C0-F4D0D9C5D6A0}"/>
          </ac:spMkLst>
        </pc:spChg>
        <pc:spChg chg="mod">
          <ac:chgData name="Moaid Hathot" userId="3f1639c73fb5027e" providerId="LiveId" clId="{D9E97354-32EC-4793-9F88-60193B8BBC11}" dt="2021-12-20T00:53:15.364" v="1637" actId="108"/>
          <ac:spMkLst>
            <pc:docMk/>
            <pc:sldMk cId="3928120451" sldId="344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1:52.460" v="1817" actId="478"/>
          <ac:picMkLst>
            <pc:docMk/>
            <pc:sldMk cId="3928120451" sldId="344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1:52.762" v="1818" actId="22"/>
          <ac:picMkLst>
            <pc:docMk/>
            <pc:sldMk cId="3928120451" sldId="344"/>
            <ac:picMk id="5" creationId="{7011C4AB-9492-4B3D-81AE-5D3029C7A712}"/>
          </ac:picMkLst>
        </pc:picChg>
      </pc:sldChg>
      <pc:sldChg chg="addSp delSp modSp mod">
        <pc:chgData name="Moaid Hathot" userId="3f1639c73fb5027e" providerId="LiveId" clId="{D9E97354-32EC-4793-9F88-60193B8BBC11}" dt="2021-12-20T01:01:55.167" v="1820" actId="22"/>
        <pc:sldMkLst>
          <pc:docMk/>
          <pc:sldMk cId="1776852179" sldId="345"/>
        </pc:sldMkLst>
        <pc:spChg chg="add">
          <ac:chgData name="Moaid Hathot" userId="3f1639c73fb5027e" providerId="LiveId" clId="{D9E97354-32EC-4793-9F88-60193B8BBC11}" dt="2021-12-20T00:50:36.408" v="1603" actId="22"/>
          <ac:spMkLst>
            <pc:docMk/>
            <pc:sldMk cId="1776852179" sldId="345"/>
            <ac:spMk id="4" creationId="{BA2E9D05-0967-4D1F-B35E-1C95E3312D03}"/>
          </ac:spMkLst>
        </pc:spChg>
        <pc:spChg chg="mod">
          <ac:chgData name="Moaid Hathot" userId="3f1639c73fb5027e" providerId="LiveId" clId="{D9E97354-32EC-4793-9F88-60193B8BBC11}" dt="2021-12-20T00:53:18.594" v="1638" actId="108"/>
          <ac:spMkLst>
            <pc:docMk/>
            <pc:sldMk cId="1776852179" sldId="345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1:54.854" v="1819" actId="478"/>
          <ac:picMkLst>
            <pc:docMk/>
            <pc:sldMk cId="1776852179" sldId="345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1:55.167" v="1820" actId="22"/>
          <ac:picMkLst>
            <pc:docMk/>
            <pc:sldMk cId="1776852179" sldId="345"/>
            <ac:picMk id="5" creationId="{C4028297-B0AE-4686-BCE9-22A0C3641540}"/>
          </ac:picMkLst>
        </pc:picChg>
      </pc:sldChg>
      <pc:sldChg chg="addSp delSp mod modShow">
        <pc:chgData name="Moaid Hathot" userId="3f1639c73fb5027e" providerId="LiveId" clId="{D9E97354-32EC-4793-9F88-60193B8BBC11}" dt="2021-12-20T01:01:57.501" v="1822" actId="22"/>
        <pc:sldMkLst>
          <pc:docMk/>
          <pc:sldMk cId="3294507702" sldId="346"/>
        </pc:sldMkLst>
        <pc:spChg chg="add">
          <ac:chgData name="Moaid Hathot" userId="3f1639c73fb5027e" providerId="LiveId" clId="{D9E97354-32EC-4793-9F88-60193B8BBC11}" dt="2021-12-20T00:50:37.726" v="1604" actId="22"/>
          <ac:spMkLst>
            <pc:docMk/>
            <pc:sldMk cId="3294507702" sldId="346"/>
            <ac:spMk id="3" creationId="{ED1D79DC-8EA3-48F4-8FAE-F3FE78FF8D30}"/>
          </ac:spMkLst>
        </pc:spChg>
        <pc:picChg chg="del">
          <ac:chgData name="Moaid Hathot" userId="3f1639c73fb5027e" providerId="LiveId" clId="{D9E97354-32EC-4793-9F88-60193B8BBC11}" dt="2021-12-20T01:01:57.227" v="1821" actId="478"/>
          <ac:picMkLst>
            <pc:docMk/>
            <pc:sldMk cId="3294507702" sldId="346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1:57.501" v="1822" actId="22"/>
          <ac:picMkLst>
            <pc:docMk/>
            <pc:sldMk cId="3294507702" sldId="346"/>
            <ac:picMk id="5" creationId="{665C5096-DDBD-4400-899A-B31EC7BE4F3D}"/>
          </ac:picMkLst>
        </pc:picChg>
      </pc:sldChg>
      <pc:sldChg chg="addSp delSp mod modShow">
        <pc:chgData name="Moaid Hathot" userId="3f1639c73fb5027e" providerId="LiveId" clId="{D9E97354-32EC-4793-9F88-60193B8BBC11}" dt="2021-12-20T01:02:00.416" v="1824" actId="22"/>
        <pc:sldMkLst>
          <pc:docMk/>
          <pc:sldMk cId="3910077690" sldId="347"/>
        </pc:sldMkLst>
        <pc:spChg chg="add">
          <ac:chgData name="Moaid Hathot" userId="3f1639c73fb5027e" providerId="LiveId" clId="{D9E97354-32EC-4793-9F88-60193B8BBC11}" dt="2021-12-20T00:50:38.476" v="1605" actId="22"/>
          <ac:spMkLst>
            <pc:docMk/>
            <pc:sldMk cId="3910077690" sldId="347"/>
            <ac:spMk id="4" creationId="{75A3AA45-FCBA-4C61-8AC7-D92FF6F07027}"/>
          </ac:spMkLst>
        </pc:spChg>
        <pc:picChg chg="del">
          <ac:chgData name="Moaid Hathot" userId="3f1639c73fb5027e" providerId="LiveId" clId="{D9E97354-32EC-4793-9F88-60193B8BBC11}" dt="2021-12-20T01:02:00.143" v="1823" actId="478"/>
          <ac:picMkLst>
            <pc:docMk/>
            <pc:sldMk cId="3910077690" sldId="347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2:00.416" v="1824" actId="22"/>
          <ac:picMkLst>
            <pc:docMk/>
            <pc:sldMk cId="3910077690" sldId="347"/>
            <ac:picMk id="5" creationId="{2ADED710-3306-4D3F-8AAC-8742137025A4}"/>
          </ac:picMkLst>
        </pc:picChg>
      </pc:sldChg>
      <pc:sldChg chg="addSp delSp mod modShow">
        <pc:chgData name="Moaid Hathot" userId="3f1639c73fb5027e" providerId="LiveId" clId="{D9E97354-32EC-4793-9F88-60193B8BBC11}" dt="2021-12-20T01:02:02.659" v="1826" actId="22"/>
        <pc:sldMkLst>
          <pc:docMk/>
          <pc:sldMk cId="2710038847" sldId="348"/>
        </pc:sldMkLst>
        <pc:spChg chg="add">
          <ac:chgData name="Moaid Hathot" userId="3f1639c73fb5027e" providerId="LiveId" clId="{D9E97354-32EC-4793-9F88-60193B8BBC11}" dt="2021-12-20T00:50:39.560" v="1606" actId="22"/>
          <ac:spMkLst>
            <pc:docMk/>
            <pc:sldMk cId="2710038847" sldId="348"/>
            <ac:spMk id="4" creationId="{533DABB5-8120-4511-B69E-4073C4FA580E}"/>
          </ac:spMkLst>
        </pc:spChg>
        <pc:picChg chg="del">
          <ac:chgData name="Moaid Hathot" userId="3f1639c73fb5027e" providerId="LiveId" clId="{D9E97354-32EC-4793-9F88-60193B8BBC11}" dt="2021-12-20T01:02:02.360" v="1825" actId="478"/>
          <ac:picMkLst>
            <pc:docMk/>
            <pc:sldMk cId="2710038847" sldId="348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2:02.659" v="1826" actId="22"/>
          <ac:picMkLst>
            <pc:docMk/>
            <pc:sldMk cId="2710038847" sldId="348"/>
            <ac:picMk id="5" creationId="{E217CE0F-9A70-4748-9B0E-E27BAFF88BC1}"/>
          </ac:picMkLst>
        </pc:picChg>
      </pc:sldChg>
      <pc:sldChg chg="addSp delSp mod modShow">
        <pc:chgData name="Moaid Hathot" userId="3f1639c73fb5027e" providerId="LiveId" clId="{D9E97354-32EC-4793-9F88-60193B8BBC11}" dt="2021-12-20T01:02:05.100" v="1828" actId="22"/>
        <pc:sldMkLst>
          <pc:docMk/>
          <pc:sldMk cId="1941700465" sldId="349"/>
        </pc:sldMkLst>
        <pc:spChg chg="add">
          <ac:chgData name="Moaid Hathot" userId="3f1639c73fb5027e" providerId="LiveId" clId="{D9E97354-32EC-4793-9F88-60193B8BBC11}" dt="2021-12-20T00:50:41.540" v="1607" actId="22"/>
          <ac:spMkLst>
            <pc:docMk/>
            <pc:sldMk cId="1941700465" sldId="349"/>
            <ac:spMk id="3" creationId="{F34A54B9-911E-4FC4-A7F4-14B53361D911}"/>
          </ac:spMkLst>
        </pc:spChg>
        <pc:picChg chg="del">
          <ac:chgData name="Moaid Hathot" userId="3f1639c73fb5027e" providerId="LiveId" clId="{D9E97354-32EC-4793-9F88-60193B8BBC11}" dt="2021-12-20T01:02:04.816" v="1827" actId="478"/>
          <ac:picMkLst>
            <pc:docMk/>
            <pc:sldMk cId="1941700465" sldId="349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2:05.100" v="1828" actId="22"/>
          <ac:picMkLst>
            <pc:docMk/>
            <pc:sldMk cId="1941700465" sldId="349"/>
            <ac:picMk id="5" creationId="{112059FD-2BB3-4B28-AE61-B1E593D13DB3}"/>
          </ac:picMkLst>
        </pc:picChg>
      </pc:sldChg>
      <pc:sldChg chg="addSp delSp mod modShow">
        <pc:chgData name="Moaid Hathot" userId="3f1639c73fb5027e" providerId="LiveId" clId="{D9E97354-32EC-4793-9F88-60193B8BBC11}" dt="2021-12-20T01:02:13.290" v="1834" actId="22"/>
        <pc:sldMkLst>
          <pc:docMk/>
          <pc:sldMk cId="86097315" sldId="350"/>
        </pc:sldMkLst>
        <pc:spChg chg="add">
          <ac:chgData name="Moaid Hathot" userId="3f1639c73fb5027e" providerId="LiveId" clId="{D9E97354-32EC-4793-9F88-60193B8BBC11}" dt="2021-12-20T00:50:52.428" v="1611" actId="22"/>
          <ac:spMkLst>
            <pc:docMk/>
            <pc:sldMk cId="86097315" sldId="350"/>
            <ac:spMk id="3" creationId="{42D33D9C-B640-48B5-84CA-608020272AF7}"/>
          </ac:spMkLst>
        </pc:spChg>
        <pc:picChg chg="del">
          <ac:chgData name="Moaid Hathot" userId="3f1639c73fb5027e" providerId="LiveId" clId="{D9E97354-32EC-4793-9F88-60193B8BBC11}" dt="2021-12-20T01:02:12.998" v="1833" actId="478"/>
          <ac:picMkLst>
            <pc:docMk/>
            <pc:sldMk cId="86097315" sldId="350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2:13.290" v="1834" actId="22"/>
          <ac:picMkLst>
            <pc:docMk/>
            <pc:sldMk cId="86097315" sldId="350"/>
            <ac:picMk id="5" creationId="{8BA74FBC-4D1C-4EF0-8238-39AB4EE9EC50}"/>
          </ac:picMkLst>
        </pc:picChg>
      </pc:sldChg>
      <pc:sldChg chg="addSp delSp mod modShow">
        <pc:chgData name="Moaid Hathot" userId="3f1639c73fb5027e" providerId="LiveId" clId="{D9E97354-32EC-4793-9F88-60193B8BBC11}" dt="2021-12-20T01:02:10.906" v="1832" actId="22"/>
        <pc:sldMkLst>
          <pc:docMk/>
          <pc:sldMk cId="2084431882" sldId="352"/>
        </pc:sldMkLst>
        <pc:spChg chg="add">
          <ac:chgData name="Moaid Hathot" userId="3f1639c73fb5027e" providerId="LiveId" clId="{D9E97354-32EC-4793-9F88-60193B8BBC11}" dt="2021-12-20T00:50:53.800" v="1612" actId="22"/>
          <ac:spMkLst>
            <pc:docMk/>
            <pc:sldMk cId="2084431882" sldId="352"/>
            <ac:spMk id="4" creationId="{097D83D7-7FCD-4BA6-9D49-E8D2F2CD031E}"/>
          </ac:spMkLst>
        </pc:spChg>
        <pc:picChg chg="del">
          <ac:chgData name="Moaid Hathot" userId="3f1639c73fb5027e" providerId="LiveId" clId="{D9E97354-32EC-4793-9F88-60193B8BBC11}" dt="2021-12-20T01:02:10.603" v="1831" actId="478"/>
          <ac:picMkLst>
            <pc:docMk/>
            <pc:sldMk cId="2084431882" sldId="352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2:10.906" v="1832" actId="22"/>
          <ac:picMkLst>
            <pc:docMk/>
            <pc:sldMk cId="2084431882" sldId="352"/>
            <ac:picMk id="5" creationId="{9171EF1A-4812-47F7-9373-FBA9A48E6AB9}"/>
          </ac:picMkLst>
        </pc:picChg>
      </pc:sldChg>
      <pc:sldChg chg="addSp delSp mod modShow">
        <pc:chgData name="Moaid Hathot" userId="3f1639c73fb5027e" providerId="LiveId" clId="{D9E97354-32EC-4793-9F88-60193B8BBC11}" dt="2021-12-20T01:02:07.706" v="1830" actId="22"/>
        <pc:sldMkLst>
          <pc:docMk/>
          <pc:sldMk cId="2814590256" sldId="353"/>
        </pc:sldMkLst>
        <pc:spChg chg="add">
          <ac:chgData name="Moaid Hathot" userId="3f1639c73fb5027e" providerId="LiveId" clId="{D9E97354-32EC-4793-9F88-60193B8BBC11}" dt="2021-12-20T00:50:42.210" v="1608" actId="22"/>
          <ac:spMkLst>
            <pc:docMk/>
            <pc:sldMk cId="2814590256" sldId="353"/>
            <ac:spMk id="4" creationId="{E6B0FBE5-0747-4D48-8C8C-3600823433A9}"/>
          </ac:spMkLst>
        </pc:spChg>
        <pc:spChg chg="add del">
          <ac:chgData name="Moaid Hathot" userId="3f1639c73fb5027e" providerId="LiveId" clId="{D9E97354-32EC-4793-9F88-60193B8BBC11}" dt="2021-12-20T00:50:55.765" v="1614" actId="22"/>
          <ac:spMkLst>
            <pc:docMk/>
            <pc:sldMk cId="2814590256" sldId="353"/>
            <ac:spMk id="5" creationId="{0965E27C-CBBC-4F5A-85E8-F7D960047088}"/>
          </ac:spMkLst>
        </pc:spChg>
        <pc:picChg chg="del">
          <ac:chgData name="Moaid Hathot" userId="3f1639c73fb5027e" providerId="LiveId" clId="{D9E97354-32EC-4793-9F88-60193B8BBC11}" dt="2021-12-20T01:02:07.421" v="1829" actId="478"/>
          <ac:picMkLst>
            <pc:docMk/>
            <pc:sldMk cId="2814590256" sldId="353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2:07.706" v="1830" actId="22"/>
          <ac:picMkLst>
            <pc:docMk/>
            <pc:sldMk cId="2814590256" sldId="353"/>
            <ac:picMk id="11" creationId="{0E88BD1F-EA2F-4099-B957-D6A6FBA1D024}"/>
          </ac:picMkLst>
        </pc:picChg>
      </pc:sldChg>
      <pc:sldChg chg="addSp delSp mod modShow">
        <pc:chgData name="Moaid Hathot" userId="3f1639c73fb5027e" providerId="LiveId" clId="{D9E97354-32EC-4793-9F88-60193B8BBC11}" dt="2021-12-20T01:02:15.765" v="1836" actId="22"/>
        <pc:sldMkLst>
          <pc:docMk/>
          <pc:sldMk cId="1449248605" sldId="354"/>
        </pc:sldMkLst>
        <pc:spChg chg="add">
          <ac:chgData name="Moaid Hathot" userId="3f1639c73fb5027e" providerId="LiveId" clId="{D9E97354-32EC-4793-9F88-60193B8BBC11}" dt="2021-12-20T00:50:51.747" v="1610" actId="22"/>
          <ac:spMkLst>
            <pc:docMk/>
            <pc:sldMk cId="1449248605" sldId="354"/>
            <ac:spMk id="4" creationId="{0069B8CA-5794-4994-9D01-EA426044C0A9}"/>
          </ac:spMkLst>
        </pc:spChg>
        <pc:picChg chg="del">
          <ac:chgData name="Moaid Hathot" userId="3f1639c73fb5027e" providerId="LiveId" clId="{D9E97354-32EC-4793-9F88-60193B8BBC11}" dt="2021-12-20T01:02:15.490" v="1835" actId="478"/>
          <ac:picMkLst>
            <pc:docMk/>
            <pc:sldMk cId="1449248605" sldId="354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2:15.765" v="1836" actId="22"/>
          <ac:picMkLst>
            <pc:docMk/>
            <pc:sldMk cId="1449248605" sldId="354"/>
            <ac:picMk id="5" creationId="{7BE215D8-D161-47DB-A2AE-69EF5A7D281E}"/>
          </ac:picMkLst>
        </pc:picChg>
      </pc:sldChg>
      <pc:sldChg chg="addSp delSp modSp mod">
        <pc:chgData name="Moaid Hathot" userId="3f1639c73fb5027e" providerId="LiveId" clId="{D9E97354-32EC-4793-9F88-60193B8BBC11}" dt="2021-12-20T01:02:21.771" v="1840" actId="22"/>
        <pc:sldMkLst>
          <pc:docMk/>
          <pc:sldMk cId="1497842189" sldId="355"/>
        </pc:sldMkLst>
        <pc:spChg chg="mod">
          <ac:chgData name="Moaid Hathot" userId="3f1639c73fb5027e" providerId="LiveId" clId="{D9E97354-32EC-4793-9F88-60193B8BBC11}" dt="2021-12-20T01:01:03.135" v="1788" actId="207"/>
          <ac:spMkLst>
            <pc:docMk/>
            <pc:sldMk cId="1497842189" sldId="355"/>
            <ac:spMk id="5" creationId="{9B106F1F-F6AE-435B-B11F-432333282934}"/>
          </ac:spMkLst>
        </pc:spChg>
        <pc:spChg chg="mod">
          <ac:chgData name="Moaid Hathot" userId="3f1639c73fb5027e" providerId="LiveId" clId="{D9E97354-32EC-4793-9F88-60193B8BBC11}" dt="2021-12-20T00:53:23.605" v="1639" actId="108"/>
          <ac:spMkLst>
            <pc:docMk/>
            <pc:sldMk cId="1497842189" sldId="355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2:21.502" v="1839" actId="478"/>
          <ac:picMkLst>
            <pc:docMk/>
            <pc:sldMk cId="1497842189" sldId="355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2:21.771" v="1840" actId="22"/>
          <ac:picMkLst>
            <pc:docMk/>
            <pc:sldMk cId="1497842189" sldId="355"/>
            <ac:picMk id="4" creationId="{CD833C18-1FB3-4534-A543-B8591907CD76}"/>
          </ac:picMkLst>
        </pc:picChg>
      </pc:sldChg>
      <pc:sldChg chg="addSp delSp modSp mod">
        <pc:chgData name="Moaid Hathot" userId="3f1639c73fb5027e" providerId="LiveId" clId="{D9E97354-32EC-4793-9F88-60193B8BBC11}" dt="2021-12-20T01:02:24.068" v="1842" actId="22"/>
        <pc:sldMkLst>
          <pc:docMk/>
          <pc:sldMk cId="1325586380" sldId="356"/>
        </pc:sldMkLst>
        <pc:spChg chg="mod">
          <ac:chgData name="Moaid Hathot" userId="3f1639c73fb5027e" providerId="LiveId" clId="{D9E97354-32EC-4793-9F88-60193B8BBC11}" dt="2021-12-20T00:53:26.391" v="1640" actId="108"/>
          <ac:spMkLst>
            <pc:docMk/>
            <pc:sldMk cId="1325586380" sldId="356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2:23.783" v="1841" actId="478"/>
          <ac:picMkLst>
            <pc:docMk/>
            <pc:sldMk cId="1325586380" sldId="356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2:24.068" v="1842" actId="22"/>
          <ac:picMkLst>
            <pc:docMk/>
            <pc:sldMk cId="1325586380" sldId="356"/>
            <ac:picMk id="4" creationId="{FB9778C6-5E2B-49F4-9E3A-DD4E9023644F}"/>
          </ac:picMkLst>
        </pc:picChg>
      </pc:sldChg>
      <pc:sldChg chg="addSp delSp modSp mod">
        <pc:chgData name="Moaid Hathot" userId="3f1639c73fb5027e" providerId="LiveId" clId="{D9E97354-32EC-4793-9F88-60193B8BBC11}" dt="2021-12-20T01:02:26.961" v="1844" actId="22"/>
        <pc:sldMkLst>
          <pc:docMk/>
          <pc:sldMk cId="1172401207" sldId="357"/>
        </pc:sldMkLst>
        <pc:spChg chg="mod">
          <ac:chgData name="Moaid Hathot" userId="3f1639c73fb5027e" providerId="LiveId" clId="{D9E97354-32EC-4793-9F88-60193B8BBC11}" dt="2021-12-20T00:53:28.751" v="1641" actId="108"/>
          <ac:spMkLst>
            <pc:docMk/>
            <pc:sldMk cId="1172401207" sldId="357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2:26.648" v="1843" actId="478"/>
          <ac:picMkLst>
            <pc:docMk/>
            <pc:sldMk cId="1172401207" sldId="357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2:26.961" v="1844" actId="22"/>
          <ac:picMkLst>
            <pc:docMk/>
            <pc:sldMk cId="1172401207" sldId="357"/>
            <ac:picMk id="4" creationId="{D09D899A-5728-4A65-B02A-CA5C1471628B}"/>
          </ac:picMkLst>
        </pc:picChg>
      </pc:sldChg>
      <pc:sldChg chg="addSp delSp modSp mod">
        <pc:chgData name="Moaid Hathot" userId="3f1639c73fb5027e" providerId="LiveId" clId="{D9E97354-32EC-4793-9F88-60193B8BBC11}" dt="2021-12-20T01:02:29.442" v="1846" actId="22"/>
        <pc:sldMkLst>
          <pc:docMk/>
          <pc:sldMk cId="1991390377" sldId="358"/>
        </pc:sldMkLst>
        <pc:spChg chg="mod">
          <ac:chgData name="Moaid Hathot" userId="3f1639c73fb5027e" providerId="LiveId" clId="{D9E97354-32EC-4793-9F88-60193B8BBC11}" dt="2021-12-20T00:53:31.441" v="1642" actId="108"/>
          <ac:spMkLst>
            <pc:docMk/>
            <pc:sldMk cId="1991390377" sldId="358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2:29.169" v="1845" actId="478"/>
          <ac:picMkLst>
            <pc:docMk/>
            <pc:sldMk cId="1991390377" sldId="358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2:29.442" v="1846" actId="22"/>
          <ac:picMkLst>
            <pc:docMk/>
            <pc:sldMk cId="1991390377" sldId="358"/>
            <ac:picMk id="4" creationId="{346E762D-3132-4711-9C0A-D379085E45C9}"/>
          </ac:picMkLst>
        </pc:picChg>
      </pc:sldChg>
      <pc:sldChg chg="addSp delSp modSp mod">
        <pc:chgData name="Moaid Hathot" userId="3f1639c73fb5027e" providerId="LiveId" clId="{D9E97354-32EC-4793-9F88-60193B8BBC11}" dt="2021-12-20T01:02:32.094" v="1848" actId="22"/>
        <pc:sldMkLst>
          <pc:docMk/>
          <pc:sldMk cId="3755288286" sldId="359"/>
        </pc:sldMkLst>
        <pc:spChg chg="mod">
          <ac:chgData name="Moaid Hathot" userId="3f1639c73fb5027e" providerId="LiveId" clId="{D9E97354-32EC-4793-9F88-60193B8BBC11}" dt="2021-12-20T00:53:34.837" v="1643" actId="108"/>
          <ac:spMkLst>
            <pc:docMk/>
            <pc:sldMk cId="3755288286" sldId="359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2:31.595" v="1847" actId="478"/>
          <ac:picMkLst>
            <pc:docMk/>
            <pc:sldMk cId="3755288286" sldId="359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2:32.094" v="1848" actId="22"/>
          <ac:picMkLst>
            <pc:docMk/>
            <pc:sldMk cId="3755288286" sldId="359"/>
            <ac:picMk id="4" creationId="{EB7A07C5-84EF-4D43-9C60-64046B24414E}"/>
          </ac:picMkLst>
        </pc:picChg>
      </pc:sldChg>
      <pc:sldChg chg="addSp delSp modSp mod">
        <pc:chgData name="Moaid Hathot" userId="3f1639c73fb5027e" providerId="LiveId" clId="{D9E97354-32EC-4793-9F88-60193B8BBC11}" dt="2021-12-20T01:02:35.439" v="1850" actId="22"/>
        <pc:sldMkLst>
          <pc:docMk/>
          <pc:sldMk cId="1096329729" sldId="360"/>
        </pc:sldMkLst>
        <pc:spChg chg="mod">
          <ac:chgData name="Moaid Hathot" userId="3f1639c73fb5027e" providerId="LiveId" clId="{D9E97354-32EC-4793-9F88-60193B8BBC11}" dt="2021-12-20T00:53:36.976" v="1644" actId="108"/>
          <ac:spMkLst>
            <pc:docMk/>
            <pc:sldMk cId="1096329729" sldId="360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2:35.054" v="1849" actId="478"/>
          <ac:picMkLst>
            <pc:docMk/>
            <pc:sldMk cId="1096329729" sldId="360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2:35.439" v="1850" actId="22"/>
          <ac:picMkLst>
            <pc:docMk/>
            <pc:sldMk cId="1096329729" sldId="360"/>
            <ac:picMk id="4" creationId="{E52E4EB4-BA4B-451D-8F47-C1A1C54C3060}"/>
          </ac:picMkLst>
        </pc:picChg>
      </pc:sldChg>
      <pc:sldChg chg="addSp delSp modSp mod">
        <pc:chgData name="Moaid Hathot" userId="3f1639c73fb5027e" providerId="LiveId" clId="{D9E97354-32EC-4793-9F88-60193B8BBC11}" dt="2021-12-20T01:02:38.052" v="1852" actId="22"/>
        <pc:sldMkLst>
          <pc:docMk/>
          <pc:sldMk cId="3749411130" sldId="361"/>
        </pc:sldMkLst>
        <pc:spChg chg="mod">
          <ac:chgData name="Moaid Hathot" userId="3f1639c73fb5027e" providerId="LiveId" clId="{D9E97354-32EC-4793-9F88-60193B8BBC11}" dt="2021-12-20T00:53:43.897" v="1645" actId="108"/>
          <ac:spMkLst>
            <pc:docMk/>
            <pc:sldMk cId="3749411130" sldId="361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2:37.746" v="1851" actId="478"/>
          <ac:picMkLst>
            <pc:docMk/>
            <pc:sldMk cId="3749411130" sldId="361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2:38.052" v="1852" actId="22"/>
          <ac:picMkLst>
            <pc:docMk/>
            <pc:sldMk cId="3749411130" sldId="361"/>
            <ac:picMk id="4" creationId="{66C2738F-F0EB-404C-ADAB-131FD03D2912}"/>
          </ac:picMkLst>
        </pc:picChg>
      </pc:sldChg>
      <pc:sldChg chg="addSp delSp modSp mod">
        <pc:chgData name="Moaid Hathot" userId="3f1639c73fb5027e" providerId="LiveId" clId="{D9E97354-32EC-4793-9F88-60193B8BBC11}" dt="2021-12-20T01:02:40.363" v="1854" actId="22"/>
        <pc:sldMkLst>
          <pc:docMk/>
          <pc:sldMk cId="3764808557" sldId="362"/>
        </pc:sldMkLst>
        <pc:spChg chg="mod">
          <ac:chgData name="Moaid Hathot" userId="3f1639c73fb5027e" providerId="LiveId" clId="{D9E97354-32EC-4793-9F88-60193B8BBC11}" dt="2021-12-20T00:53:47.887" v="1646" actId="108"/>
          <ac:spMkLst>
            <pc:docMk/>
            <pc:sldMk cId="3764808557" sldId="362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2:40.053" v="1853" actId="478"/>
          <ac:picMkLst>
            <pc:docMk/>
            <pc:sldMk cId="3764808557" sldId="362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2:40.363" v="1854" actId="22"/>
          <ac:picMkLst>
            <pc:docMk/>
            <pc:sldMk cId="3764808557" sldId="362"/>
            <ac:picMk id="4" creationId="{103AAD9A-BD40-45F5-9EB1-EDF203EB4052}"/>
          </ac:picMkLst>
        </pc:picChg>
      </pc:sldChg>
      <pc:sldChg chg="addSp delSp modSp mod">
        <pc:chgData name="Moaid Hathot" userId="3f1639c73fb5027e" providerId="LiveId" clId="{D9E97354-32EC-4793-9F88-60193B8BBC11}" dt="2021-12-20T01:02:49.348" v="1860" actId="22"/>
        <pc:sldMkLst>
          <pc:docMk/>
          <pc:sldMk cId="3442832489" sldId="363"/>
        </pc:sldMkLst>
        <pc:spChg chg="mod">
          <ac:chgData name="Moaid Hathot" userId="3f1639c73fb5027e" providerId="LiveId" clId="{D9E97354-32EC-4793-9F88-60193B8BBC11}" dt="2021-12-20T00:53:59.311" v="1649" actId="108"/>
          <ac:spMkLst>
            <pc:docMk/>
            <pc:sldMk cId="3442832489" sldId="363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2:49.003" v="1859" actId="478"/>
          <ac:picMkLst>
            <pc:docMk/>
            <pc:sldMk cId="3442832489" sldId="363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2:49.348" v="1860" actId="22"/>
          <ac:picMkLst>
            <pc:docMk/>
            <pc:sldMk cId="3442832489" sldId="363"/>
            <ac:picMk id="4" creationId="{36E1A844-1314-4198-90A8-92D9443D029A}"/>
          </ac:picMkLst>
        </pc:picChg>
      </pc:sldChg>
      <pc:sldChg chg="addSp delSp modSp mod">
        <pc:chgData name="Moaid Hathot" userId="3f1639c73fb5027e" providerId="LiveId" clId="{D9E97354-32EC-4793-9F88-60193B8BBC11}" dt="2021-12-20T01:03:01.527" v="1866" actId="22"/>
        <pc:sldMkLst>
          <pc:docMk/>
          <pc:sldMk cId="2531743839" sldId="364"/>
        </pc:sldMkLst>
        <pc:spChg chg="mod">
          <ac:chgData name="Moaid Hathot" userId="3f1639c73fb5027e" providerId="LiveId" clId="{D9E97354-32EC-4793-9F88-60193B8BBC11}" dt="2021-12-20T00:54:07.558" v="1652" actId="108"/>
          <ac:spMkLst>
            <pc:docMk/>
            <pc:sldMk cId="2531743839" sldId="364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3:01.245" v="1865" actId="478"/>
          <ac:picMkLst>
            <pc:docMk/>
            <pc:sldMk cId="2531743839" sldId="364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3:01.527" v="1866" actId="22"/>
          <ac:picMkLst>
            <pc:docMk/>
            <pc:sldMk cId="2531743839" sldId="364"/>
            <ac:picMk id="4" creationId="{8B54B9CE-49C9-422E-BD3B-5A8126931306}"/>
          </ac:picMkLst>
        </pc:picChg>
      </pc:sldChg>
      <pc:sldChg chg="addSp delSp modSp mod">
        <pc:chgData name="Moaid Hathot" userId="3f1639c73fb5027e" providerId="LiveId" clId="{D9E97354-32EC-4793-9F88-60193B8BBC11}" dt="2021-12-20T01:02:55.865" v="1862" actId="22"/>
        <pc:sldMkLst>
          <pc:docMk/>
          <pc:sldMk cId="76265142" sldId="365"/>
        </pc:sldMkLst>
        <pc:spChg chg="mod">
          <ac:chgData name="Moaid Hathot" userId="3f1639c73fb5027e" providerId="LiveId" clId="{D9E97354-32EC-4793-9F88-60193B8BBC11}" dt="2021-12-20T00:54:02.204" v="1650" actId="108"/>
          <ac:spMkLst>
            <pc:docMk/>
            <pc:sldMk cId="76265142" sldId="365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2:55.565" v="1861" actId="478"/>
          <ac:picMkLst>
            <pc:docMk/>
            <pc:sldMk cId="76265142" sldId="365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2:55.865" v="1862" actId="22"/>
          <ac:picMkLst>
            <pc:docMk/>
            <pc:sldMk cId="76265142" sldId="365"/>
            <ac:picMk id="4" creationId="{0F2FDC86-68DF-4D2E-9566-47CB1D20AD4B}"/>
          </ac:picMkLst>
        </pc:picChg>
      </pc:sldChg>
      <pc:sldChg chg="addSp delSp mod">
        <pc:chgData name="Moaid Hathot" userId="3f1639c73fb5027e" providerId="LiveId" clId="{D9E97354-32EC-4793-9F88-60193B8BBC11}" dt="2021-12-20T01:03:04.473" v="1868" actId="22"/>
        <pc:sldMkLst>
          <pc:docMk/>
          <pc:sldMk cId="3357770986" sldId="366"/>
        </pc:sldMkLst>
        <pc:picChg chg="del">
          <ac:chgData name="Moaid Hathot" userId="3f1639c73fb5027e" providerId="LiveId" clId="{D9E97354-32EC-4793-9F88-60193B8BBC11}" dt="2021-12-20T01:03:04.205" v="1867" actId="478"/>
          <ac:picMkLst>
            <pc:docMk/>
            <pc:sldMk cId="3357770986" sldId="366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3:04.473" v="1868" actId="22"/>
          <ac:picMkLst>
            <pc:docMk/>
            <pc:sldMk cId="3357770986" sldId="366"/>
            <ac:picMk id="4" creationId="{30DFCDF0-307A-4B7D-9158-74EAEEF234A4}"/>
          </ac:picMkLst>
        </pc:picChg>
      </pc:sldChg>
      <pc:sldChg chg="addSp delSp mod">
        <pc:chgData name="Moaid Hathot" userId="3f1639c73fb5027e" providerId="LiveId" clId="{D9E97354-32EC-4793-9F88-60193B8BBC11}" dt="2021-12-20T01:03:06.843" v="1870" actId="22"/>
        <pc:sldMkLst>
          <pc:docMk/>
          <pc:sldMk cId="723914764" sldId="367"/>
        </pc:sldMkLst>
        <pc:picChg chg="del">
          <ac:chgData name="Moaid Hathot" userId="3f1639c73fb5027e" providerId="LiveId" clId="{D9E97354-32EC-4793-9F88-60193B8BBC11}" dt="2021-12-20T01:03:06.606" v="1869" actId="478"/>
          <ac:picMkLst>
            <pc:docMk/>
            <pc:sldMk cId="723914764" sldId="367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3:06.843" v="1870" actId="22"/>
          <ac:picMkLst>
            <pc:docMk/>
            <pc:sldMk cId="723914764" sldId="367"/>
            <ac:picMk id="4" creationId="{615E3898-2B31-41B9-867B-B7F4DEA944B3}"/>
          </ac:picMkLst>
        </pc:picChg>
      </pc:sldChg>
      <pc:sldChg chg="addSp delSp mod">
        <pc:chgData name="Moaid Hathot" userId="3f1639c73fb5027e" providerId="LiveId" clId="{D9E97354-32EC-4793-9F88-60193B8BBC11}" dt="2021-12-20T01:03:09.471" v="1872" actId="22"/>
        <pc:sldMkLst>
          <pc:docMk/>
          <pc:sldMk cId="1741079759" sldId="368"/>
        </pc:sldMkLst>
        <pc:picChg chg="del">
          <ac:chgData name="Moaid Hathot" userId="3f1639c73fb5027e" providerId="LiveId" clId="{D9E97354-32EC-4793-9F88-60193B8BBC11}" dt="2021-12-20T01:03:09.202" v="1871" actId="478"/>
          <ac:picMkLst>
            <pc:docMk/>
            <pc:sldMk cId="1741079759" sldId="368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3:09.471" v="1872" actId="22"/>
          <ac:picMkLst>
            <pc:docMk/>
            <pc:sldMk cId="1741079759" sldId="368"/>
            <ac:picMk id="4" creationId="{8477956B-336D-4A27-AEA8-1C613F7CBFE9}"/>
          </ac:picMkLst>
        </pc:picChg>
      </pc:sldChg>
      <pc:sldChg chg="addSp delSp mod">
        <pc:chgData name="Moaid Hathot" userId="3f1639c73fb5027e" providerId="LiveId" clId="{D9E97354-32EC-4793-9F88-60193B8BBC11}" dt="2021-12-20T01:03:13.244" v="1874" actId="22"/>
        <pc:sldMkLst>
          <pc:docMk/>
          <pc:sldMk cId="1788610715" sldId="369"/>
        </pc:sldMkLst>
        <pc:picChg chg="del">
          <ac:chgData name="Moaid Hathot" userId="3f1639c73fb5027e" providerId="LiveId" clId="{D9E97354-32EC-4793-9F88-60193B8BBC11}" dt="2021-12-20T01:03:12.962" v="1873" actId="478"/>
          <ac:picMkLst>
            <pc:docMk/>
            <pc:sldMk cId="1788610715" sldId="369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3:13.244" v="1874" actId="22"/>
          <ac:picMkLst>
            <pc:docMk/>
            <pc:sldMk cId="1788610715" sldId="369"/>
            <ac:picMk id="4" creationId="{23508EEA-CBAC-480C-BC5E-4D56DBF18585}"/>
          </ac:picMkLst>
        </pc:picChg>
      </pc:sldChg>
      <pc:sldChg chg="del">
        <pc:chgData name="Moaid Hathot" userId="3f1639c73fb5027e" providerId="LiveId" clId="{D9E97354-32EC-4793-9F88-60193B8BBC11}" dt="2021-12-20T00:38:27.912" v="1344" actId="47"/>
        <pc:sldMkLst>
          <pc:docMk/>
          <pc:sldMk cId="4238131811" sldId="370"/>
        </pc:sldMkLst>
      </pc:sldChg>
      <pc:sldChg chg="addSp delSp modSp mod">
        <pc:chgData name="Moaid Hathot" userId="3f1639c73fb5027e" providerId="LiveId" clId="{D9E97354-32EC-4793-9F88-60193B8BBC11}" dt="2021-12-20T00:52:02.923" v="1617" actId="108"/>
        <pc:sldMkLst>
          <pc:docMk/>
          <pc:sldMk cId="2379061778" sldId="371"/>
        </pc:sldMkLst>
        <pc:spChg chg="add">
          <ac:chgData name="Moaid Hathot" userId="3f1639c73fb5027e" providerId="LiveId" clId="{D9E97354-32EC-4793-9F88-60193B8BBC11}" dt="2021-12-20T00:50:16.370" v="1582" actId="22"/>
          <ac:spMkLst>
            <pc:docMk/>
            <pc:sldMk cId="2379061778" sldId="371"/>
            <ac:spMk id="5" creationId="{8B1986C0-BDF4-46EA-A140-3A1F7C787CB5}"/>
          </ac:spMkLst>
        </pc:spChg>
        <pc:spChg chg="mod">
          <ac:chgData name="Moaid Hathot" userId="3f1639c73fb5027e" providerId="LiveId" clId="{D9E97354-32EC-4793-9F88-60193B8BBC11}" dt="2021-12-20T00:52:02.923" v="1617" actId="108"/>
          <ac:spMkLst>
            <pc:docMk/>
            <pc:sldMk cId="2379061778" sldId="371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0:47:36.182" v="1453" actId="478"/>
          <ac:picMkLst>
            <pc:docMk/>
            <pc:sldMk cId="2379061778" sldId="371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7:36.453" v="1454" actId="22"/>
          <ac:picMkLst>
            <pc:docMk/>
            <pc:sldMk cId="2379061778" sldId="371"/>
            <ac:picMk id="4" creationId="{57F2460C-7E01-4F48-B0F3-7CECA70F14E3}"/>
          </ac:picMkLst>
        </pc:picChg>
      </pc:sldChg>
      <pc:sldChg chg="addSp delSp modSp mod">
        <pc:chgData name="Moaid Hathot" userId="3f1639c73fb5027e" providerId="LiveId" clId="{D9E97354-32EC-4793-9F88-60193B8BBC11}" dt="2021-12-20T00:54:46.197" v="1654" actId="108"/>
        <pc:sldMkLst>
          <pc:docMk/>
          <pc:sldMk cId="4211187088" sldId="372"/>
        </pc:sldMkLst>
        <pc:spChg chg="add">
          <ac:chgData name="Moaid Hathot" userId="3f1639c73fb5027e" providerId="LiveId" clId="{D9E97354-32EC-4793-9F88-60193B8BBC11}" dt="2021-12-20T00:50:18.109" v="1584" actId="22"/>
          <ac:spMkLst>
            <pc:docMk/>
            <pc:sldMk cId="4211187088" sldId="372"/>
            <ac:spMk id="5" creationId="{610F041C-D211-4ECA-BAD5-5355089278EE}"/>
          </ac:spMkLst>
        </pc:spChg>
        <pc:spChg chg="mod">
          <ac:chgData name="Moaid Hathot" userId="3f1639c73fb5027e" providerId="LiveId" clId="{D9E97354-32EC-4793-9F88-60193B8BBC11}" dt="2021-12-20T00:52:08.055" v="1619" actId="108"/>
          <ac:spMkLst>
            <pc:docMk/>
            <pc:sldMk cId="4211187088" sldId="372"/>
            <ac:spMk id="7" creationId="{7E7FF261-53B6-4DC8-8080-7A655E220CFD}"/>
          </ac:spMkLst>
        </pc:spChg>
        <pc:spChg chg="mod">
          <ac:chgData name="Moaid Hathot" userId="3f1639c73fb5027e" providerId="LiveId" clId="{D9E97354-32EC-4793-9F88-60193B8BBC11}" dt="2021-12-20T00:54:46.197" v="1654" actId="108"/>
          <ac:spMkLst>
            <pc:docMk/>
            <pc:sldMk cId="4211187088" sldId="372"/>
            <ac:spMk id="10" creationId="{B4A6F5D9-D64D-45C8-8789-01B10BD96814}"/>
          </ac:spMkLst>
        </pc:spChg>
        <pc:picChg chg="del">
          <ac:chgData name="Moaid Hathot" userId="3f1639c73fb5027e" providerId="LiveId" clId="{D9E97354-32EC-4793-9F88-60193B8BBC11}" dt="2021-12-20T00:47:42.449" v="1457" actId="478"/>
          <ac:picMkLst>
            <pc:docMk/>
            <pc:sldMk cId="4211187088" sldId="372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7:42.720" v="1458" actId="22"/>
          <ac:picMkLst>
            <pc:docMk/>
            <pc:sldMk cId="4211187088" sldId="372"/>
            <ac:picMk id="4" creationId="{2CC932A3-CD9B-48F9-8F5C-20BFE62D53A9}"/>
          </ac:picMkLst>
        </pc:picChg>
      </pc:sldChg>
      <pc:sldChg chg="del">
        <pc:chgData name="Moaid Hathot" userId="3f1639c73fb5027e" providerId="LiveId" clId="{D9E97354-32EC-4793-9F88-60193B8BBC11}" dt="2021-12-20T00:48:13.865" v="1461" actId="47"/>
        <pc:sldMkLst>
          <pc:docMk/>
          <pc:sldMk cId="389429408" sldId="373"/>
        </pc:sldMkLst>
      </pc:sldChg>
      <pc:sldChg chg="addSp delSp modSp mod">
        <pc:chgData name="Moaid Hathot" userId="3f1639c73fb5027e" providerId="LiveId" clId="{D9E97354-32EC-4793-9F88-60193B8BBC11}" dt="2021-12-20T00:52:11.203" v="1620" actId="108"/>
        <pc:sldMkLst>
          <pc:docMk/>
          <pc:sldMk cId="363757201" sldId="374"/>
        </pc:sldMkLst>
        <pc:spChg chg="add">
          <ac:chgData name="Moaid Hathot" userId="3f1639c73fb5027e" providerId="LiveId" clId="{D9E97354-32EC-4793-9F88-60193B8BBC11}" dt="2021-12-20T00:50:19.154" v="1585" actId="22"/>
          <ac:spMkLst>
            <pc:docMk/>
            <pc:sldMk cId="363757201" sldId="374"/>
            <ac:spMk id="5" creationId="{EBCF33B0-7028-4165-BA76-2935B494052A}"/>
          </ac:spMkLst>
        </pc:spChg>
        <pc:spChg chg="mod">
          <ac:chgData name="Moaid Hathot" userId="3f1639c73fb5027e" providerId="LiveId" clId="{D9E97354-32EC-4793-9F88-60193B8BBC11}" dt="2021-12-20T00:52:11.203" v="1620" actId="108"/>
          <ac:spMkLst>
            <pc:docMk/>
            <pc:sldMk cId="363757201" sldId="374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0:47:44.812" v="1459" actId="478"/>
          <ac:picMkLst>
            <pc:docMk/>
            <pc:sldMk cId="363757201" sldId="374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7:45.072" v="1460" actId="22"/>
          <ac:picMkLst>
            <pc:docMk/>
            <pc:sldMk cId="363757201" sldId="374"/>
            <ac:picMk id="4" creationId="{B692DD4A-6A2A-4DAB-A643-FA4246D7301E}"/>
          </ac:picMkLst>
        </pc:picChg>
      </pc:sldChg>
      <pc:sldChg chg="addSp delSp modSp mod">
        <pc:chgData name="Moaid Hathot" userId="3f1639c73fb5027e" providerId="LiveId" clId="{D9E97354-32EC-4793-9F88-60193B8BBC11}" dt="2021-12-20T00:54:40.315" v="1653" actId="108"/>
        <pc:sldMkLst>
          <pc:docMk/>
          <pc:sldMk cId="2658187905" sldId="375"/>
        </pc:sldMkLst>
        <pc:spChg chg="add">
          <ac:chgData name="Moaid Hathot" userId="3f1639c73fb5027e" providerId="LiveId" clId="{D9E97354-32EC-4793-9F88-60193B8BBC11}" dt="2021-12-20T00:50:17.077" v="1583" actId="22"/>
          <ac:spMkLst>
            <pc:docMk/>
            <pc:sldMk cId="2658187905" sldId="375"/>
            <ac:spMk id="5" creationId="{1DD7D598-3D49-45FC-945F-08CF0307C6FB}"/>
          </ac:spMkLst>
        </pc:spChg>
        <pc:spChg chg="mod">
          <ac:chgData name="Moaid Hathot" userId="3f1639c73fb5027e" providerId="LiveId" clId="{D9E97354-32EC-4793-9F88-60193B8BBC11}" dt="2021-12-20T00:52:05.325" v="1618" actId="108"/>
          <ac:spMkLst>
            <pc:docMk/>
            <pc:sldMk cId="2658187905" sldId="375"/>
            <ac:spMk id="7" creationId="{7E7FF261-53B6-4DC8-8080-7A655E220CFD}"/>
          </ac:spMkLst>
        </pc:spChg>
        <pc:spChg chg="mod">
          <ac:chgData name="Moaid Hathot" userId="3f1639c73fb5027e" providerId="LiveId" clId="{D9E97354-32EC-4793-9F88-60193B8BBC11}" dt="2021-12-20T00:54:40.315" v="1653" actId="108"/>
          <ac:spMkLst>
            <pc:docMk/>
            <pc:sldMk cId="2658187905" sldId="375"/>
            <ac:spMk id="10" creationId="{B4A6F5D9-D64D-45C8-8789-01B10BD96814}"/>
          </ac:spMkLst>
        </pc:spChg>
        <pc:picChg chg="del">
          <ac:chgData name="Moaid Hathot" userId="3f1639c73fb5027e" providerId="LiveId" clId="{D9E97354-32EC-4793-9F88-60193B8BBC11}" dt="2021-12-20T00:47:38.856" v="1455" actId="478"/>
          <ac:picMkLst>
            <pc:docMk/>
            <pc:sldMk cId="2658187905" sldId="375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7:39.126" v="1456" actId="22"/>
          <ac:picMkLst>
            <pc:docMk/>
            <pc:sldMk cId="2658187905" sldId="375"/>
            <ac:picMk id="4" creationId="{D67C5401-0140-4D36-B4D8-D60708C901F4}"/>
          </ac:picMkLst>
        </pc:picChg>
      </pc:sldChg>
      <pc:sldChg chg="del">
        <pc:chgData name="Moaid Hathot" userId="3f1639c73fb5027e" providerId="LiveId" clId="{D9E97354-32EC-4793-9F88-60193B8BBC11}" dt="2021-12-20T00:45:05.857" v="1382" actId="2696"/>
        <pc:sldMkLst>
          <pc:docMk/>
          <pc:sldMk cId="649203158" sldId="376"/>
        </pc:sldMkLst>
      </pc:sldChg>
      <pc:sldChg chg="del">
        <pc:chgData name="Moaid Hathot" userId="3f1639c73fb5027e" providerId="LiveId" clId="{D9E97354-32EC-4793-9F88-60193B8BBC11}" dt="2021-12-20T00:45:05.857" v="1382" actId="2696"/>
        <pc:sldMkLst>
          <pc:docMk/>
          <pc:sldMk cId="1697883227" sldId="377"/>
        </pc:sldMkLst>
      </pc:sldChg>
      <pc:sldChg chg="addSp delSp modSp mod">
        <pc:chgData name="Moaid Hathot" userId="3f1639c73fb5027e" providerId="LiveId" clId="{D9E97354-32EC-4793-9F88-60193B8BBC11}" dt="2021-12-20T01:01:20.048" v="1796" actId="22"/>
        <pc:sldMkLst>
          <pc:docMk/>
          <pc:sldMk cId="790304225" sldId="378"/>
        </pc:sldMkLst>
        <pc:spChg chg="add">
          <ac:chgData name="Moaid Hathot" userId="3f1639c73fb5027e" providerId="LiveId" clId="{D9E97354-32EC-4793-9F88-60193B8BBC11}" dt="2021-12-20T00:50:27.027" v="1592" actId="22"/>
          <ac:spMkLst>
            <pc:docMk/>
            <pc:sldMk cId="790304225" sldId="378"/>
            <ac:spMk id="4" creationId="{C5A36EA1-7390-454E-8251-E986DE1DBD6E}"/>
          </ac:spMkLst>
        </pc:spChg>
        <pc:spChg chg="mod">
          <ac:chgData name="Moaid Hathot" userId="3f1639c73fb5027e" providerId="LiveId" clId="{D9E97354-32EC-4793-9F88-60193B8BBC11}" dt="2021-12-20T00:52:31.857" v="1627" actId="108"/>
          <ac:spMkLst>
            <pc:docMk/>
            <pc:sldMk cId="790304225" sldId="378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1:19.750" v="1795" actId="478"/>
          <ac:picMkLst>
            <pc:docMk/>
            <pc:sldMk cId="790304225" sldId="378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1:20.048" v="1796" actId="22"/>
          <ac:picMkLst>
            <pc:docMk/>
            <pc:sldMk cId="790304225" sldId="378"/>
            <ac:picMk id="5" creationId="{0110F7C5-9FC2-4241-BB9A-C899AF63C4DF}"/>
          </ac:picMkLst>
        </pc:picChg>
      </pc:sldChg>
      <pc:sldChg chg="addSp delSp modSp mod">
        <pc:chgData name="Moaid Hathot" userId="3f1639c73fb5027e" providerId="LiveId" clId="{D9E97354-32EC-4793-9F88-60193B8BBC11}" dt="2021-12-20T01:01:23.108" v="1798" actId="22"/>
        <pc:sldMkLst>
          <pc:docMk/>
          <pc:sldMk cId="2077726804" sldId="379"/>
        </pc:sldMkLst>
        <pc:spChg chg="add">
          <ac:chgData name="Moaid Hathot" userId="3f1639c73fb5027e" providerId="LiveId" clId="{D9E97354-32EC-4793-9F88-60193B8BBC11}" dt="2021-12-20T00:50:27.789" v="1593" actId="22"/>
          <ac:spMkLst>
            <pc:docMk/>
            <pc:sldMk cId="2077726804" sldId="379"/>
            <ac:spMk id="4" creationId="{7D2AFD8A-9509-477E-8A14-E1AB5489FEA7}"/>
          </ac:spMkLst>
        </pc:spChg>
        <pc:spChg chg="mod">
          <ac:chgData name="Moaid Hathot" userId="3f1639c73fb5027e" providerId="LiveId" clId="{D9E97354-32EC-4793-9F88-60193B8BBC11}" dt="2021-12-20T00:52:41.977" v="1628" actId="108"/>
          <ac:spMkLst>
            <pc:docMk/>
            <pc:sldMk cId="2077726804" sldId="379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1:22.826" v="1797" actId="478"/>
          <ac:picMkLst>
            <pc:docMk/>
            <pc:sldMk cId="2077726804" sldId="379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1:23.108" v="1798" actId="22"/>
          <ac:picMkLst>
            <pc:docMk/>
            <pc:sldMk cId="2077726804" sldId="379"/>
            <ac:picMk id="5" creationId="{77BCAB83-DE0E-41A7-99BC-0A92EFCF5462}"/>
          </ac:picMkLst>
        </pc:picChg>
      </pc:sldChg>
      <pc:sldChg chg="addSp delSp modSp mod">
        <pc:chgData name="Moaid Hathot" userId="3f1639c73fb5027e" providerId="LiveId" clId="{D9E97354-32EC-4793-9F88-60193B8BBC11}" dt="2021-12-20T01:01:25.417" v="1800" actId="22"/>
        <pc:sldMkLst>
          <pc:docMk/>
          <pc:sldMk cId="3965052134" sldId="380"/>
        </pc:sldMkLst>
        <pc:spChg chg="add">
          <ac:chgData name="Moaid Hathot" userId="3f1639c73fb5027e" providerId="LiveId" clId="{D9E97354-32EC-4793-9F88-60193B8BBC11}" dt="2021-12-20T00:50:28.599" v="1594" actId="22"/>
          <ac:spMkLst>
            <pc:docMk/>
            <pc:sldMk cId="3965052134" sldId="380"/>
            <ac:spMk id="4" creationId="{CF475958-B8D8-4DEB-B05E-A754EC3AA8AC}"/>
          </ac:spMkLst>
        </pc:spChg>
        <pc:spChg chg="mod">
          <ac:chgData name="Moaid Hathot" userId="3f1639c73fb5027e" providerId="LiveId" clId="{D9E97354-32EC-4793-9F88-60193B8BBC11}" dt="2021-12-20T00:52:51.823" v="1629" actId="108"/>
          <ac:spMkLst>
            <pc:docMk/>
            <pc:sldMk cId="3965052134" sldId="380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1:25.139" v="1799" actId="478"/>
          <ac:picMkLst>
            <pc:docMk/>
            <pc:sldMk cId="3965052134" sldId="380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1:25.417" v="1800" actId="22"/>
          <ac:picMkLst>
            <pc:docMk/>
            <pc:sldMk cId="3965052134" sldId="380"/>
            <ac:picMk id="5" creationId="{80B25CF4-C2AA-4C73-B725-7A3A8929C9DC}"/>
          </ac:picMkLst>
        </pc:picChg>
      </pc:sldChg>
      <pc:sldChg chg="addSp delSp mod modShow">
        <pc:chgData name="Moaid Hathot" userId="3f1639c73fb5027e" providerId="LiveId" clId="{D9E97354-32EC-4793-9F88-60193B8BBC11}" dt="2021-12-20T01:02:18.949" v="1838" actId="22"/>
        <pc:sldMkLst>
          <pc:docMk/>
          <pc:sldMk cId="3024600409" sldId="381"/>
        </pc:sldMkLst>
        <pc:spChg chg="add">
          <ac:chgData name="Moaid Hathot" userId="3f1639c73fb5027e" providerId="LiveId" clId="{D9E97354-32EC-4793-9F88-60193B8BBC11}" dt="2021-12-20T00:50:51.079" v="1609" actId="22"/>
          <ac:spMkLst>
            <pc:docMk/>
            <pc:sldMk cId="3024600409" sldId="381"/>
            <ac:spMk id="4" creationId="{33840CD3-FFD6-4818-832F-7A507CC669A6}"/>
          </ac:spMkLst>
        </pc:spChg>
        <pc:picChg chg="del">
          <ac:chgData name="Moaid Hathot" userId="3f1639c73fb5027e" providerId="LiveId" clId="{D9E97354-32EC-4793-9F88-60193B8BBC11}" dt="2021-12-20T01:02:18.659" v="1837" actId="478"/>
          <ac:picMkLst>
            <pc:docMk/>
            <pc:sldMk cId="3024600409" sldId="381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2:18.949" v="1838" actId="22"/>
          <ac:picMkLst>
            <pc:docMk/>
            <pc:sldMk cId="3024600409" sldId="381"/>
            <ac:picMk id="5" creationId="{3228D398-4746-417D-941E-9D5F302D7C57}"/>
          </ac:picMkLst>
        </pc:picChg>
      </pc:sldChg>
      <pc:sldChg chg="addSp delSp modSp mod">
        <pc:chgData name="Moaid Hathot" userId="3f1639c73fb5027e" providerId="LiveId" clId="{D9E97354-32EC-4793-9F88-60193B8BBC11}" dt="2021-12-20T01:02:42.856" v="1856" actId="22"/>
        <pc:sldMkLst>
          <pc:docMk/>
          <pc:sldMk cId="1122965242" sldId="382"/>
        </pc:sldMkLst>
        <pc:spChg chg="mod">
          <ac:chgData name="Moaid Hathot" userId="3f1639c73fb5027e" providerId="LiveId" clId="{D9E97354-32EC-4793-9F88-60193B8BBC11}" dt="2021-12-20T00:53:52.485" v="1647" actId="108"/>
          <ac:spMkLst>
            <pc:docMk/>
            <pc:sldMk cId="1122965242" sldId="382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2:42.556" v="1855" actId="478"/>
          <ac:picMkLst>
            <pc:docMk/>
            <pc:sldMk cId="1122965242" sldId="382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2:42.856" v="1856" actId="22"/>
          <ac:picMkLst>
            <pc:docMk/>
            <pc:sldMk cId="1122965242" sldId="382"/>
            <ac:picMk id="4" creationId="{564D08C5-131C-45E8-BC56-353F31FE90DF}"/>
          </ac:picMkLst>
        </pc:picChg>
      </pc:sldChg>
      <pc:sldChg chg="addSp delSp modSp mod">
        <pc:chgData name="Moaid Hathot" userId="3f1639c73fb5027e" providerId="LiveId" clId="{D9E97354-32EC-4793-9F88-60193B8BBC11}" dt="2021-12-20T01:02:45.483" v="1858" actId="22"/>
        <pc:sldMkLst>
          <pc:docMk/>
          <pc:sldMk cId="1043618744" sldId="383"/>
        </pc:sldMkLst>
        <pc:spChg chg="mod">
          <ac:chgData name="Moaid Hathot" userId="3f1639c73fb5027e" providerId="LiveId" clId="{D9E97354-32EC-4793-9F88-60193B8BBC11}" dt="2021-12-20T00:53:56.639" v="1648" actId="108"/>
          <ac:spMkLst>
            <pc:docMk/>
            <pc:sldMk cId="1043618744" sldId="383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2:45.175" v="1857" actId="478"/>
          <ac:picMkLst>
            <pc:docMk/>
            <pc:sldMk cId="1043618744" sldId="383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2:45.483" v="1858" actId="22"/>
          <ac:picMkLst>
            <pc:docMk/>
            <pc:sldMk cId="1043618744" sldId="383"/>
            <ac:picMk id="4" creationId="{2C38E09A-494F-49C7-A197-ADDDA0629828}"/>
          </ac:picMkLst>
        </pc:picChg>
      </pc:sldChg>
      <pc:sldChg chg="addSp delSp modSp mod">
        <pc:chgData name="Moaid Hathot" userId="3f1639c73fb5027e" providerId="LiveId" clId="{D9E97354-32EC-4793-9F88-60193B8BBC11}" dt="2021-12-20T01:02:58.904" v="1864" actId="22"/>
        <pc:sldMkLst>
          <pc:docMk/>
          <pc:sldMk cId="1966255727" sldId="384"/>
        </pc:sldMkLst>
        <pc:spChg chg="mod">
          <ac:chgData name="Moaid Hathot" userId="3f1639c73fb5027e" providerId="LiveId" clId="{D9E97354-32EC-4793-9F88-60193B8BBC11}" dt="2021-12-20T00:54:04.547" v="1651" actId="108"/>
          <ac:spMkLst>
            <pc:docMk/>
            <pc:sldMk cId="1966255727" sldId="384"/>
            <ac:spMk id="7" creationId="{7E7FF261-53B6-4DC8-8080-7A655E220CFD}"/>
          </ac:spMkLst>
        </pc:spChg>
        <pc:picChg chg="del">
          <ac:chgData name="Moaid Hathot" userId="3f1639c73fb5027e" providerId="LiveId" clId="{D9E97354-32EC-4793-9F88-60193B8BBC11}" dt="2021-12-20T01:02:58.583" v="1863" actId="478"/>
          <ac:picMkLst>
            <pc:docMk/>
            <pc:sldMk cId="1966255727" sldId="384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2:58.904" v="1864" actId="22"/>
          <ac:picMkLst>
            <pc:docMk/>
            <pc:sldMk cId="1966255727" sldId="384"/>
            <ac:picMk id="4" creationId="{A0E1A515-BF74-41E6-8C48-26872C971A23}"/>
          </ac:picMkLst>
        </pc:picChg>
      </pc:sldChg>
      <pc:sldChg chg="addSp modSp add mod modTransition">
        <pc:chgData name="Moaid Hathot" userId="3f1639c73fb5027e" providerId="LiveId" clId="{D9E97354-32EC-4793-9F88-60193B8BBC11}" dt="2021-12-20T00:49:34.420" v="1541" actId="22"/>
        <pc:sldMkLst>
          <pc:docMk/>
          <pc:sldMk cId="3084590947" sldId="385"/>
        </pc:sldMkLst>
        <pc:spChg chg="add">
          <ac:chgData name="Moaid Hathot" userId="3f1639c73fb5027e" providerId="LiveId" clId="{D9E97354-32EC-4793-9F88-60193B8BBC11}" dt="2021-12-20T00:49:34.420" v="1541" actId="22"/>
          <ac:spMkLst>
            <pc:docMk/>
            <pc:sldMk cId="3084590947" sldId="385"/>
            <ac:spMk id="2" creationId="{CE939B28-508E-4BFE-9EA2-316A7FB38540}"/>
          </ac:spMkLst>
        </pc:spChg>
        <pc:spChg chg="mod">
          <ac:chgData name="Moaid Hathot" userId="3f1639c73fb5027e" providerId="LiveId" clId="{D9E97354-32EC-4793-9F88-60193B8BBC11}" dt="2021-12-19T23:27:03.786" v="639" actId="108"/>
          <ac:spMkLst>
            <pc:docMk/>
            <pc:sldMk cId="3084590947" sldId="385"/>
            <ac:spMk id="3" creationId="{F5A9588B-0E96-43DE-B566-966C8FFB60EF}"/>
          </ac:spMkLst>
        </pc:spChg>
      </pc:sldChg>
      <pc:sldChg chg="addSp modSp add mod modTransition">
        <pc:chgData name="Moaid Hathot" userId="3f1639c73fb5027e" providerId="LiveId" clId="{D9E97354-32EC-4793-9F88-60193B8BBC11}" dt="2021-12-20T00:49:35.322" v="1542" actId="22"/>
        <pc:sldMkLst>
          <pc:docMk/>
          <pc:sldMk cId="1557196429" sldId="386"/>
        </pc:sldMkLst>
        <pc:spChg chg="add">
          <ac:chgData name="Moaid Hathot" userId="3f1639c73fb5027e" providerId="LiveId" clId="{D9E97354-32EC-4793-9F88-60193B8BBC11}" dt="2021-12-20T00:49:35.322" v="1542" actId="22"/>
          <ac:spMkLst>
            <pc:docMk/>
            <pc:sldMk cId="1557196429" sldId="386"/>
            <ac:spMk id="2" creationId="{63AB9ED2-3F98-4775-A1F0-394B56571752}"/>
          </ac:spMkLst>
        </pc:spChg>
        <pc:spChg chg="mod">
          <ac:chgData name="Moaid Hathot" userId="3f1639c73fb5027e" providerId="LiveId" clId="{D9E97354-32EC-4793-9F88-60193B8BBC11}" dt="2021-12-19T23:27:24.729" v="643" actId="108"/>
          <ac:spMkLst>
            <pc:docMk/>
            <pc:sldMk cId="1557196429" sldId="386"/>
            <ac:spMk id="3" creationId="{F5A9588B-0E96-43DE-B566-966C8FFB60EF}"/>
          </ac:spMkLst>
        </pc:spChg>
      </pc:sldChg>
      <pc:sldChg chg="addSp modSp add mod">
        <pc:chgData name="Moaid Hathot" userId="3f1639c73fb5027e" providerId="LiveId" clId="{D9E97354-32EC-4793-9F88-60193B8BBC11}" dt="2021-12-20T00:49:38.995" v="1544" actId="22"/>
        <pc:sldMkLst>
          <pc:docMk/>
          <pc:sldMk cId="2666867871" sldId="387"/>
        </pc:sldMkLst>
        <pc:spChg chg="add">
          <ac:chgData name="Moaid Hathot" userId="3f1639c73fb5027e" providerId="LiveId" clId="{D9E97354-32EC-4793-9F88-60193B8BBC11}" dt="2021-12-20T00:49:38.995" v="1544" actId="22"/>
          <ac:spMkLst>
            <pc:docMk/>
            <pc:sldMk cId="2666867871" sldId="387"/>
            <ac:spMk id="2" creationId="{C893F7CF-5DE8-448B-ACC0-0CCEB69B19A7}"/>
          </ac:spMkLst>
        </pc:spChg>
        <pc:spChg chg="mod">
          <ac:chgData name="Moaid Hathot" userId="3f1639c73fb5027e" providerId="LiveId" clId="{D9E97354-32EC-4793-9F88-60193B8BBC11}" dt="2021-12-19T23:33:32.684" v="813" actId="20577"/>
          <ac:spMkLst>
            <pc:docMk/>
            <pc:sldMk cId="2666867871" sldId="387"/>
            <ac:spMk id="3" creationId="{F5A9588B-0E96-43DE-B566-966C8FFB60EF}"/>
          </ac:spMkLst>
        </pc:spChg>
        <pc:spChg chg="mod">
          <ac:chgData name="Moaid Hathot" userId="3f1639c73fb5027e" providerId="LiveId" clId="{D9E97354-32EC-4793-9F88-60193B8BBC11}" dt="2021-12-19T23:30:59.905" v="664" actId="20577"/>
          <ac:spMkLst>
            <pc:docMk/>
            <pc:sldMk cId="2666867871" sldId="387"/>
            <ac:spMk id="7" creationId="{7E7FF261-53B6-4DC8-8080-7A655E220CFD}"/>
          </ac:spMkLst>
        </pc:spChg>
      </pc:sldChg>
      <pc:sldChg chg="addSp modSp add mod">
        <pc:chgData name="Moaid Hathot" userId="3f1639c73fb5027e" providerId="LiveId" clId="{D9E97354-32EC-4793-9F88-60193B8BBC11}" dt="2021-12-20T00:49:37.414" v="1543" actId="22"/>
        <pc:sldMkLst>
          <pc:docMk/>
          <pc:sldMk cId="2457094369" sldId="388"/>
        </pc:sldMkLst>
        <pc:spChg chg="add">
          <ac:chgData name="Moaid Hathot" userId="3f1639c73fb5027e" providerId="LiveId" clId="{D9E97354-32EC-4793-9F88-60193B8BBC11}" dt="2021-12-20T00:49:37.414" v="1543" actId="22"/>
          <ac:spMkLst>
            <pc:docMk/>
            <pc:sldMk cId="2457094369" sldId="388"/>
            <ac:spMk id="2" creationId="{2200A4C2-A859-42F0-B521-93D739928ED4}"/>
          </ac:spMkLst>
        </pc:spChg>
        <pc:spChg chg="mod">
          <ac:chgData name="Moaid Hathot" userId="3f1639c73fb5027e" providerId="LiveId" clId="{D9E97354-32EC-4793-9F88-60193B8BBC11}" dt="2021-12-19T23:34:47.631" v="817" actId="108"/>
          <ac:spMkLst>
            <pc:docMk/>
            <pc:sldMk cId="2457094369" sldId="388"/>
            <ac:spMk id="3" creationId="{F5A9588B-0E96-43DE-B566-966C8FFB60EF}"/>
          </ac:spMkLst>
        </pc:spChg>
      </pc:sldChg>
      <pc:sldChg chg="addSp modSp add mod ord">
        <pc:chgData name="Moaid Hathot" userId="3f1639c73fb5027e" providerId="LiveId" clId="{D9E97354-32EC-4793-9F88-60193B8BBC11}" dt="2021-12-20T00:49:41.618" v="1546" actId="22"/>
        <pc:sldMkLst>
          <pc:docMk/>
          <pc:sldMk cId="3178417931" sldId="389"/>
        </pc:sldMkLst>
        <pc:spChg chg="add">
          <ac:chgData name="Moaid Hathot" userId="3f1639c73fb5027e" providerId="LiveId" clId="{D9E97354-32EC-4793-9F88-60193B8BBC11}" dt="2021-12-20T00:49:41.618" v="1546" actId="22"/>
          <ac:spMkLst>
            <pc:docMk/>
            <pc:sldMk cId="3178417931" sldId="389"/>
            <ac:spMk id="2" creationId="{5F7D0A66-AADE-4075-8172-505F54C40602}"/>
          </ac:spMkLst>
        </pc:spChg>
        <pc:spChg chg="mod">
          <ac:chgData name="Moaid Hathot" userId="3f1639c73fb5027e" providerId="LiveId" clId="{D9E97354-32EC-4793-9F88-60193B8BBC11}" dt="2021-12-19T23:36:55.069" v="865" actId="20577"/>
          <ac:spMkLst>
            <pc:docMk/>
            <pc:sldMk cId="3178417931" sldId="389"/>
            <ac:spMk id="3" creationId="{F5A9588B-0E96-43DE-B566-966C8FFB60EF}"/>
          </ac:spMkLst>
        </pc:spChg>
        <pc:spChg chg="mod">
          <ac:chgData name="Moaid Hathot" userId="3f1639c73fb5027e" providerId="LiveId" clId="{D9E97354-32EC-4793-9F88-60193B8BBC11}" dt="2021-12-19T23:36:27.627" v="831" actId="20577"/>
          <ac:spMkLst>
            <pc:docMk/>
            <pc:sldMk cId="3178417931" sldId="389"/>
            <ac:spMk id="7" creationId="{7E7FF261-53B6-4DC8-8080-7A655E220CFD}"/>
          </ac:spMkLst>
        </pc:spChg>
        <pc:spChg chg="add mod">
          <ac:chgData name="Moaid Hathot" userId="3f1639c73fb5027e" providerId="LiveId" clId="{D9E97354-32EC-4793-9F88-60193B8BBC11}" dt="2021-12-19T23:37:28.481" v="892" actId="207"/>
          <ac:spMkLst>
            <pc:docMk/>
            <pc:sldMk cId="3178417931" sldId="389"/>
            <ac:spMk id="8" creationId="{B30FE691-9213-4541-8069-5FAB1ED9DA16}"/>
          </ac:spMkLst>
        </pc:spChg>
      </pc:sldChg>
      <pc:sldChg chg="addSp delSp modSp add mod">
        <pc:chgData name="Moaid Hathot" userId="3f1639c73fb5027e" providerId="LiveId" clId="{D9E97354-32EC-4793-9F88-60193B8BBC11}" dt="2021-12-20T00:49:52.194" v="1556" actId="22"/>
        <pc:sldMkLst>
          <pc:docMk/>
          <pc:sldMk cId="1454499404" sldId="390"/>
        </pc:sldMkLst>
        <pc:spChg chg="add">
          <ac:chgData name="Moaid Hathot" userId="3f1639c73fb5027e" providerId="LiveId" clId="{D9E97354-32EC-4793-9F88-60193B8BBC11}" dt="2021-12-20T00:49:52.194" v="1556" actId="22"/>
          <ac:spMkLst>
            <pc:docMk/>
            <pc:sldMk cId="1454499404" sldId="390"/>
            <ac:spMk id="5" creationId="{3CDAB192-905B-4FB2-8607-4B683438E472}"/>
          </ac:spMkLst>
        </pc:spChg>
        <pc:spChg chg="mod">
          <ac:chgData name="Moaid Hathot" userId="3f1639c73fb5027e" providerId="LiveId" clId="{D9E97354-32EC-4793-9F88-60193B8BBC11}" dt="2021-12-19T23:40:44.707" v="932" actId="20577"/>
          <ac:spMkLst>
            <pc:docMk/>
            <pc:sldMk cId="1454499404" sldId="390"/>
            <ac:spMk id="6" creationId="{8CD68941-617C-4414-AED1-5ECEED03E256}"/>
          </ac:spMkLst>
        </pc:spChg>
        <pc:picChg chg="del">
          <ac:chgData name="Moaid Hathot" userId="3f1639c73fb5027e" providerId="LiveId" clId="{D9E97354-32EC-4793-9F88-60193B8BBC11}" dt="2021-12-20T00:46:21.699" v="1401" actId="478"/>
          <ac:picMkLst>
            <pc:docMk/>
            <pc:sldMk cId="1454499404" sldId="390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6:21.990" v="1402" actId="22"/>
          <ac:picMkLst>
            <pc:docMk/>
            <pc:sldMk cId="1454499404" sldId="390"/>
            <ac:picMk id="4" creationId="{9CB26DAD-C664-4724-8785-7BC3FF9B9F93}"/>
          </ac:picMkLst>
        </pc:picChg>
      </pc:sldChg>
      <pc:sldChg chg="addSp delSp modSp add mod">
        <pc:chgData name="Moaid Hathot" userId="3f1639c73fb5027e" providerId="LiveId" clId="{D9E97354-32EC-4793-9F88-60193B8BBC11}" dt="2021-12-20T00:49:54.215" v="1558" actId="22"/>
        <pc:sldMkLst>
          <pc:docMk/>
          <pc:sldMk cId="2850072482" sldId="391"/>
        </pc:sldMkLst>
        <pc:spChg chg="add">
          <ac:chgData name="Moaid Hathot" userId="3f1639c73fb5027e" providerId="LiveId" clId="{D9E97354-32EC-4793-9F88-60193B8BBC11}" dt="2021-12-20T00:49:54.215" v="1558" actId="22"/>
          <ac:spMkLst>
            <pc:docMk/>
            <pc:sldMk cId="2850072482" sldId="391"/>
            <ac:spMk id="5" creationId="{9B006255-1865-47B9-A655-D75EACA21F1A}"/>
          </ac:spMkLst>
        </pc:spChg>
        <pc:spChg chg="mod">
          <ac:chgData name="Moaid Hathot" userId="3f1639c73fb5027e" providerId="LiveId" clId="{D9E97354-32EC-4793-9F88-60193B8BBC11}" dt="2021-12-20T00:17:54.433" v="1120" actId="20577"/>
          <ac:spMkLst>
            <pc:docMk/>
            <pc:sldMk cId="2850072482" sldId="391"/>
            <ac:spMk id="6" creationId="{8CD68941-617C-4414-AED1-5ECEED03E256}"/>
          </ac:spMkLst>
        </pc:spChg>
        <pc:picChg chg="del">
          <ac:chgData name="Moaid Hathot" userId="3f1639c73fb5027e" providerId="LiveId" clId="{D9E97354-32EC-4793-9F88-60193B8BBC11}" dt="2021-12-20T00:46:27.593" v="1405" actId="478"/>
          <ac:picMkLst>
            <pc:docMk/>
            <pc:sldMk cId="2850072482" sldId="391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6:27.864" v="1406" actId="22"/>
          <ac:picMkLst>
            <pc:docMk/>
            <pc:sldMk cId="2850072482" sldId="391"/>
            <ac:picMk id="4" creationId="{4B979768-1B1D-429F-9817-B347C4281AFC}"/>
          </ac:picMkLst>
        </pc:picChg>
      </pc:sldChg>
      <pc:sldChg chg="addSp delSp add mod">
        <pc:chgData name="Moaid Hathot" userId="3f1639c73fb5027e" providerId="LiveId" clId="{D9E97354-32EC-4793-9F88-60193B8BBC11}" dt="2021-12-20T00:49:52.914" v="1557" actId="22"/>
        <pc:sldMkLst>
          <pc:docMk/>
          <pc:sldMk cId="4228537753" sldId="392"/>
        </pc:sldMkLst>
        <pc:spChg chg="add">
          <ac:chgData name="Moaid Hathot" userId="3f1639c73fb5027e" providerId="LiveId" clId="{D9E97354-32EC-4793-9F88-60193B8BBC11}" dt="2021-12-20T00:49:52.914" v="1557" actId="22"/>
          <ac:spMkLst>
            <pc:docMk/>
            <pc:sldMk cId="4228537753" sldId="392"/>
            <ac:spMk id="5" creationId="{B196C2E5-E954-4E6A-B0A0-3CC399D6F7EC}"/>
          </ac:spMkLst>
        </pc:spChg>
        <pc:picChg chg="del">
          <ac:chgData name="Moaid Hathot" userId="3f1639c73fb5027e" providerId="LiveId" clId="{D9E97354-32EC-4793-9F88-60193B8BBC11}" dt="2021-12-20T00:46:24.548" v="1403" actId="478"/>
          <ac:picMkLst>
            <pc:docMk/>
            <pc:sldMk cId="4228537753" sldId="392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6:24.813" v="1404" actId="22"/>
          <ac:picMkLst>
            <pc:docMk/>
            <pc:sldMk cId="4228537753" sldId="392"/>
            <ac:picMk id="4" creationId="{6470EEE3-1561-4DA3-BACA-C6BF455F3908}"/>
          </ac:picMkLst>
        </pc:picChg>
      </pc:sldChg>
      <pc:sldChg chg="addSp delSp modSp add mod">
        <pc:chgData name="Moaid Hathot" userId="3f1639c73fb5027e" providerId="LiveId" clId="{D9E97354-32EC-4793-9F88-60193B8BBC11}" dt="2021-12-20T00:49:56.771" v="1561" actId="22"/>
        <pc:sldMkLst>
          <pc:docMk/>
          <pc:sldMk cId="1380904728" sldId="393"/>
        </pc:sldMkLst>
        <pc:spChg chg="mod">
          <ac:chgData name="Moaid Hathot" userId="3f1639c73fb5027e" providerId="LiveId" clId="{D9E97354-32EC-4793-9F88-60193B8BBC11}" dt="2021-12-19T23:42:04.502" v="942" actId="1076"/>
          <ac:spMkLst>
            <pc:docMk/>
            <pc:sldMk cId="1380904728" sldId="393"/>
            <ac:spMk id="4" creationId="{C08FD683-7194-46C2-865D-FBCE72EEE0EA}"/>
          </ac:spMkLst>
        </pc:spChg>
        <pc:spChg chg="add">
          <ac:chgData name="Moaid Hathot" userId="3f1639c73fb5027e" providerId="LiveId" clId="{D9E97354-32EC-4793-9F88-60193B8BBC11}" dt="2021-12-20T00:49:56.771" v="1561" actId="22"/>
          <ac:spMkLst>
            <pc:docMk/>
            <pc:sldMk cId="1380904728" sldId="393"/>
            <ac:spMk id="6" creationId="{AFFB27CF-C271-4E7D-AE60-3B52AEC54573}"/>
          </ac:spMkLst>
        </pc:spChg>
        <pc:spChg chg="del mod">
          <ac:chgData name="Moaid Hathot" userId="3f1639c73fb5027e" providerId="LiveId" clId="{D9E97354-32EC-4793-9F88-60193B8BBC11}" dt="2021-12-19T23:42:14.718" v="947"/>
          <ac:spMkLst>
            <pc:docMk/>
            <pc:sldMk cId="1380904728" sldId="393"/>
            <ac:spMk id="11" creationId="{3FBFF1B5-79B4-4E82-AA88-46D4A5EDC88E}"/>
          </ac:spMkLst>
        </pc:spChg>
        <pc:picChg chg="del">
          <ac:chgData name="Moaid Hathot" userId="3f1639c73fb5027e" providerId="LiveId" clId="{D9E97354-32EC-4793-9F88-60193B8BBC11}" dt="2021-12-20T00:46:36.547" v="1411" actId="478"/>
          <ac:picMkLst>
            <pc:docMk/>
            <pc:sldMk cId="1380904728" sldId="393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6:36.791" v="1412" actId="22"/>
          <ac:picMkLst>
            <pc:docMk/>
            <pc:sldMk cId="1380904728" sldId="393"/>
            <ac:picMk id="5" creationId="{7AB56AA9-0F88-436A-B64C-AF86FA37DCEB}"/>
          </ac:picMkLst>
        </pc:picChg>
      </pc:sldChg>
      <pc:sldChg chg="addSp delSp add mod">
        <pc:chgData name="Moaid Hathot" userId="3f1639c73fb5027e" providerId="LiveId" clId="{D9E97354-32EC-4793-9F88-60193B8BBC11}" dt="2021-12-20T00:49:57.876" v="1562" actId="22"/>
        <pc:sldMkLst>
          <pc:docMk/>
          <pc:sldMk cId="331263644" sldId="394"/>
        </pc:sldMkLst>
        <pc:spChg chg="add">
          <ac:chgData name="Moaid Hathot" userId="3f1639c73fb5027e" providerId="LiveId" clId="{D9E97354-32EC-4793-9F88-60193B8BBC11}" dt="2021-12-20T00:49:57.876" v="1562" actId="22"/>
          <ac:spMkLst>
            <pc:docMk/>
            <pc:sldMk cId="331263644" sldId="394"/>
            <ac:spMk id="6" creationId="{94520F8F-4E4E-4681-BE34-C7AAF7621F4A}"/>
          </ac:spMkLst>
        </pc:spChg>
        <pc:picChg chg="del">
          <ac:chgData name="Moaid Hathot" userId="3f1639c73fb5027e" providerId="LiveId" clId="{D9E97354-32EC-4793-9F88-60193B8BBC11}" dt="2021-12-20T00:46:38.828" v="1413" actId="478"/>
          <ac:picMkLst>
            <pc:docMk/>
            <pc:sldMk cId="331263644" sldId="394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6:39.108" v="1414" actId="22"/>
          <ac:picMkLst>
            <pc:docMk/>
            <pc:sldMk cId="331263644" sldId="394"/>
            <ac:picMk id="5" creationId="{3FA3B1CD-5BDB-495F-90EC-DD85B2A32836}"/>
          </ac:picMkLst>
        </pc:picChg>
      </pc:sldChg>
      <pc:sldChg chg="addSp delSp modSp add mod">
        <pc:chgData name="Moaid Hathot" userId="3f1639c73fb5027e" providerId="LiveId" clId="{D9E97354-32EC-4793-9F88-60193B8BBC11}" dt="2021-12-20T00:49:47.685" v="1552" actId="22"/>
        <pc:sldMkLst>
          <pc:docMk/>
          <pc:sldMk cId="2148299001" sldId="395"/>
        </pc:sldMkLst>
        <pc:spChg chg="add">
          <ac:chgData name="Moaid Hathot" userId="3f1639c73fb5027e" providerId="LiveId" clId="{D9E97354-32EC-4793-9F88-60193B8BBC11}" dt="2021-12-20T00:49:47.685" v="1552" actId="22"/>
          <ac:spMkLst>
            <pc:docMk/>
            <pc:sldMk cId="2148299001" sldId="395"/>
            <ac:spMk id="5" creationId="{E680D827-D037-4B54-B386-D3EA1FB5DB39}"/>
          </ac:spMkLst>
        </pc:spChg>
        <pc:spChg chg="mod">
          <ac:chgData name="Moaid Hathot" userId="3f1639c73fb5027e" providerId="LiveId" clId="{D9E97354-32EC-4793-9F88-60193B8BBC11}" dt="2021-12-20T00:11:32.100" v="1082" actId="20577"/>
          <ac:spMkLst>
            <pc:docMk/>
            <pc:sldMk cId="2148299001" sldId="395"/>
            <ac:spMk id="12" creationId="{ECA8EE3F-E2B5-452A-9EDD-766362586A0E}"/>
          </ac:spMkLst>
        </pc:spChg>
        <pc:picChg chg="del">
          <ac:chgData name="Moaid Hathot" userId="3f1639c73fb5027e" providerId="LiveId" clId="{D9E97354-32EC-4793-9F88-60193B8BBC11}" dt="2021-12-20T00:45:59.811" v="1393" actId="478"/>
          <ac:picMkLst>
            <pc:docMk/>
            <pc:sldMk cId="2148299001" sldId="395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6:00.594" v="1394" actId="22"/>
          <ac:picMkLst>
            <pc:docMk/>
            <pc:sldMk cId="2148299001" sldId="395"/>
            <ac:picMk id="4" creationId="{F306768A-1784-4C5D-9851-2C439C27026F}"/>
          </ac:picMkLst>
        </pc:picChg>
      </pc:sldChg>
      <pc:sldChg chg="addSp delSp modSp add mod">
        <pc:chgData name="Moaid Hathot" userId="3f1639c73fb5027e" providerId="LiveId" clId="{D9E97354-32EC-4793-9F88-60193B8BBC11}" dt="2021-12-20T00:49:46.823" v="1551" actId="22"/>
        <pc:sldMkLst>
          <pc:docMk/>
          <pc:sldMk cId="4198178511" sldId="396"/>
        </pc:sldMkLst>
        <pc:spChg chg="add">
          <ac:chgData name="Moaid Hathot" userId="3f1639c73fb5027e" providerId="LiveId" clId="{D9E97354-32EC-4793-9F88-60193B8BBC11}" dt="2021-12-20T00:49:46.823" v="1551" actId="22"/>
          <ac:spMkLst>
            <pc:docMk/>
            <pc:sldMk cId="4198178511" sldId="396"/>
            <ac:spMk id="5" creationId="{ED4EAD7F-17F5-4075-A957-560ED199990B}"/>
          </ac:spMkLst>
        </pc:spChg>
        <pc:spChg chg="mod">
          <ac:chgData name="Moaid Hathot" userId="3f1639c73fb5027e" providerId="LiveId" clId="{D9E97354-32EC-4793-9F88-60193B8BBC11}" dt="2021-12-20T00:09:43.787" v="1073"/>
          <ac:spMkLst>
            <pc:docMk/>
            <pc:sldMk cId="4198178511" sldId="396"/>
            <ac:spMk id="12" creationId="{ECA8EE3F-E2B5-452A-9EDD-766362586A0E}"/>
          </ac:spMkLst>
        </pc:spChg>
        <pc:picChg chg="del">
          <ac:chgData name="Moaid Hathot" userId="3f1639c73fb5027e" providerId="LiveId" clId="{D9E97354-32EC-4793-9F88-60193B8BBC11}" dt="2021-12-20T00:45:55.946" v="1391" actId="478"/>
          <ac:picMkLst>
            <pc:docMk/>
            <pc:sldMk cId="4198178511" sldId="396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5:56.233" v="1392" actId="22"/>
          <ac:picMkLst>
            <pc:docMk/>
            <pc:sldMk cId="4198178511" sldId="396"/>
            <ac:picMk id="4" creationId="{215ECC7E-12AB-4485-8EFF-7D11B08519D9}"/>
          </ac:picMkLst>
        </pc:picChg>
      </pc:sldChg>
      <pc:sldChg chg="addSp delSp modSp add mod">
        <pc:chgData name="Moaid Hathot" userId="3f1639c73fb5027e" providerId="LiveId" clId="{D9E97354-32EC-4793-9F88-60193B8BBC11}" dt="2021-12-20T00:49:46.016" v="1550" actId="22"/>
        <pc:sldMkLst>
          <pc:docMk/>
          <pc:sldMk cId="1576393537" sldId="397"/>
        </pc:sldMkLst>
        <pc:spChg chg="add">
          <ac:chgData name="Moaid Hathot" userId="3f1639c73fb5027e" providerId="LiveId" clId="{D9E97354-32EC-4793-9F88-60193B8BBC11}" dt="2021-12-20T00:49:46.016" v="1550" actId="22"/>
          <ac:spMkLst>
            <pc:docMk/>
            <pc:sldMk cId="1576393537" sldId="397"/>
            <ac:spMk id="5" creationId="{4A03D81A-CF71-4095-868D-4BBCC1211A72}"/>
          </ac:spMkLst>
        </pc:spChg>
        <pc:spChg chg="mod">
          <ac:chgData name="Moaid Hathot" userId="3f1639c73fb5027e" providerId="LiveId" clId="{D9E97354-32EC-4793-9F88-60193B8BBC11}" dt="2021-12-20T00:09:40.020" v="1072" actId="20577"/>
          <ac:spMkLst>
            <pc:docMk/>
            <pc:sldMk cId="1576393537" sldId="397"/>
            <ac:spMk id="12" creationId="{ECA8EE3F-E2B5-452A-9EDD-766362586A0E}"/>
          </ac:spMkLst>
        </pc:spChg>
        <pc:picChg chg="del">
          <ac:chgData name="Moaid Hathot" userId="3f1639c73fb5027e" providerId="LiveId" clId="{D9E97354-32EC-4793-9F88-60193B8BBC11}" dt="2021-12-20T00:45:53.599" v="1389" actId="478"/>
          <ac:picMkLst>
            <pc:docMk/>
            <pc:sldMk cId="1576393537" sldId="397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5:53.890" v="1390" actId="22"/>
          <ac:picMkLst>
            <pc:docMk/>
            <pc:sldMk cId="1576393537" sldId="397"/>
            <ac:picMk id="4" creationId="{7E19483A-B40B-420E-88DA-C2F43D1050B7}"/>
          </ac:picMkLst>
        </pc:picChg>
      </pc:sldChg>
      <pc:sldChg chg="addSp delSp modSp add mod">
        <pc:chgData name="Moaid Hathot" userId="3f1639c73fb5027e" providerId="LiveId" clId="{D9E97354-32EC-4793-9F88-60193B8BBC11}" dt="2021-12-20T00:49:44.491" v="1549" actId="22"/>
        <pc:sldMkLst>
          <pc:docMk/>
          <pc:sldMk cId="3573979387" sldId="398"/>
        </pc:sldMkLst>
        <pc:spChg chg="add">
          <ac:chgData name="Moaid Hathot" userId="3f1639c73fb5027e" providerId="LiveId" clId="{D9E97354-32EC-4793-9F88-60193B8BBC11}" dt="2021-12-20T00:49:44.491" v="1549" actId="22"/>
          <ac:spMkLst>
            <pc:docMk/>
            <pc:sldMk cId="3573979387" sldId="398"/>
            <ac:spMk id="5" creationId="{11F5AF8D-0FD6-4847-8409-46FBE4CD7846}"/>
          </ac:spMkLst>
        </pc:spChg>
        <pc:spChg chg="mod">
          <ac:chgData name="Moaid Hathot" userId="3f1639c73fb5027e" providerId="LiveId" clId="{D9E97354-32EC-4793-9F88-60193B8BBC11}" dt="2021-12-20T00:07:30.413" v="986" actId="20577"/>
          <ac:spMkLst>
            <pc:docMk/>
            <pc:sldMk cId="3573979387" sldId="398"/>
            <ac:spMk id="12" creationId="{ECA8EE3F-E2B5-452A-9EDD-766362586A0E}"/>
          </ac:spMkLst>
        </pc:spChg>
        <pc:picChg chg="del">
          <ac:chgData name="Moaid Hathot" userId="3f1639c73fb5027e" providerId="LiveId" clId="{D9E97354-32EC-4793-9F88-60193B8BBC11}" dt="2021-12-20T00:45:51.203" v="1387" actId="478"/>
          <ac:picMkLst>
            <pc:docMk/>
            <pc:sldMk cId="3573979387" sldId="398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5:51.466" v="1388" actId="22"/>
          <ac:picMkLst>
            <pc:docMk/>
            <pc:sldMk cId="3573979387" sldId="398"/>
            <ac:picMk id="4" creationId="{60E833F4-2AD8-48FD-80CA-4D35668D3879}"/>
          </ac:picMkLst>
        </pc:picChg>
      </pc:sldChg>
      <pc:sldChg chg="addSp delSp modSp add mod">
        <pc:chgData name="Moaid Hathot" userId="3f1639c73fb5027e" providerId="LiveId" clId="{D9E97354-32EC-4793-9F88-60193B8BBC11}" dt="2021-12-20T00:49:43.741" v="1548" actId="22"/>
        <pc:sldMkLst>
          <pc:docMk/>
          <pc:sldMk cId="934491321" sldId="399"/>
        </pc:sldMkLst>
        <pc:spChg chg="add">
          <ac:chgData name="Moaid Hathot" userId="3f1639c73fb5027e" providerId="LiveId" clId="{D9E97354-32EC-4793-9F88-60193B8BBC11}" dt="2021-12-20T00:49:43.741" v="1548" actId="22"/>
          <ac:spMkLst>
            <pc:docMk/>
            <pc:sldMk cId="934491321" sldId="399"/>
            <ac:spMk id="5" creationId="{9D31B64F-FFE7-480F-BEFB-EC9D07AD74E7}"/>
          </ac:spMkLst>
        </pc:spChg>
        <pc:spChg chg="mod">
          <ac:chgData name="Moaid Hathot" userId="3f1639c73fb5027e" providerId="LiveId" clId="{D9E97354-32EC-4793-9F88-60193B8BBC11}" dt="2021-12-20T00:07:13.656" v="976" actId="20577"/>
          <ac:spMkLst>
            <pc:docMk/>
            <pc:sldMk cId="934491321" sldId="399"/>
            <ac:spMk id="12" creationId="{ECA8EE3F-E2B5-452A-9EDD-766362586A0E}"/>
          </ac:spMkLst>
        </pc:spChg>
        <pc:picChg chg="del">
          <ac:chgData name="Moaid Hathot" userId="3f1639c73fb5027e" providerId="LiveId" clId="{D9E97354-32EC-4793-9F88-60193B8BBC11}" dt="2021-12-20T00:45:47.954" v="1385" actId="478"/>
          <ac:picMkLst>
            <pc:docMk/>
            <pc:sldMk cId="934491321" sldId="399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5:48.211" v="1386" actId="22"/>
          <ac:picMkLst>
            <pc:docMk/>
            <pc:sldMk cId="934491321" sldId="399"/>
            <ac:picMk id="4" creationId="{7B8CC086-B5D0-480A-80B5-19E9C9328F58}"/>
          </ac:picMkLst>
        </pc:picChg>
      </pc:sldChg>
      <pc:sldChg chg="addSp delSp modSp add mod">
        <pc:chgData name="Moaid Hathot" userId="3f1639c73fb5027e" providerId="LiveId" clId="{D9E97354-32EC-4793-9F88-60193B8BBC11}" dt="2021-12-20T00:49:50.094" v="1554" actId="22"/>
        <pc:sldMkLst>
          <pc:docMk/>
          <pc:sldMk cId="2804291111" sldId="400"/>
        </pc:sldMkLst>
        <pc:spChg chg="add">
          <ac:chgData name="Moaid Hathot" userId="3f1639c73fb5027e" providerId="LiveId" clId="{D9E97354-32EC-4793-9F88-60193B8BBC11}" dt="2021-12-20T00:49:50.094" v="1554" actId="22"/>
          <ac:spMkLst>
            <pc:docMk/>
            <pc:sldMk cId="2804291111" sldId="400"/>
            <ac:spMk id="5" creationId="{3E9DD158-7E53-488C-ADFE-2A0B999546C7}"/>
          </ac:spMkLst>
        </pc:spChg>
        <pc:spChg chg="mod">
          <ac:chgData name="Moaid Hathot" userId="3f1639c73fb5027e" providerId="LiveId" clId="{D9E97354-32EC-4793-9F88-60193B8BBC11}" dt="2021-12-20T00:11:54.448" v="1084" actId="1076"/>
          <ac:spMkLst>
            <pc:docMk/>
            <pc:sldMk cId="2804291111" sldId="400"/>
            <ac:spMk id="14" creationId="{9B2DBB3C-D502-43CE-AC62-C14E131144C9}"/>
          </ac:spMkLst>
        </pc:spChg>
        <pc:picChg chg="del">
          <ac:chgData name="Moaid Hathot" userId="3f1639c73fb5027e" providerId="LiveId" clId="{D9E97354-32EC-4793-9F88-60193B8BBC11}" dt="2021-12-20T00:46:07.360" v="1397" actId="478"/>
          <ac:picMkLst>
            <pc:docMk/>
            <pc:sldMk cId="2804291111" sldId="400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6:07.688" v="1398" actId="22"/>
          <ac:picMkLst>
            <pc:docMk/>
            <pc:sldMk cId="2804291111" sldId="400"/>
            <ac:picMk id="4" creationId="{1FAD791C-0F22-427C-B250-53BDE02AE134}"/>
          </ac:picMkLst>
        </pc:picChg>
      </pc:sldChg>
      <pc:sldChg chg="add del">
        <pc:chgData name="Moaid Hathot" userId="3f1639c73fb5027e" providerId="LiveId" clId="{D9E97354-32EC-4793-9F88-60193B8BBC11}" dt="2021-12-20T00:10:07.841" v="1077" actId="47"/>
        <pc:sldMkLst>
          <pc:docMk/>
          <pc:sldMk cId="4077065699" sldId="400"/>
        </pc:sldMkLst>
      </pc:sldChg>
      <pc:sldChg chg="addSp delSp add mod">
        <pc:chgData name="Moaid Hathot" userId="3f1639c73fb5027e" providerId="LiveId" clId="{D9E97354-32EC-4793-9F88-60193B8BBC11}" dt="2021-12-20T00:49:54.912" v="1559" actId="22"/>
        <pc:sldMkLst>
          <pc:docMk/>
          <pc:sldMk cId="345791726" sldId="401"/>
        </pc:sldMkLst>
        <pc:spChg chg="add">
          <ac:chgData name="Moaid Hathot" userId="3f1639c73fb5027e" providerId="LiveId" clId="{D9E97354-32EC-4793-9F88-60193B8BBC11}" dt="2021-12-20T00:49:54.912" v="1559" actId="22"/>
          <ac:spMkLst>
            <pc:docMk/>
            <pc:sldMk cId="345791726" sldId="401"/>
            <ac:spMk id="5" creationId="{143B50B0-B17C-4944-B70A-87C2F7E81ECF}"/>
          </ac:spMkLst>
        </pc:spChg>
        <pc:picChg chg="del">
          <ac:chgData name="Moaid Hathot" userId="3f1639c73fb5027e" providerId="LiveId" clId="{D9E97354-32EC-4793-9F88-60193B8BBC11}" dt="2021-12-20T00:46:30.007" v="1407" actId="478"/>
          <ac:picMkLst>
            <pc:docMk/>
            <pc:sldMk cId="345791726" sldId="401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6:30.264" v="1408" actId="22"/>
          <ac:picMkLst>
            <pc:docMk/>
            <pc:sldMk cId="345791726" sldId="401"/>
            <ac:picMk id="4" creationId="{BD680914-FAA6-4E77-885A-DC22E0587288}"/>
          </ac:picMkLst>
        </pc:picChg>
      </pc:sldChg>
      <pc:sldChg chg="addSp delSp modSp add mod">
        <pc:chgData name="Moaid Hathot" userId="3f1639c73fb5027e" providerId="LiveId" clId="{D9E97354-32EC-4793-9F88-60193B8BBC11}" dt="2021-12-20T00:49:49.254" v="1553" actId="22"/>
        <pc:sldMkLst>
          <pc:docMk/>
          <pc:sldMk cId="1981279394" sldId="402"/>
        </pc:sldMkLst>
        <pc:spChg chg="add">
          <ac:chgData name="Moaid Hathot" userId="3f1639c73fb5027e" providerId="LiveId" clId="{D9E97354-32EC-4793-9F88-60193B8BBC11}" dt="2021-12-20T00:49:49.254" v="1553" actId="22"/>
          <ac:spMkLst>
            <pc:docMk/>
            <pc:sldMk cId="1981279394" sldId="402"/>
            <ac:spMk id="5" creationId="{123E434F-4558-4A92-BE35-8D36B6C1FA4D}"/>
          </ac:spMkLst>
        </pc:spChg>
        <pc:spChg chg="mod">
          <ac:chgData name="Moaid Hathot" userId="3f1639c73fb5027e" providerId="LiveId" clId="{D9E97354-32EC-4793-9F88-60193B8BBC11}" dt="2021-12-20T00:18:27.437" v="1130" actId="20577"/>
          <ac:spMkLst>
            <pc:docMk/>
            <pc:sldMk cId="1981279394" sldId="402"/>
            <ac:spMk id="12" creationId="{ECA8EE3F-E2B5-452A-9EDD-766362586A0E}"/>
          </ac:spMkLst>
        </pc:spChg>
        <pc:picChg chg="del">
          <ac:chgData name="Moaid Hathot" userId="3f1639c73fb5027e" providerId="LiveId" clId="{D9E97354-32EC-4793-9F88-60193B8BBC11}" dt="2021-12-20T00:46:03.042" v="1395" actId="478"/>
          <ac:picMkLst>
            <pc:docMk/>
            <pc:sldMk cId="1981279394" sldId="402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6:03.310" v="1396" actId="22"/>
          <ac:picMkLst>
            <pc:docMk/>
            <pc:sldMk cId="1981279394" sldId="402"/>
            <ac:picMk id="4" creationId="{2422F60E-F163-46C8-BCAE-169435735D6E}"/>
          </ac:picMkLst>
        </pc:picChg>
      </pc:sldChg>
      <pc:sldChg chg="addSp delSp modSp add mod">
        <pc:chgData name="Moaid Hathot" userId="3f1639c73fb5027e" providerId="LiveId" clId="{D9E97354-32EC-4793-9F88-60193B8BBC11}" dt="2021-12-20T00:49:58.546" v="1563" actId="22"/>
        <pc:sldMkLst>
          <pc:docMk/>
          <pc:sldMk cId="2320726381" sldId="403"/>
        </pc:sldMkLst>
        <pc:spChg chg="del mod">
          <ac:chgData name="Moaid Hathot" userId="3f1639c73fb5027e" providerId="LiveId" clId="{D9E97354-32EC-4793-9F88-60193B8BBC11}" dt="2021-12-20T00:19:25.342" v="1137"/>
          <ac:spMkLst>
            <pc:docMk/>
            <pc:sldMk cId="2320726381" sldId="403"/>
            <ac:spMk id="4" creationId="{C08FD683-7194-46C2-865D-FBCE72EEE0EA}"/>
          </ac:spMkLst>
        </pc:spChg>
        <pc:spChg chg="add mod">
          <ac:chgData name="Moaid Hathot" userId="3f1639c73fb5027e" providerId="LiveId" clId="{D9E97354-32EC-4793-9F88-60193B8BBC11}" dt="2021-12-20T00:22:19.060" v="1157" actId="20577"/>
          <ac:spMkLst>
            <pc:docMk/>
            <pc:sldMk cId="2320726381" sldId="403"/>
            <ac:spMk id="9" creationId="{F7F08AC8-DA6B-4B12-ADD7-2F0DB0709BFE}"/>
          </ac:spMkLst>
        </pc:spChg>
        <pc:spChg chg="del mod">
          <ac:chgData name="Moaid Hathot" userId="3f1639c73fb5027e" providerId="LiveId" clId="{D9E97354-32EC-4793-9F88-60193B8BBC11}" dt="2021-12-20T00:19:25.341" v="1135"/>
          <ac:spMkLst>
            <pc:docMk/>
            <pc:sldMk cId="2320726381" sldId="403"/>
            <ac:spMk id="11" creationId="{3FBFF1B5-79B4-4E82-AA88-46D4A5EDC88E}"/>
          </ac:spMkLst>
        </pc:spChg>
        <pc:spChg chg="add">
          <ac:chgData name="Moaid Hathot" userId="3f1639c73fb5027e" providerId="LiveId" clId="{D9E97354-32EC-4793-9F88-60193B8BBC11}" dt="2021-12-20T00:49:58.546" v="1563" actId="22"/>
          <ac:spMkLst>
            <pc:docMk/>
            <pc:sldMk cId="2320726381" sldId="403"/>
            <ac:spMk id="13" creationId="{DA88A719-903F-4958-AE8C-EB919CE724CD}"/>
          </ac:spMkLst>
        </pc:spChg>
        <pc:picChg chg="del">
          <ac:chgData name="Moaid Hathot" userId="3f1639c73fb5027e" providerId="LiveId" clId="{D9E97354-32EC-4793-9F88-60193B8BBC11}" dt="2021-12-20T00:46:41.391" v="1415" actId="478"/>
          <ac:picMkLst>
            <pc:docMk/>
            <pc:sldMk cId="2320726381" sldId="403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6:41.662" v="1416" actId="22"/>
          <ac:picMkLst>
            <pc:docMk/>
            <pc:sldMk cId="2320726381" sldId="403"/>
            <ac:picMk id="6" creationId="{321ECCBB-3853-476C-8E0B-6BC3119DBACF}"/>
          </ac:picMkLst>
        </pc:picChg>
      </pc:sldChg>
      <pc:sldChg chg="addSp delSp add mod">
        <pc:chgData name="Moaid Hathot" userId="3f1639c73fb5027e" providerId="LiveId" clId="{D9E97354-32EC-4793-9F88-60193B8BBC11}" dt="2021-12-20T00:50:00.805" v="1566" actId="22"/>
        <pc:sldMkLst>
          <pc:docMk/>
          <pc:sldMk cId="1953125907" sldId="404"/>
        </pc:sldMkLst>
        <pc:spChg chg="add">
          <ac:chgData name="Moaid Hathot" userId="3f1639c73fb5027e" providerId="LiveId" clId="{D9E97354-32EC-4793-9F88-60193B8BBC11}" dt="2021-12-20T00:50:00.805" v="1566" actId="22"/>
          <ac:spMkLst>
            <pc:docMk/>
            <pc:sldMk cId="1953125907" sldId="404"/>
            <ac:spMk id="5" creationId="{4CF10C65-2DFE-4B42-89D6-9A7C01551347}"/>
          </ac:spMkLst>
        </pc:spChg>
        <pc:picChg chg="del">
          <ac:chgData name="Moaid Hathot" userId="3f1639c73fb5027e" providerId="LiveId" clId="{D9E97354-32EC-4793-9F88-60193B8BBC11}" dt="2021-12-20T00:46:50.610" v="1421" actId="478"/>
          <ac:picMkLst>
            <pc:docMk/>
            <pc:sldMk cId="1953125907" sldId="404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6:50.848" v="1422" actId="22"/>
          <ac:picMkLst>
            <pc:docMk/>
            <pc:sldMk cId="1953125907" sldId="404"/>
            <ac:picMk id="4" creationId="{E535A3F0-69B4-4DE1-8EE0-41765CB06630}"/>
          </ac:picMkLst>
        </pc:picChg>
      </pc:sldChg>
      <pc:sldChg chg="addSp delSp add mod">
        <pc:chgData name="Moaid Hathot" userId="3f1639c73fb5027e" providerId="LiveId" clId="{D9E97354-32EC-4793-9F88-60193B8BBC11}" dt="2021-12-20T00:50:00.140" v="1565" actId="22"/>
        <pc:sldMkLst>
          <pc:docMk/>
          <pc:sldMk cId="1752721428" sldId="405"/>
        </pc:sldMkLst>
        <pc:spChg chg="add">
          <ac:chgData name="Moaid Hathot" userId="3f1639c73fb5027e" providerId="LiveId" clId="{D9E97354-32EC-4793-9F88-60193B8BBC11}" dt="2021-12-20T00:50:00.140" v="1565" actId="22"/>
          <ac:spMkLst>
            <pc:docMk/>
            <pc:sldMk cId="1752721428" sldId="405"/>
            <ac:spMk id="5" creationId="{F1B23B27-D586-45F2-8EE4-62E4F39BE1D8}"/>
          </ac:spMkLst>
        </pc:spChg>
        <pc:picChg chg="del">
          <ac:chgData name="Moaid Hathot" userId="3f1639c73fb5027e" providerId="LiveId" clId="{D9E97354-32EC-4793-9F88-60193B8BBC11}" dt="2021-12-20T00:46:48.122" v="1419" actId="478"/>
          <ac:picMkLst>
            <pc:docMk/>
            <pc:sldMk cId="1752721428" sldId="405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6:48.374" v="1420" actId="22"/>
          <ac:picMkLst>
            <pc:docMk/>
            <pc:sldMk cId="1752721428" sldId="405"/>
            <ac:picMk id="4" creationId="{90EC1F1F-9B48-4DF7-9269-78249077D7F7}"/>
          </ac:picMkLst>
        </pc:picChg>
      </pc:sldChg>
      <pc:sldChg chg="addSp delSp add mod">
        <pc:chgData name="Moaid Hathot" userId="3f1639c73fb5027e" providerId="LiveId" clId="{D9E97354-32EC-4793-9F88-60193B8BBC11}" dt="2021-12-20T00:49:59.516" v="1564" actId="22"/>
        <pc:sldMkLst>
          <pc:docMk/>
          <pc:sldMk cId="494182114" sldId="406"/>
        </pc:sldMkLst>
        <pc:spChg chg="add">
          <ac:chgData name="Moaid Hathot" userId="3f1639c73fb5027e" providerId="LiveId" clId="{D9E97354-32EC-4793-9F88-60193B8BBC11}" dt="2021-12-20T00:49:59.516" v="1564" actId="22"/>
          <ac:spMkLst>
            <pc:docMk/>
            <pc:sldMk cId="494182114" sldId="406"/>
            <ac:spMk id="5" creationId="{09D6E31A-1E30-4C83-BBC8-723E2082F2A3}"/>
          </ac:spMkLst>
        </pc:spChg>
        <pc:picChg chg="del">
          <ac:chgData name="Moaid Hathot" userId="3f1639c73fb5027e" providerId="LiveId" clId="{D9E97354-32EC-4793-9F88-60193B8BBC11}" dt="2021-12-20T00:46:45.174" v="1417" actId="478"/>
          <ac:picMkLst>
            <pc:docMk/>
            <pc:sldMk cId="494182114" sldId="406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6:45.440" v="1418" actId="22"/>
          <ac:picMkLst>
            <pc:docMk/>
            <pc:sldMk cId="494182114" sldId="406"/>
            <ac:picMk id="4" creationId="{6AF3D573-5F2D-46AF-BF7E-2D06E02276C7}"/>
          </ac:picMkLst>
        </pc:picChg>
      </pc:sldChg>
      <pc:sldChg chg="addSp delSp modSp add del mod">
        <pc:chgData name="Moaid Hathot" userId="3f1639c73fb5027e" providerId="LiveId" clId="{D9E97354-32EC-4793-9F88-60193B8BBC11}" dt="2021-12-20T00:23:50.513" v="1166" actId="47"/>
        <pc:sldMkLst>
          <pc:docMk/>
          <pc:sldMk cId="518155868" sldId="407"/>
        </pc:sldMkLst>
        <pc:spChg chg="mod">
          <ac:chgData name="Moaid Hathot" userId="3f1639c73fb5027e" providerId="LiveId" clId="{D9E97354-32EC-4793-9F88-60193B8BBC11}" dt="2021-12-20T00:23:09.825" v="1159" actId="20577"/>
          <ac:spMkLst>
            <pc:docMk/>
            <pc:sldMk cId="518155868" sldId="407"/>
            <ac:spMk id="9" creationId="{F7F08AC8-DA6B-4B12-ADD7-2F0DB0709BFE}"/>
          </ac:spMkLst>
        </pc:spChg>
        <pc:picChg chg="add del mod">
          <ac:chgData name="Moaid Hathot" userId="3f1639c73fb5027e" providerId="LiveId" clId="{D9E97354-32EC-4793-9F88-60193B8BBC11}" dt="2021-12-20T00:23:46.947" v="1165" actId="478"/>
          <ac:picMkLst>
            <pc:docMk/>
            <pc:sldMk cId="518155868" sldId="407"/>
            <ac:picMk id="5" creationId="{CD4527F7-09DD-46F6-AD3E-F5330276983A}"/>
          </ac:picMkLst>
        </pc:picChg>
      </pc:sldChg>
      <pc:sldChg chg="addSp delSp modSp add mod">
        <pc:chgData name="Moaid Hathot" userId="3f1639c73fb5027e" providerId="LiveId" clId="{D9E97354-32EC-4793-9F88-60193B8BBC11}" dt="2021-12-20T00:50:02.230" v="1567" actId="22"/>
        <pc:sldMkLst>
          <pc:docMk/>
          <pc:sldMk cId="1284784796" sldId="408"/>
        </pc:sldMkLst>
        <pc:spChg chg="add">
          <ac:chgData name="Moaid Hathot" userId="3f1639c73fb5027e" providerId="LiveId" clId="{D9E97354-32EC-4793-9F88-60193B8BBC11}" dt="2021-12-20T00:50:02.230" v="1567" actId="22"/>
          <ac:spMkLst>
            <pc:docMk/>
            <pc:sldMk cId="1284784796" sldId="408"/>
            <ac:spMk id="6" creationId="{76750C38-0581-4379-AB23-817443C945C9}"/>
          </ac:spMkLst>
        </pc:spChg>
        <pc:picChg chg="del">
          <ac:chgData name="Moaid Hathot" userId="3f1639c73fb5027e" providerId="LiveId" clId="{D9E97354-32EC-4793-9F88-60193B8BBC11}" dt="2021-12-20T00:46:53.439" v="1423" actId="478"/>
          <ac:picMkLst>
            <pc:docMk/>
            <pc:sldMk cId="1284784796" sldId="408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6:53.685" v="1424" actId="22"/>
          <ac:picMkLst>
            <pc:docMk/>
            <pc:sldMk cId="1284784796" sldId="408"/>
            <ac:picMk id="4" creationId="{C8C25743-AEE2-441C-80C6-24CDE2F1AFD1}"/>
          </ac:picMkLst>
        </pc:picChg>
        <pc:picChg chg="mod">
          <ac:chgData name="Moaid Hathot" userId="3f1639c73fb5027e" providerId="LiveId" clId="{D9E97354-32EC-4793-9F88-60193B8BBC11}" dt="2021-12-20T00:29:22.974" v="1167" actId="1076"/>
          <ac:picMkLst>
            <pc:docMk/>
            <pc:sldMk cId="1284784796" sldId="408"/>
            <ac:picMk id="5" creationId="{CD4527F7-09DD-46F6-AD3E-F5330276983A}"/>
          </ac:picMkLst>
        </pc:picChg>
      </pc:sldChg>
      <pc:sldChg chg="addSp delSp modSp add mod">
        <pc:chgData name="Moaid Hathot" userId="3f1639c73fb5027e" providerId="LiveId" clId="{D9E97354-32EC-4793-9F88-60193B8BBC11}" dt="2021-12-20T00:50:02.907" v="1568" actId="22"/>
        <pc:sldMkLst>
          <pc:docMk/>
          <pc:sldMk cId="2716115943" sldId="409"/>
        </pc:sldMkLst>
        <pc:spChg chg="add">
          <ac:chgData name="Moaid Hathot" userId="3f1639c73fb5027e" providerId="LiveId" clId="{D9E97354-32EC-4793-9F88-60193B8BBC11}" dt="2021-12-20T00:50:02.907" v="1568" actId="22"/>
          <ac:spMkLst>
            <pc:docMk/>
            <pc:sldMk cId="2716115943" sldId="409"/>
            <ac:spMk id="6" creationId="{D92BF473-796E-482A-9885-3C7A8D966789}"/>
          </ac:spMkLst>
        </pc:spChg>
        <pc:spChg chg="mod">
          <ac:chgData name="Moaid Hathot" userId="3f1639c73fb5027e" providerId="LiveId" clId="{D9E97354-32EC-4793-9F88-60193B8BBC11}" dt="2021-12-20T00:31:33.395" v="1197" actId="20577"/>
          <ac:spMkLst>
            <pc:docMk/>
            <pc:sldMk cId="2716115943" sldId="409"/>
            <ac:spMk id="8" creationId="{8AFB950C-3A3E-4C68-9D40-7A6125BE0B45}"/>
          </ac:spMkLst>
        </pc:spChg>
        <pc:picChg chg="del">
          <ac:chgData name="Moaid Hathot" userId="3f1639c73fb5027e" providerId="LiveId" clId="{D9E97354-32EC-4793-9F88-60193B8BBC11}" dt="2021-12-20T00:46:56.346" v="1425" actId="478"/>
          <ac:picMkLst>
            <pc:docMk/>
            <pc:sldMk cId="2716115943" sldId="409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6:56.611" v="1426" actId="22"/>
          <ac:picMkLst>
            <pc:docMk/>
            <pc:sldMk cId="2716115943" sldId="409"/>
            <ac:picMk id="4" creationId="{95D935D7-D37B-41EC-97FA-949900F4DAD4}"/>
          </ac:picMkLst>
        </pc:picChg>
        <pc:picChg chg="del">
          <ac:chgData name="Moaid Hathot" userId="3f1639c73fb5027e" providerId="LiveId" clId="{D9E97354-32EC-4793-9F88-60193B8BBC11}" dt="2021-12-20T00:29:29.590" v="1169" actId="478"/>
          <ac:picMkLst>
            <pc:docMk/>
            <pc:sldMk cId="2716115943" sldId="409"/>
            <ac:picMk id="5" creationId="{CD4527F7-09DD-46F6-AD3E-F5330276983A}"/>
          </ac:picMkLst>
        </pc:picChg>
      </pc:sldChg>
      <pc:sldChg chg="add del">
        <pc:chgData name="Moaid Hathot" userId="3f1639c73fb5027e" providerId="LiveId" clId="{D9E97354-32EC-4793-9F88-60193B8BBC11}" dt="2021-12-20T00:31:27.266" v="1194" actId="47"/>
        <pc:sldMkLst>
          <pc:docMk/>
          <pc:sldMk cId="2816837891" sldId="410"/>
        </pc:sldMkLst>
      </pc:sldChg>
      <pc:sldChg chg="addSp delSp modSp add mod">
        <pc:chgData name="Moaid Hathot" userId="3f1639c73fb5027e" providerId="LiveId" clId="{D9E97354-32EC-4793-9F88-60193B8BBC11}" dt="2021-12-20T00:50:04.005" v="1569" actId="22"/>
        <pc:sldMkLst>
          <pc:docMk/>
          <pc:sldMk cId="3999745477" sldId="410"/>
        </pc:sldMkLst>
        <pc:spChg chg="add">
          <ac:chgData name="Moaid Hathot" userId="3f1639c73fb5027e" providerId="LiveId" clId="{D9E97354-32EC-4793-9F88-60193B8BBC11}" dt="2021-12-20T00:50:04.005" v="1569" actId="22"/>
          <ac:spMkLst>
            <pc:docMk/>
            <pc:sldMk cId="3999745477" sldId="410"/>
            <ac:spMk id="5" creationId="{EF1D6EF0-E5F4-4643-9EF1-95349A0F466F}"/>
          </ac:spMkLst>
        </pc:spChg>
        <pc:spChg chg="mod">
          <ac:chgData name="Moaid Hathot" userId="3f1639c73fb5027e" providerId="LiveId" clId="{D9E97354-32EC-4793-9F88-60193B8BBC11}" dt="2021-12-20T00:33:37.103" v="1236" actId="20577"/>
          <ac:spMkLst>
            <pc:docMk/>
            <pc:sldMk cId="3999745477" sldId="410"/>
            <ac:spMk id="8" creationId="{8AFB950C-3A3E-4C68-9D40-7A6125BE0B45}"/>
          </ac:spMkLst>
        </pc:spChg>
        <pc:spChg chg="del mod">
          <ac:chgData name="Moaid Hathot" userId="3f1639c73fb5027e" providerId="LiveId" clId="{D9E97354-32EC-4793-9F88-60193B8BBC11}" dt="2021-12-20T00:33:03.607" v="1227" actId="478"/>
          <ac:spMkLst>
            <pc:docMk/>
            <pc:sldMk cId="3999745477" sldId="410"/>
            <ac:spMk id="9" creationId="{F7F08AC8-DA6B-4B12-ADD7-2F0DB0709BFE}"/>
          </ac:spMkLst>
        </pc:spChg>
        <pc:picChg chg="del">
          <ac:chgData name="Moaid Hathot" userId="3f1639c73fb5027e" providerId="LiveId" clId="{D9E97354-32EC-4793-9F88-60193B8BBC11}" dt="2021-12-20T00:47:00.561" v="1427" actId="478"/>
          <ac:picMkLst>
            <pc:docMk/>
            <pc:sldMk cId="3999745477" sldId="410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7:00.832" v="1428" actId="22"/>
          <ac:picMkLst>
            <pc:docMk/>
            <pc:sldMk cId="3999745477" sldId="410"/>
            <ac:picMk id="4" creationId="{6174BE4E-CB91-4485-8853-7A712359F859}"/>
          </ac:picMkLst>
        </pc:picChg>
      </pc:sldChg>
      <pc:sldChg chg="addSp delSp modSp add mod">
        <pc:chgData name="Moaid Hathot" userId="3f1639c73fb5027e" providerId="LiveId" clId="{D9E97354-32EC-4793-9F88-60193B8BBC11}" dt="2021-12-20T00:50:06.676" v="1572" actId="22"/>
        <pc:sldMkLst>
          <pc:docMk/>
          <pc:sldMk cId="2897026748" sldId="411"/>
        </pc:sldMkLst>
        <pc:spChg chg="add">
          <ac:chgData name="Moaid Hathot" userId="3f1639c73fb5027e" providerId="LiveId" clId="{D9E97354-32EC-4793-9F88-60193B8BBC11}" dt="2021-12-20T00:50:06.676" v="1572" actId="22"/>
          <ac:spMkLst>
            <pc:docMk/>
            <pc:sldMk cId="2897026748" sldId="411"/>
            <ac:spMk id="5" creationId="{8BC747DC-CAE0-4E14-8F38-4D6CDE7CDE67}"/>
          </ac:spMkLst>
        </pc:spChg>
        <pc:spChg chg="mod">
          <ac:chgData name="Moaid Hathot" userId="3f1639c73fb5027e" providerId="LiveId" clId="{D9E97354-32EC-4793-9F88-60193B8BBC11}" dt="2021-12-20T00:33:26.541" v="1234" actId="6549"/>
          <ac:spMkLst>
            <pc:docMk/>
            <pc:sldMk cId="2897026748" sldId="411"/>
            <ac:spMk id="8" creationId="{8AFB950C-3A3E-4C68-9D40-7A6125BE0B45}"/>
          </ac:spMkLst>
        </pc:spChg>
        <pc:picChg chg="del">
          <ac:chgData name="Moaid Hathot" userId="3f1639c73fb5027e" providerId="LiveId" clId="{D9E97354-32EC-4793-9F88-60193B8BBC11}" dt="2021-12-20T00:47:08.373" v="1433" actId="478"/>
          <ac:picMkLst>
            <pc:docMk/>
            <pc:sldMk cId="2897026748" sldId="411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7:08.651" v="1434" actId="22"/>
          <ac:picMkLst>
            <pc:docMk/>
            <pc:sldMk cId="2897026748" sldId="411"/>
            <ac:picMk id="4" creationId="{885F0473-C580-4747-B715-B4896AF3F207}"/>
          </ac:picMkLst>
        </pc:picChg>
      </pc:sldChg>
      <pc:sldChg chg="addSp delSp modSp add mod">
        <pc:chgData name="Moaid Hathot" userId="3f1639c73fb5027e" providerId="LiveId" clId="{D9E97354-32EC-4793-9F88-60193B8BBC11}" dt="2021-12-20T00:50:05.414" v="1571" actId="22"/>
        <pc:sldMkLst>
          <pc:docMk/>
          <pc:sldMk cId="1229418688" sldId="412"/>
        </pc:sldMkLst>
        <pc:spChg chg="add">
          <ac:chgData name="Moaid Hathot" userId="3f1639c73fb5027e" providerId="LiveId" clId="{D9E97354-32EC-4793-9F88-60193B8BBC11}" dt="2021-12-20T00:50:05.414" v="1571" actId="22"/>
          <ac:spMkLst>
            <pc:docMk/>
            <pc:sldMk cId="1229418688" sldId="412"/>
            <ac:spMk id="5" creationId="{ECCDFEA0-515A-48CE-9041-F65E6976A000}"/>
          </ac:spMkLst>
        </pc:spChg>
        <pc:spChg chg="mod">
          <ac:chgData name="Moaid Hathot" userId="3f1639c73fb5027e" providerId="LiveId" clId="{D9E97354-32EC-4793-9F88-60193B8BBC11}" dt="2021-12-20T00:33:19.983" v="1232"/>
          <ac:spMkLst>
            <pc:docMk/>
            <pc:sldMk cId="1229418688" sldId="412"/>
            <ac:spMk id="8" creationId="{8AFB950C-3A3E-4C68-9D40-7A6125BE0B45}"/>
          </ac:spMkLst>
        </pc:spChg>
        <pc:picChg chg="del">
          <ac:chgData name="Moaid Hathot" userId="3f1639c73fb5027e" providerId="LiveId" clId="{D9E97354-32EC-4793-9F88-60193B8BBC11}" dt="2021-12-20T00:47:05.965" v="1431" actId="478"/>
          <ac:picMkLst>
            <pc:docMk/>
            <pc:sldMk cId="1229418688" sldId="412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7:06.228" v="1432" actId="22"/>
          <ac:picMkLst>
            <pc:docMk/>
            <pc:sldMk cId="1229418688" sldId="412"/>
            <ac:picMk id="4" creationId="{E707EBE9-A42E-4EEC-A060-21375EA36379}"/>
          </ac:picMkLst>
        </pc:picChg>
      </pc:sldChg>
      <pc:sldChg chg="addSp delSp add mod">
        <pc:chgData name="Moaid Hathot" userId="3f1639c73fb5027e" providerId="LiveId" clId="{D9E97354-32EC-4793-9F88-60193B8BBC11}" dt="2021-12-20T00:50:04.633" v="1570" actId="22"/>
        <pc:sldMkLst>
          <pc:docMk/>
          <pc:sldMk cId="3041206414" sldId="413"/>
        </pc:sldMkLst>
        <pc:spChg chg="add">
          <ac:chgData name="Moaid Hathot" userId="3f1639c73fb5027e" providerId="LiveId" clId="{D9E97354-32EC-4793-9F88-60193B8BBC11}" dt="2021-12-20T00:50:04.633" v="1570" actId="22"/>
          <ac:spMkLst>
            <pc:docMk/>
            <pc:sldMk cId="3041206414" sldId="413"/>
            <ac:spMk id="5" creationId="{C338CF36-68A2-4E2F-BB9A-7C057EE76371}"/>
          </ac:spMkLst>
        </pc:spChg>
        <pc:picChg chg="del">
          <ac:chgData name="Moaid Hathot" userId="3f1639c73fb5027e" providerId="LiveId" clId="{D9E97354-32EC-4793-9F88-60193B8BBC11}" dt="2021-12-20T00:47:03.063" v="1429" actId="478"/>
          <ac:picMkLst>
            <pc:docMk/>
            <pc:sldMk cId="3041206414" sldId="413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7:03.341" v="1430" actId="22"/>
          <ac:picMkLst>
            <pc:docMk/>
            <pc:sldMk cId="3041206414" sldId="413"/>
            <ac:picMk id="4" creationId="{E77952F9-6A66-4763-A017-3D2EDF80B548}"/>
          </ac:picMkLst>
        </pc:picChg>
      </pc:sldChg>
      <pc:sldChg chg="addSp delSp modSp add mod">
        <pc:chgData name="Moaid Hathot" userId="3f1639c73fb5027e" providerId="LiveId" clId="{D9E97354-32EC-4793-9F88-60193B8BBC11}" dt="2021-12-20T00:50:07.342" v="1573" actId="22"/>
        <pc:sldMkLst>
          <pc:docMk/>
          <pc:sldMk cId="4136623584" sldId="414"/>
        </pc:sldMkLst>
        <pc:spChg chg="add">
          <ac:chgData name="Moaid Hathot" userId="3f1639c73fb5027e" providerId="LiveId" clId="{D9E97354-32EC-4793-9F88-60193B8BBC11}" dt="2021-12-20T00:50:07.342" v="1573" actId="22"/>
          <ac:spMkLst>
            <pc:docMk/>
            <pc:sldMk cId="4136623584" sldId="414"/>
            <ac:spMk id="5" creationId="{002070B8-8F7B-41A7-A0C5-145C24CA7CBF}"/>
          </ac:spMkLst>
        </pc:spChg>
        <pc:spChg chg="mod">
          <ac:chgData name="Moaid Hathot" userId="3f1639c73fb5027e" providerId="LiveId" clId="{D9E97354-32EC-4793-9F88-60193B8BBC11}" dt="2021-12-20T00:35:41.448" v="1278" actId="20577"/>
          <ac:spMkLst>
            <pc:docMk/>
            <pc:sldMk cId="4136623584" sldId="414"/>
            <ac:spMk id="8" creationId="{8AFB950C-3A3E-4C68-9D40-7A6125BE0B45}"/>
          </ac:spMkLst>
        </pc:spChg>
        <pc:picChg chg="del">
          <ac:chgData name="Moaid Hathot" userId="3f1639c73fb5027e" providerId="LiveId" clId="{D9E97354-32EC-4793-9F88-60193B8BBC11}" dt="2021-12-20T00:47:10.816" v="1435" actId="478"/>
          <ac:picMkLst>
            <pc:docMk/>
            <pc:sldMk cId="4136623584" sldId="414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7:11.149" v="1436" actId="22"/>
          <ac:picMkLst>
            <pc:docMk/>
            <pc:sldMk cId="4136623584" sldId="414"/>
            <ac:picMk id="4" creationId="{BC8BD0F3-6A99-4377-853E-EAA7C225904A}"/>
          </ac:picMkLst>
        </pc:picChg>
      </pc:sldChg>
      <pc:sldChg chg="addSp delSp modSp add mod">
        <pc:chgData name="Moaid Hathot" userId="3f1639c73fb5027e" providerId="LiveId" clId="{D9E97354-32EC-4793-9F88-60193B8BBC11}" dt="2021-12-20T00:50:08.430" v="1574" actId="22"/>
        <pc:sldMkLst>
          <pc:docMk/>
          <pc:sldMk cId="1032363577" sldId="415"/>
        </pc:sldMkLst>
        <pc:spChg chg="add">
          <ac:chgData name="Moaid Hathot" userId="3f1639c73fb5027e" providerId="LiveId" clId="{D9E97354-32EC-4793-9F88-60193B8BBC11}" dt="2021-12-20T00:50:08.430" v="1574" actId="22"/>
          <ac:spMkLst>
            <pc:docMk/>
            <pc:sldMk cId="1032363577" sldId="415"/>
            <ac:spMk id="6" creationId="{5447758C-75F5-456F-9795-EB25F623CF1E}"/>
          </ac:spMkLst>
        </pc:spChg>
        <pc:spChg chg="mod">
          <ac:chgData name="Moaid Hathot" userId="3f1639c73fb5027e" providerId="LiveId" clId="{D9E97354-32EC-4793-9F88-60193B8BBC11}" dt="2021-12-20T00:35:57.371" v="1282" actId="1076"/>
          <ac:spMkLst>
            <pc:docMk/>
            <pc:sldMk cId="1032363577" sldId="415"/>
            <ac:spMk id="8" creationId="{8AFB950C-3A3E-4C68-9D40-7A6125BE0B45}"/>
          </ac:spMkLst>
        </pc:spChg>
        <pc:spChg chg="add mod">
          <ac:chgData name="Moaid Hathot" userId="3f1639c73fb5027e" providerId="LiveId" clId="{D9E97354-32EC-4793-9F88-60193B8BBC11}" dt="2021-12-20T00:36:44.779" v="1326" actId="20577"/>
          <ac:spMkLst>
            <pc:docMk/>
            <pc:sldMk cId="1032363577" sldId="415"/>
            <ac:spMk id="10" creationId="{9FDA6CB9-CAA9-4958-BB1C-60DA65CEFE4B}"/>
          </ac:spMkLst>
        </pc:spChg>
        <pc:picChg chg="del">
          <ac:chgData name="Moaid Hathot" userId="3f1639c73fb5027e" providerId="LiveId" clId="{D9E97354-32EC-4793-9F88-60193B8BBC11}" dt="2021-12-20T00:47:13.943" v="1437" actId="478"/>
          <ac:picMkLst>
            <pc:docMk/>
            <pc:sldMk cId="1032363577" sldId="415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7:14.191" v="1438" actId="22"/>
          <ac:picMkLst>
            <pc:docMk/>
            <pc:sldMk cId="1032363577" sldId="415"/>
            <ac:picMk id="5" creationId="{7FBBEE88-74EC-4D05-B165-04DFC69877E1}"/>
          </ac:picMkLst>
        </pc:picChg>
      </pc:sldChg>
      <pc:sldChg chg="addSp delSp add mod">
        <pc:chgData name="Moaid Hathot" userId="3f1639c73fb5027e" providerId="LiveId" clId="{D9E97354-32EC-4793-9F88-60193B8BBC11}" dt="2021-12-20T00:50:10.380" v="1576" actId="22"/>
        <pc:sldMkLst>
          <pc:docMk/>
          <pc:sldMk cId="42712662" sldId="416"/>
        </pc:sldMkLst>
        <pc:spChg chg="add">
          <ac:chgData name="Moaid Hathot" userId="3f1639c73fb5027e" providerId="LiveId" clId="{D9E97354-32EC-4793-9F88-60193B8BBC11}" dt="2021-12-20T00:50:10.380" v="1576" actId="22"/>
          <ac:spMkLst>
            <pc:docMk/>
            <pc:sldMk cId="42712662" sldId="416"/>
            <ac:spMk id="5" creationId="{443A4EB4-CC77-413E-A1CF-C3181661FAC0}"/>
          </ac:spMkLst>
        </pc:spChg>
        <pc:picChg chg="del">
          <ac:chgData name="Moaid Hathot" userId="3f1639c73fb5027e" providerId="LiveId" clId="{D9E97354-32EC-4793-9F88-60193B8BBC11}" dt="2021-12-20T00:47:19.294" v="1441" actId="478"/>
          <ac:picMkLst>
            <pc:docMk/>
            <pc:sldMk cId="42712662" sldId="416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7:19.560" v="1442" actId="22"/>
          <ac:picMkLst>
            <pc:docMk/>
            <pc:sldMk cId="42712662" sldId="416"/>
            <ac:picMk id="4" creationId="{33655907-CA13-4708-9047-937624EDF036}"/>
          </ac:picMkLst>
        </pc:picChg>
      </pc:sldChg>
      <pc:sldChg chg="addSp delSp add mod">
        <pc:chgData name="Moaid Hathot" userId="3f1639c73fb5027e" providerId="LiveId" clId="{D9E97354-32EC-4793-9F88-60193B8BBC11}" dt="2021-12-20T00:50:09.194" v="1575" actId="22"/>
        <pc:sldMkLst>
          <pc:docMk/>
          <pc:sldMk cId="1064115741" sldId="417"/>
        </pc:sldMkLst>
        <pc:spChg chg="add">
          <ac:chgData name="Moaid Hathot" userId="3f1639c73fb5027e" providerId="LiveId" clId="{D9E97354-32EC-4793-9F88-60193B8BBC11}" dt="2021-12-20T00:50:09.194" v="1575" actId="22"/>
          <ac:spMkLst>
            <pc:docMk/>
            <pc:sldMk cId="1064115741" sldId="417"/>
            <ac:spMk id="5" creationId="{C85251DB-E8C6-4840-8FB2-54EA57097B49}"/>
          </ac:spMkLst>
        </pc:spChg>
        <pc:picChg chg="del">
          <ac:chgData name="Moaid Hathot" userId="3f1639c73fb5027e" providerId="LiveId" clId="{D9E97354-32EC-4793-9F88-60193B8BBC11}" dt="2021-12-20T00:47:16.744" v="1439" actId="478"/>
          <ac:picMkLst>
            <pc:docMk/>
            <pc:sldMk cId="1064115741" sldId="417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7:17.036" v="1440" actId="22"/>
          <ac:picMkLst>
            <pc:docMk/>
            <pc:sldMk cId="1064115741" sldId="417"/>
            <ac:picMk id="4" creationId="{1BC098D6-38EC-4567-9AC1-A235A37A2AAE}"/>
          </ac:picMkLst>
        </pc:picChg>
      </pc:sldChg>
      <pc:sldChg chg="addSp delSp modSp add mod">
        <pc:chgData name="Moaid Hathot" userId="3f1639c73fb5027e" providerId="LiveId" clId="{D9E97354-32EC-4793-9F88-60193B8BBC11}" dt="2021-12-20T00:50:13.105" v="1579" actId="22"/>
        <pc:sldMkLst>
          <pc:docMk/>
          <pc:sldMk cId="298606758" sldId="418"/>
        </pc:sldMkLst>
        <pc:spChg chg="add">
          <ac:chgData name="Moaid Hathot" userId="3f1639c73fb5027e" providerId="LiveId" clId="{D9E97354-32EC-4793-9F88-60193B8BBC11}" dt="2021-12-20T00:50:13.105" v="1579" actId="22"/>
          <ac:spMkLst>
            <pc:docMk/>
            <pc:sldMk cId="298606758" sldId="418"/>
            <ac:spMk id="5" creationId="{72235DAF-B534-4BF0-8E06-E0091AF513D9}"/>
          </ac:spMkLst>
        </pc:spChg>
        <pc:spChg chg="mod">
          <ac:chgData name="Moaid Hathot" userId="3f1639c73fb5027e" providerId="LiveId" clId="{D9E97354-32EC-4793-9F88-60193B8BBC11}" dt="2021-12-20T00:37:30.045" v="1335" actId="108"/>
          <ac:spMkLst>
            <pc:docMk/>
            <pc:sldMk cId="298606758" sldId="418"/>
            <ac:spMk id="8" creationId="{8AFB950C-3A3E-4C68-9D40-7A6125BE0B45}"/>
          </ac:spMkLst>
        </pc:spChg>
        <pc:spChg chg="mod">
          <ac:chgData name="Moaid Hathot" userId="3f1639c73fb5027e" providerId="LiveId" clId="{D9E97354-32EC-4793-9F88-60193B8BBC11}" dt="2021-12-20T00:37:39.751" v="1336"/>
          <ac:spMkLst>
            <pc:docMk/>
            <pc:sldMk cId="298606758" sldId="418"/>
            <ac:spMk id="10" creationId="{9FDA6CB9-CAA9-4958-BB1C-60DA65CEFE4B}"/>
          </ac:spMkLst>
        </pc:spChg>
        <pc:picChg chg="del">
          <ac:chgData name="Moaid Hathot" userId="3f1639c73fb5027e" providerId="LiveId" clId="{D9E97354-32EC-4793-9F88-60193B8BBC11}" dt="2021-12-20T00:47:27.523" v="1447" actId="478"/>
          <ac:picMkLst>
            <pc:docMk/>
            <pc:sldMk cId="298606758" sldId="418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7:27.812" v="1448" actId="22"/>
          <ac:picMkLst>
            <pc:docMk/>
            <pc:sldMk cId="298606758" sldId="418"/>
            <ac:picMk id="4" creationId="{05EF9A25-64D3-44F3-BC89-17E637650DC5}"/>
          </ac:picMkLst>
        </pc:picChg>
      </pc:sldChg>
      <pc:sldChg chg="addSp delSp modSp add mod ord">
        <pc:chgData name="Moaid Hathot" userId="3f1639c73fb5027e" providerId="LiveId" clId="{D9E97354-32EC-4793-9F88-60193B8BBC11}" dt="2021-12-20T00:50:11.052" v="1577" actId="22"/>
        <pc:sldMkLst>
          <pc:docMk/>
          <pc:sldMk cId="2695847155" sldId="419"/>
        </pc:sldMkLst>
        <pc:spChg chg="add">
          <ac:chgData name="Moaid Hathot" userId="3f1639c73fb5027e" providerId="LiveId" clId="{D9E97354-32EC-4793-9F88-60193B8BBC11}" dt="2021-12-20T00:50:11.052" v="1577" actId="22"/>
          <ac:spMkLst>
            <pc:docMk/>
            <pc:sldMk cId="2695847155" sldId="419"/>
            <ac:spMk id="5" creationId="{4A7E8DDC-94D0-4248-BFA6-E4D3986E1F35}"/>
          </ac:spMkLst>
        </pc:spChg>
        <pc:spChg chg="mod">
          <ac:chgData name="Moaid Hathot" userId="3f1639c73fb5027e" providerId="LiveId" clId="{D9E97354-32EC-4793-9F88-60193B8BBC11}" dt="2021-12-20T00:38:05.353" v="1343" actId="20577"/>
          <ac:spMkLst>
            <pc:docMk/>
            <pc:sldMk cId="2695847155" sldId="419"/>
            <ac:spMk id="10" creationId="{9FDA6CB9-CAA9-4958-BB1C-60DA65CEFE4B}"/>
          </ac:spMkLst>
        </pc:spChg>
        <pc:picChg chg="del">
          <ac:chgData name="Moaid Hathot" userId="3f1639c73fb5027e" providerId="LiveId" clId="{D9E97354-32EC-4793-9F88-60193B8BBC11}" dt="2021-12-20T00:47:21.940" v="1443" actId="478"/>
          <ac:picMkLst>
            <pc:docMk/>
            <pc:sldMk cId="2695847155" sldId="419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7:22.255" v="1444" actId="22"/>
          <ac:picMkLst>
            <pc:docMk/>
            <pc:sldMk cId="2695847155" sldId="419"/>
            <ac:picMk id="4" creationId="{06EE07BC-7267-45CB-8FB8-6EA213D84D56}"/>
          </ac:picMkLst>
        </pc:picChg>
      </pc:sldChg>
      <pc:sldChg chg="addSp delSp add mod">
        <pc:chgData name="Moaid Hathot" userId="3f1639c73fb5027e" providerId="LiveId" clId="{D9E97354-32EC-4793-9F88-60193B8BBC11}" dt="2021-12-20T00:50:12.091" v="1578" actId="22"/>
        <pc:sldMkLst>
          <pc:docMk/>
          <pc:sldMk cId="1653418570" sldId="420"/>
        </pc:sldMkLst>
        <pc:spChg chg="add">
          <ac:chgData name="Moaid Hathot" userId="3f1639c73fb5027e" providerId="LiveId" clId="{D9E97354-32EC-4793-9F88-60193B8BBC11}" dt="2021-12-20T00:50:12.091" v="1578" actId="22"/>
          <ac:spMkLst>
            <pc:docMk/>
            <pc:sldMk cId="1653418570" sldId="420"/>
            <ac:spMk id="5" creationId="{6F9954A1-3E1B-4581-9738-710E8E54CCBF}"/>
          </ac:spMkLst>
        </pc:spChg>
        <pc:picChg chg="del">
          <ac:chgData name="Moaid Hathot" userId="3f1639c73fb5027e" providerId="LiveId" clId="{D9E97354-32EC-4793-9F88-60193B8BBC11}" dt="2021-12-20T00:47:25.193" v="1445" actId="478"/>
          <ac:picMkLst>
            <pc:docMk/>
            <pc:sldMk cId="1653418570" sldId="420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0:47:25.453" v="1446" actId="22"/>
          <ac:picMkLst>
            <pc:docMk/>
            <pc:sldMk cId="1653418570" sldId="420"/>
            <ac:picMk id="4" creationId="{2C4D17DF-5AFA-4740-A903-85570CCBF489}"/>
          </ac:picMkLst>
        </pc:picChg>
      </pc:sldChg>
      <pc:sldChg chg="addSp delSp modSp add mod ord">
        <pc:chgData name="Moaid Hathot" userId="3f1639c73fb5027e" providerId="LiveId" clId="{D9E97354-32EC-4793-9F88-60193B8BBC11}" dt="2021-12-20T01:01:41.078" v="1810" actId="22"/>
        <pc:sldMkLst>
          <pc:docMk/>
          <pc:sldMk cId="1776236507" sldId="421"/>
        </pc:sldMkLst>
        <pc:spChg chg="mod">
          <ac:chgData name="Moaid Hathot" userId="3f1639c73fb5027e" providerId="LiveId" clId="{D9E97354-32EC-4793-9F88-60193B8BBC11}" dt="2021-12-20T01:00:28.768" v="1787" actId="20577"/>
          <ac:spMkLst>
            <pc:docMk/>
            <pc:sldMk cId="1776236507" sldId="421"/>
            <ac:spMk id="5" creationId="{9B106F1F-F6AE-435B-B11F-432333282934}"/>
          </ac:spMkLst>
        </pc:spChg>
        <pc:picChg chg="del">
          <ac:chgData name="Moaid Hathot" userId="3f1639c73fb5027e" providerId="LiveId" clId="{D9E97354-32EC-4793-9F88-60193B8BBC11}" dt="2021-12-20T01:01:40.798" v="1809" actId="478"/>
          <ac:picMkLst>
            <pc:docMk/>
            <pc:sldMk cId="1776236507" sldId="421"/>
            <ac:picMk id="2" creationId="{B9830367-54D8-4906-A378-1886752CE5DD}"/>
          </ac:picMkLst>
        </pc:picChg>
        <pc:picChg chg="add">
          <ac:chgData name="Moaid Hathot" userId="3f1639c73fb5027e" providerId="LiveId" clId="{D9E97354-32EC-4793-9F88-60193B8BBC11}" dt="2021-12-20T01:01:41.078" v="1810" actId="22"/>
          <ac:picMkLst>
            <pc:docMk/>
            <pc:sldMk cId="1776236507" sldId="421"/>
            <ac:picMk id="6" creationId="{D2F3D0F3-4568-4A4D-8CDB-0DC40F0EDCC6}"/>
          </ac:picMkLst>
        </pc:picChg>
      </pc:sldChg>
    </pc:docChg>
  </pc:docChgLst>
  <pc:docChgLst>
    <pc:chgData name="Moaid Hathot" userId="3f1639c73fb5027e" providerId="LiveId" clId="{2A118B80-3F70-41F1-A828-DA0DB1FED113}"/>
    <pc:docChg chg="undo redo custSel addSld delSld modSld sldOrd">
      <pc:chgData name="Moaid Hathot" userId="3f1639c73fb5027e" providerId="LiveId" clId="{2A118B80-3F70-41F1-A828-DA0DB1FED113}" dt="2021-05-30T17:19:10.986" v="3596" actId="47"/>
      <pc:docMkLst>
        <pc:docMk/>
      </pc:docMkLst>
      <pc:sldChg chg="addSp delSp modSp new mod ord">
        <pc:chgData name="Moaid Hathot" userId="3f1639c73fb5027e" providerId="LiveId" clId="{2A118B80-3F70-41F1-A828-DA0DB1FED113}" dt="2021-05-30T09:16:12.267" v="2346"/>
        <pc:sldMkLst>
          <pc:docMk/>
          <pc:sldMk cId="4135978203" sldId="256"/>
        </pc:sldMkLst>
        <pc:spChg chg="mod">
          <ac:chgData name="Moaid Hathot" userId="3f1639c73fb5027e" providerId="LiveId" clId="{2A118B80-3F70-41F1-A828-DA0DB1FED113}" dt="2021-05-29T12:21:48.589" v="281" actId="14100"/>
          <ac:spMkLst>
            <pc:docMk/>
            <pc:sldMk cId="4135978203" sldId="256"/>
            <ac:spMk id="2" creationId="{AB02404B-DB7B-484C-95E9-35CD3ACD6C74}"/>
          </ac:spMkLst>
        </pc:spChg>
        <pc:spChg chg="mod">
          <ac:chgData name="Moaid Hathot" userId="3f1639c73fb5027e" providerId="LiveId" clId="{2A118B80-3F70-41F1-A828-DA0DB1FED113}" dt="2021-05-29T12:21:53.861" v="283" actId="14100"/>
          <ac:spMkLst>
            <pc:docMk/>
            <pc:sldMk cId="4135978203" sldId="256"/>
            <ac:spMk id="3" creationId="{8CCB4A29-900E-431E-A3D4-2FC45E1DFCDF}"/>
          </ac:spMkLst>
        </pc:spChg>
        <pc:spChg chg="add mod">
          <ac:chgData name="Moaid Hathot" userId="3f1639c73fb5027e" providerId="LiveId" clId="{2A118B80-3F70-41F1-A828-DA0DB1FED113}" dt="2021-05-29T12:19:41.686" v="276" actId="108"/>
          <ac:spMkLst>
            <pc:docMk/>
            <pc:sldMk cId="4135978203" sldId="256"/>
            <ac:spMk id="7" creationId="{845114FE-68EC-4503-B885-E319591590BF}"/>
          </ac:spMkLst>
        </pc:spChg>
        <pc:spChg chg="add del">
          <ac:chgData name="Moaid Hathot" userId="3f1639c73fb5027e" providerId="LiveId" clId="{2A118B80-3F70-41F1-A828-DA0DB1FED113}" dt="2021-05-29T12:24:54.749" v="287" actId="22"/>
          <ac:spMkLst>
            <pc:docMk/>
            <pc:sldMk cId="4135978203" sldId="256"/>
            <ac:spMk id="11" creationId="{0E162710-6D0C-48E8-B534-BDB8DD3B044F}"/>
          </ac:spMkLst>
        </pc:spChg>
        <pc:picChg chg="add del mod">
          <ac:chgData name="Moaid Hathot" userId="3f1639c73fb5027e" providerId="LiveId" clId="{2A118B80-3F70-41F1-A828-DA0DB1FED113}" dt="2021-05-29T12:15:07.644" v="88" actId="478"/>
          <ac:picMkLst>
            <pc:docMk/>
            <pc:sldMk cId="4135978203" sldId="256"/>
            <ac:picMk id="5" creationId="{7EBFA224-1479-42AF-A14E-31C750DE835D}"/>
          </ac:picMkLst>
        </pc:picChg>
        <pc:picChg chg="add mod">
          <ac:chgData name="Moaid Hathot" userId="3f1639c73fb5027e" providerId="LiveId" clId="{2A118B80-3F70-41F1-A828-DA0DB1FED113}" dt="2021-05-29T12:33:25.436" v="321" actId="1076"/>
          <ac:picMkLst>
            <pc:docMk/>
            <pc:sldMk cId="4135978203" sldId="256"/>
            <ac:picMk id="6" creationId="{0A31BDD4-2A13-410F-91A3-922364EC534D}"/>
          </ac:picMkLst>
        </pc:picChg>
        <pc:picChg chg="add mod">
          <ac:chgData name="Moaid Hathot" userId="3f1639c73fb5027e" providerId="LiveId" clId="{2A118B80-3F70-41F1-A828-DA0DB1FED113}" dt="2021-05-29T12:24:24.629" v="285" actId="1076"/>
          <ac:picMkLst>
            <pc:docMk/>
            <pc:sldMk cId="4135978203" sldId="256"/>
            <ac:picMk id="9" creationId="{8C78E642-5CE5-4CC5-B5B2-4B20D45DC242}"/>
          </ac:picMkLst>
        </pc:picChg>
        <pc:picChg chg="add del mod">
          <ac:chgData name="Moaid Hathot" userId="3f1639c73fb5027e" providerId="LiveId" clId="{2A118B80-3F70-41F1-A828-DA0DB1FED113}" dt="2021-05-29T12:32:36.543" v="292" actId="478"/>
          <ac:picMkLst>
            <pc:docMk/>
            <pc:sldMk cId="4135978203" sldId="256"/>
            <ac:picMk id="13" creationId="{4EC0B63B-5E11-4578-A946-125FAFF207B0}"/>
          </ac:picMkLst>
        </pc:picChg>
        <pc:picChg chg="add mod">
          <ac:chgData name="Moaid Hathot" userId="3f1639c73fb5027e" providerId="LiveId" clId="{2A118B80-3F70-41F1-A828-DA0DB1FED113}" dt="2021-05-29T12:32:40.811" v="294" actId="1076"/>
          <ac:picMkLst>
            <pc:docMk/>
            <pc:sldMk cId="4135978203" sldId="256"/>
            <ac:picMk id="15" creationId="{656EAD3C-E9ED-45BC-999E-7573DB5F2183}"/>
          </ac:picMkLst>
        </pc:picChg>
      </pc:sldChg>
      <pc:sldChg chg="modSp new del">
        <pc:chgData name="Moaid Hathot" userId="3f1639c73fb5027e" providerId="LiveId" clId="{2A118B80-3F70-41F1-A828-DA0DB1FED113}" dt="2021-05-29T12:12:28.135" v="11" actId="47"/>
        <pc:sldMkLst>
          <pc:docMk/>
          <pc:sldMk cId="2182174011" sldId="257"/>
        </pc:sldMkLst>
        <pc:spChg chg="mod">
          <ac:chgData name="Moaid Hathot" userId="3f1639c73fb5027e" providerId="LiveId" clId="{2A118B80-3F70-41F1-A828-DA0DB1FED113}" dt="2021-05-29T12:11:22.854" v="10"/>
          <ac:spMkLst>
            <pc:docMk/>
            <pc:sldMk cId="2182174011" sldId="257"/>
            <ac:spMk id="2" creationId="{09F72CC7-5474-4F31-BEAB-500A568CB292}"/>
          </ac:spMkLst>
        </pc:spChg>
        <pc:spChg chg="mod">
          <ac:chgData name="Moaid Hathot" userId="3f1639c73fb5027e" providerId="LiveId" clId="{2A118B80-3F70-41F1-A828-DA0DB1FED113}" dt="2021-05-29T12:11:22.854" v="10"/>
          <ac:spMkLst>
            <pc:docMk/>
            <pc:sldMk cId="2182174011" sldId="257"/>
            <ac:spMk id="3" creationId="{4BED4A1B-3AD5-4BC4-8759-A7F97503CA3E}"/>
          </ac:spMkLst>
        </pc:spChg>
      </pc:sldChg>
      <pc:sldChg chg="addSp delSp modSp new mod ord">
        <pc:chgData name="Moaid Hathot" userId="3f1639c73fb5027e" providerId="LiveId" clId="{2A118B80-3F70-41F1-A828-DA0DB1FED113}" dt="2021-05-30T09:16:17.839" v="2348"/>
        <pc:sldMkLst>
          <pc:docMk/>
          <pc:sldMk cId="4004763623" sldId="257"/>
        </pc:sldMkLst>
        <pc:spChg chg="mod">
          <ac:chgData name="Moaid Hathot" userId="3f1639c73fb5027e" providerId="LiveId" clId="{2A118B80-3F70-41F1-A828-DA0DB1FED113}" dt="2021-05-29T12:39:24.455" v="642" actId="1076"/>
          <ac:spMkLst>
            <pc:docMk/>
            <pc:sldMk cId="4004763623" sldId="257"/>
            <ac:spMk id="2" creationId="{005AE2A3-4F80-4E2F-A2C2-1656FF99B4C5}"/>
          </ac:spMkLst>
        </pc:spChg>
        <pc:spChg chg="mod">
          <ac:chgData name="Moaid Hathot" userId="3f1639c73fb5027e" providerId="LiveId" clId="{2A118B80-3F70-41F1-A828-DA0DB1FED113}" dt="2021-05-29T12:42:32.506" v="684" actId="20577"/>
          <ac:spMkLst>
            <pc:docMk/>
            <pc:sldMk cId="4004763623" sldId="257"/>
            <ac:spMk id="3" creationId="{E0586CEC-CAAA-4387-B651-79C0CD485EA7}"/>
          </ac:spMkLst>
        </pc:spChg>
        <pc:spChg chg="add del mod">
          <ac:chgData name="Moaid Hathot" userId="3f1639c73fb5027e" providerId="LiveId" clId="{2A118B80-3F70-41F1-A828-DA0DB1FED113}" dt="2021-05-29T12:34:32.256" v="371" actId="478"/>
          <ac:spMkLst>
            <pc:docMk/>
            <pc:sldMk cId="4004763623" sldId="257"/>
            <ac:spMk id="8" creationId="{EA354D7F-5CFA-4FB1-B7B5-9FD5CCB26424}"/>
          </ac:spMkLst>
        </pc:spChg>
        <pc:spChg chg="add mod">
          <ac:chgData name="Moaid Hathot" userId="3f1639c73fb5027e" providerId="LiveId" clId="{2A118B80-3F70-41F1-A828-DA0DB1FED113}" dt="2021-05-29T12:39:17.736" v="640" actId="403"/>
          <ac:spMkLst>
            <pc:docMk/>
            <pc:sldMk cId="4004763623" sldId="257"/>
            <ac:spMk id="10" creationId="{AFBAE71C-80D6-47CF-AF24-34BE2AA2DA4A}"/>
          </ac:spMkLst>
        </pc:spChg>
        <pc:picChg chg="add">
          <ac:chgData name="Moaid Hathot" userId="3f1639c73fb5027e" providerId="LiveId" clId="{2A118B80-3F70-41F1-A828-DA0DB1FED113}" dt="2021-05-29T12:32:47.205" v="295" actId="22"/>
          <ac:picMkLst>
            <pc:docMk/>
            <pc:sldMk cId="4004763623" sldId="257"/>
            <ac:picMk id="5" creationId="{D424C605-A210-4F4E-9E47-7A4153E5408B}"/>
          </ac:picMkLst>
        </pc:picChg>
        <pc:picChg chg="add mod">
          <ac:chgData name="Moaid Hathot" userId="3f1639c73fb5027e" providerId="LiveId" clId="{2A118B80-3F70-41F1-A828-DA0DB1FED113}" dt="2021-05-29T12:34:06.284" v="359" actId="1076"/>
          <ac:picMkLst>
            <pc:docMk/>
            <pc:sldMk cId="4004763623" sldId="257"/>
            <ac:picMk id="7" creationId="{F00E2882-3F8B-4CC6-A727-E04E4DAC915C}"/>
          </ac:picMkLst>
        </pc:picChg>
        <pc:picChg chg="add del mod">
          <ac:chgData name="Moaid Hathot" userId="3f1639c73fb5027e" providerId="LiveId" clId="{2A118B80-3F70-41F1-A828-DA0DB1FED113}" dt="2021-05-29T12:39:52.947" v="646" actId="1076"/>
          <ac:picMkLst>
            <pc:docMk/>
            <pc:sldMk cId="4004763623" sldId="257"/>
            <ac:picMk id="12" creationId="{12741F82-12B7-4061-B2F7-CE87D1E24DF3}"/>
          </ac:picMkLst>
        </pc:picChg>
        <pc:picChg chg="add del mod">
          <ac:chgData name="Moaid Hathot" userId="3f1639c73fb5027e" providerId="LiveId" clId="{2A118B80-3F70-41F1-A828-DA0DB1FED113}" dt="2021-05-29T12:42:32.876" v="685" actId="21"/>
          <ac:picMkLst>
            <pc:docMk/>
            <pc:sldMk cId="4004763623" sldId="257"/>
            <ac:picMk id="14" creationId="{779C4329-FFB0-4709-BB7B-4D1DEABDF892}"/>
          </ac:picMkLst>
        </pc:picChg>
        <pc:picChg chg="add del mod">
          <ac:chgData name="Moaid Hathot" userId="3f1639c73fb5027e" providerId="LiveId" clId="{2A118B80-3F70-41F1-A828-DA0DB1FED113}" dt="2021-05-29T12:41:32.397" v="662" actId="478"/>
          <ac:picMkLst>
            <pc:docMk/>
            <pc:sldMk cId="4004763623" sldId="257"/>
            <ac:picMk id="16" creationId="{8FAEC3C6-A8B8-4142-B960-6FC640BBD821}"/>
          </ac:picMkLst>
        </pc:picChg>
        <pc:picChg chg="add del mod">
          <ac:chgData name="Moaid Hathot" userId="3f1639c73fb5027e" providerId="LiveId" clId="{2A118B80-3F70-41F1-A828-DA0DB1FED113}" dt="2021-05-29T12:41:48.295" v="666" actId="478"/>
          <ac:picMkLst>
            <pc:docMk/>
            <pc:sldMk cId="4004763623" sldId="257"/>
            <ac:picMk id="18" creationId="{74AAAD14-1A6D-4330-BFB9-ABF85317A060}"/>
          </ac:picMkLst>
        </pc:picChg>
        <pc:picChg chg="add del mod">
          <ac:chgData name="Moaid Hathot" userId="3f1639c73fb5027e" providerId="LiveId" clId="{2A118B80-3F70-41F1-A828-DA0DB1FED113}" dt="2021-05-29T12:42:14.739" v="672" actId="478"/>
          <ac:picMkLst>
            <pc:docMk/>
            <pc:sldMk cId="4004763623" sldId="257"/>
            <ac:picMk id="20" creationId="{9964A2A1-E9AE-4AA3-9B3C-200087C71789}"/>
          </ac:picMkLst>
        </pc:picChg>
        <pc:picChg chg="add del mod">
          <ac:chgData name="Moaid Hathot" userId="3f1639c73fb5027e" providerId="LiveId" clId="{2A118B80-3F70-41F1-A828-DA0DB1FED113}" dt="2021-05-29T12:42:32.094" v="683" actId="22"/>
          <ac:picMkLst>
            <pc:docMk/>
            <pc:sldMk cId="4004763623" sldId="257"/>
            <ac:picMk id="22" creationId="{7F2B5B2C-2CD6-4431-8566-BA6B043647F0}"/>
          </ac:picMkLst>
        </pc:picChg>
      </pc:sldChg>
      <pc:sldChg chg="new del">
        <pc:chgData name="Moaid Hathot" userId="3f1639c73fb5027e" providerId="LiveId" clId="{2A118B80-3F70-41F1-A828-DA0DB1FED113}" dt="2021-05-29T12:12:49.783" v="14" actId="47"/>
        <pc:sldMkLst>
          <pc:docMk/>
          <pc:sldMk cId="145322391" sldId="258"/>
        </pc:sldMkLst>
      </pc:sldChg>
      <pc:sldChg chg="modSp add del mod">
        <pc:chgData name="Moaid Hathot" userId="3f1639c73fb5027e" providerId="LiveId" clId="{2A118B80-3F70-41F1-A828-DA0DB1FED113}" dt="2021-05-29T12:33:29.555" v="323" actId="2890"/>
        <pc:sldMkLst>
          <pc:docMk/>
          <pc:sldMk cId="1102535301" sldId="258"/>
        </pc:sldMkLst>
        <pc:spChg chg="mod">
          <ac:chgData name="Moaid Hathot" userId="3f1639c73fb5027e" providerId="LiveId" clId="{2A118B80-3F70-41F1-A828-DA0DB1FED113}" dt="2021-05-29T12:33:29.078" v="322" actId="20577"/>
          <ac:spMkLst>
            <pc:docMk/>
            <pc:sldMk cId="1102535301" sldId="258"/>
            <ac:spMk id="2" creationId="{005AE2A3-4F80-4E2F-A2C2-1656FF99B4C5}"/>
          </ac:spMkLst>
        </pc:spChg>
      </pc:sldChg>
      <pc:sldChg chg="addSp delSp modSp new mod ord setBg">
        <pc:chgData name="Moaid Hathot" userId="3f1639c73fb5027e" providerId="LiveId" clId="{2A118B80-3F70-41F1-A828-DA0DB1FED113}" dt="2021-05-30T09:34:10.120" v="3004" actId="20577"/>
        <pc:sldMkLst>
          <pc:docMk/>
          <pc:sldMk cId="2561200522" sldId="258"/>
        </pc:sldMkLst>
        <pc:spChg chg="add del mod">
          <ac:chgData name="Moaid Hathot" userId="3f1639c73fb5027e" providerId="LiveId" clId="{2A118B80-3F70-41F1-A828-DA0DB1FED113}" dt="2021-05-30T02:22:19.894" v="729" actId="478"/>
          <ac:spMkLst>
            <pc:docMk/>
            <pc:sldMk cId="2561200522" sldId="258"/>
            <ac:spMk id="2" creationId="{A305AEAB-358E-435C-92C0-C73A97C34000}"/>
          </ac:spMkLst>
        </pc:spChg>
        <pc:spChg chg="mod">
          <ac:chgData name="Moaid Hathot" userId="3f1639c73fb5027e" providerId="LiveId" clId="{2A118B80-3F70-41F1-A828-DA0DB1FED113}" dt="2021-05-30T09:34:10.120" v="3004" actId="20577"/>
          <ac:spMkLst>
            <pc:docMk/>
            <pc:sldMk cId="2561200522" sldId="258"/>
            <ac:spMk id="3" creationId="{F5A9588B-0E96-43DE-B566-966C8FFB60EF}"/>
          </ac:spMkLst>
        </pc:spChg>
        <pc:spChg chg="add del mod">
          <ac:chgData name="Moaid Hathot" userId="3f1639c73fb5027e" providerId="LiveId" clId="{2A118B80-3F70-41F1-A828-DA0DB1FED113}" dt="2021-05-30T02:21:54.912" v="725" actId="478"/>
          <ac:spMkLst>
            <pc:docMk/>
            <pc:sldMk cId="2561200522" sldId="258"/>
            <ac:spMk id="5" creationId="{9898EE3F-90BC-4726-A950-46DCF111C5BC}"/>
          </ac:spMkLst>
        </pc:spChg>
        <pc:spChg chg="add del mod">
          <ac:chgData name="Moaid Hathot" userId="3f1639c73fb5027e" providerId="LiveId" clId="{2A118B80-3F70-41F1-A828-DA0DB1FED113}" dt="2021-05-30T02:21:54.284" v="724"/>
          <ac:spMkLst>
            <pc:docMk/>
            <pc:sldMk cId="2561200522" sldId="258"/>
            <ac:spMk id="6" creationId="{53EC87F2-C569-449A-926C-2ACFEE7B02BE}"/>
          </ac:spMkLst>
        </pc:spChg>
        <pc:spChg chg="add mod">
          <ac:chgData name="Moaid Hathot" userId="3f1639c73fb5027e" providerId="LiveId" clId="{2A118B80-3F70-41F1-A828-DA0DB1FED113}" dt="2021-05-30T02:27:28.083" v="1191" actId="20577"/>
          <ac:spMkLst>
            <pc:docMk/>
            <pc:sldMk cId="2561200522" sldId="258"/>
            <ac:spMk id="7" creationId="{7E7FF261-53B6-4DC8-8080-7A655E220CFD}"/>
          </ac:spMkLst>
        </pc:spChg>
      </pc:sldChg>
      <pc:sldChg chg="addSp delSp modSp add mod ord">
        <pc:chgData name="Moaid Hathot" userId="3f1639c73fb5027e" providerId="LiveId" clId="{2A118B80-3F70-41F1-A828-DA0DB1FED113}" dt="2021-05-30T09:02:51.729" v="1958" actId="22"/>
        <pc:sldMkLst>
          <pc:docMk/>
          <pc:sldMk cId="240467524" sldId="259"/>
        </pc:sldMkLst>
        <pc:spChg chg="del mod">
          <ac:chgData name="Moaid Hathot" userId="3f1639c73fb5027e" providerId="LiveId" clId="{2A118B80-3F70-41F1-A828-DA0DB1FED113}" dt="2021-05-30T08:34:45.671" v="1467" actId="478"/>
          <ac:spMkLst>
            <pc:docMk/>
            <pc:sldMk cId="240467524" sldId="259"/>
            <ac:spMk id="3" creationId="{F5A9588B-0E96-43DE-B566-966C8FFB60EF}"/>
          </ac:spMkLst>
        </pc:spChg>
        <pc:spChg chg="mod">
          <ac:chgData name="Moaid Hathot" userId="3f1639c73fb5027e" providerId="LiveId" clId="{2A118B80-3F70-41F1-A828-DA0DB1FED113}" dt="2021-05-30T08:46:24.376" v="1768" actId="20577"/>
          <ac:spMkLst>
            <pc:docMk/>
            <pc:sldMk cId="240467524" sldId="259"/>
            <ac:spMk id="7" creationId="{7E7FF261-53B6-4DC8-8080-7A655E220CFD}"/>
          </ac:spMkLst>
        </pc:spChg>
        <pc:spChg chg="add mod">
          <ac:chgData name="Moaid Hathot" userId="3f1639c73fb5027e" providerId="LiveId" clId="{2A118B80-3F70-41F1-A828-DA0DB1FED113}" dt="2021-05-30T08:43:42.286" v="1640" actId="1076"/>
          <ac:spMkLst>
            <pc:docMk/>
            <pc:sldMk cId="240467524" sldId="259"/>
            <ac:spMk id="13" creationId="{40C40BDF-E892-43CC-8CBA-40713121839C}"/>
          </ac:spMkLst>
        </pc:spChg>
        <pc:spChg chg="add mod">
          <ac:chgData name="Moaid Hathot" userId="3f1639c73fb5027e" providerId="LiveId" clId="{2A118B80-3F70-41F1-A828-DA0DB1FED113}" dt="2021-05-30T08:43:25.781" v="1637" actId="1036"/>
          <ac:spMkLst>
            <pc:docMk/>
            <pc:sldMk cId="240467524" sldId="259"/>
            <ac:spMk id="17" creationId="{71499915-C473-4DE5-8C2A-1D9BAE0C3B29}"/>
          </ac:spMkLst>
        </pc:spChg>
        <pc:spChg chg="add mod">
          <ac:chgData name="Moaid Hathot" userId="3f1639c73fb5027e" providerId="LiveId" clId="{2A118B80-3F70-41F1-A828-DA0DB1FED113}" dt="2021-05-30T08:44:37.080" v="1691" actId="1076"/>
          <ac:spMkLst>
            <pc:docMk/>
            <pc:sldMk cId="240467524" sldId="259"/>
            <ac:spMk id="21" creationId="{AD83E33B-F162-45F9-B387-5475CB3A41D6}"/>
          </ac:spMkLst>
        </pc:spChg>
        <pc:spChg chg="add mod">
          <ac:chgData name="Moaid Hathot" userId="3f1639c73fb5027e" providerId="LiveId" clId="{2A118B80-3F70-41F1-A828-DA0DB1FED113}" dt="2021-05-30T08:56:00.344" v="1810" actId="6549"/>
          <ac:spMkLst>
            <pc:docMk/>
            <pc:sldMk cId="240467524" sldId="259"/>
            <ac:spMk id="23" creationId="{C6F7FD4F-D9BE-4F1F-A09C-5B19FAFD9EB7}"/>
          </ac:spMkLst>
        </pc:spChg>
        <pc:graphicFrameChg chg="add del mod modGraphic">
          <ac:chgData name="Moaid Hathot" userId="3f1639c73fb5027e" providerId="LiveId" clId="{2A118B80-3F70-41F1-A828-DA0DB1FED113}" dt="2021-05-30T08:37:21.739" v="1478" actId="478"/>
          <ac:graphicFrameMkLst>
            <pc:docMk/>
            <pc:sldMk cId="240467524" sldId="259"/>
            <ac:graphicFrameMk id="2" creationId="{CCB63C4C-DBAB-4F66-88C4-2BE35D79EE14}"/>
          </ac:graphicFrameMkLst>
        </pc:graphicFrameChg>
        <pc:picChg chg="add mod">
          <ac:chgData name="Moaid Hathot" userId="3f1639c73fb5027e" providerId="LiveId" clId="{2A118B80-3F70-41F1-A828-DA0DB1FED113}" dt="2021-05-30T08:43:25.781" v="1637" actId="1036"/>
          <ac:picMkLst>
            <pc:docMk/>
            <pc:sldMk cId="240467524" sldId="259"/>
            <ac:picMk id="5" creationId="{EC71472C-1876-4325-A481-9D9E4BEEC0AF}"/>
          </ac:picMkLst>
        </pc:picChg>
        <pc:picChg chg="add del mod">
          <ac:chgData name="Moaid Hathot" userId="3f1639c73fb5027e" providerId="LiveId" clId="{2A118B80-3F70-41F1-A828-DA0DB1FED113}" dt="2021-05-30T08:38:56.323" v="1485" actId="478"/>
          <ac:picMkLst>
            <pc:docMk/>
            <pc:sldMk cId="240467524" sldId="259"/>
            <ac:picMk id="8" creationId="{225E6862-909D-4C5B-BCF4-7127D048065C}"/>
          </ac:picMkLst>
        </pc:picChg>
        <pc:picChg chg="add mod">
          <ac:chgData name="Moaid Hathot" userId="3f1639c73fb5027e" providerId="LiveId" clId="{2A118B80-3F70-41F1-A828-DA0DB1FED113}" dt="2021-05-30T08:43:25.781" v="1637" actId="1036"/>
          <ac:picMkLst>
            <pc:docMk/>
            <pc:sldMk cId="240467524" sldId="259"/>
            <ac:picMk id="10" creationId="{3993FFE4-6BB9-4D44-A107-04384541879D}"/>
          </ac:picMkLst>
        </pc:picChg>
        <pc:picChg chg="add">
          <ac:chgData name="Moaid Hathot" userId="3f1639c73fb5027e" providerId="LiveId" clId="{2A118B80-3F70-41F1-A828-DA0DB1FED113}" dt="2021-05-30T09:02:51.729" v="1958" actId="22"/>
          <ac:picMkLst>
            <pc:docMk/>
            <pc:sldMk cId="240467524" sldId="259"/>
            <ac:picMk id="25" creationId="{2660BC6A-DBF5-4C86-9D34-1AA8B1B31F51}"/>
          </ac:picMkLst>
        </pc:picChg>
        <pc:cxnChg chg="add mod">
          <ac:chgData name="Moaid Hathot" userId="3f1639c73fb5027e" providerId="LiveId" clId="{2A118B80-3F70-41F1-A828-DA0DB1FED113}" dt="2021-05-30T08:43:25.781" v="1637" actId="1036"/>
          <ac:cxnSpMkLst>
            <pc:docMk/>
            <pc:sldMk cId="240467524" sldId="259"/>
            <ac:cxnSpMk id="12" creationId="{FC19587B-C82B-4442-BA22-C9A73E6CA270}"/>
          </ac:cxnSpMkLst>
        </pc:cxnChg>
        <pc:cxnChg chg="add mod">
          <ac:chgData name="Moaid Hathot" userId="3f1639c73fb5027e" providerId="LiveId" clId="{2A118B80-3F70-41F1-A828-DA0DB1FED113}" dt="2021-05-30T08:43:25.781" v="1637" actId="1036"/>
          <ac:cxnSpMkLst>
            <pc:docMk/>
            <pc:sldMk cId="240467524" sldId="259"/>
            <ac:cxnSpMk id="15" creationId="{6AD9035D-59C7-455D-BE1E-DD10F6E36BEE}"/>
          </ac:cxnSpMkLst>
        </pc:cxnChg>
      </pc:sldChg>
      <pc:sldChg chg="modSp add mod">
        <pc:chgData name="Moaid Hathot" userId="3f1639c73fb5027e" providerId="LiveId" clId="{2A118B80-3F70-41F1-A828-DA0DB1FED113}" dt="2021-05-30T08:26:11.861" v="1421" actId="20577"/>
        <pc:sldMkLst>
          <pc:docMk/>
          <pc:sldMk cId="2757917151" sldId="260"/>
        </pc:sldMkLst>
        <pc:spChg chg="mod">
          <ac:chgData name="Moaid Hathot" userId="3f1639c73fb5027e" providerId="LiveId" clId="{2A118B80-3F70-41F1-A828-DA0DB1FED113}" dt="2021-05-30T08:26:11.861" v="1421" actId="20577"/>
          <ac:spMkLst>
            <pc:docMk/>
            <pc:sldMk cId="2757917151" sldId="260"/>
            <ac:spMk id="3" creationId="{F5A9588B-0E96-43DE-B566-966C8FFB60EF}"/>
          </ac:spMkLst>
        </pc:spChg>
        <pc:spChg chg="mod">
          <ac:chgData name="Moaid Hathot" userId="3f1639c73fb5027e" providerId="LiveId" clId="{2A118B80-3F70-41F1-A828-DA0DB1FED113}" dt="2021-05-30T08:17:09.753" v="1207" actId="20577"/>
          <ac:spMkLst>
            <pc:docMk/>
            <pc:sldMk cId="2757917151" sldId="260"/>
            <ac:spMk id="7" creationId="{7E7FF261-53B6-4DC8-8080-7A655E220CFD}"/>
          </ac:spMkLst>
        </pc:spChg>
      </pc:sldChg>
      <pc:sldChg chg="addSp delSp modSp add del mod ord modShow">
        <pc:chgData name="Moaid Hathot" userId="3f1639c73fb5027e" providerId="LiveId" clId="{2A118B80-3F70-41F1-A828-DA0DB1FED113}" dt="2021-05-30T09:21:11.679" v="2403" actId="47"/>
        <pc:sldMkLst>
          <pc:docMk/>
          <pc:sldMk cId="2681662009" sldId="261"/>
        </pc:sldMkLst>
        <pc:spChg chg="del mod">
          <ac:chgData name="Moaid Hathot" userId="3f1639c73fb5027e" providerId="LiveId" clId="{2A118B80-3F70-41F1-A828-DA0DB1FED113}" dt="2021-05-30T08:31:01.232" v="1425" actId="478"/>
          <ac:spMkLst>
            <pc:docMk/>
            <pc:sldMk cId="2681662009" sldId="261"/>
            <ac:spMk id="3" creationId="{F5A9588B-0E96-43DE-B566-966C8FFB60EF}"/>
          </ac:spMkLst>
        </pc:spChg>
        <pc:spChg chg="add mod ord">
          <ac:chgData name="Moaid Hathot" userId="3f1639c73fb5027e" providerId="LiveId" clId="{2A118B80-3F70-41F1-A828-DA0DB1FED113}" dt="2021-05-30T08:32:06.143" v="1436" actId="207"/>
          <ac:spMkLst>
            <pc:docMk/>
            <pc:sldMk cId="2681662009" sldId="261"/>
            <ac:spMk id="8" creationId="{D376756C-5573-40BD-9AD7-199A2EC2B087}"/>
          </ac:spMkLst>
        </pc:spChg>
        <pc:picChg chg="add del mod">
          <ac:chgData name="Moaid Hathot" userId="3f1639c73fb5027e" providerId="LiveId" clId="{2A118B80-3F70-41F1-A828-DA0DB1FED113}" dt="2021-05-30T08:31:26.363" v="1430" actId="478"/>
          <ac:picMkLst>
            <pc:docMk/>
            <pc:sldMk cId="2681662009" sldId="261"/>
            <ac:picMk id="4" creationId="{CDF18F58-E279-4755-AC77-40B38AB2862F}"/>
          </ac:picMkLst>
        </pc:picChg>
        <pc:picChg chg="add mod">
          <ac:chgData name="Moaid Hathot" userId="3f1639c73fb5027e" providerId="LiveId" clId="{2A118B80-3F70-41F1-A828-DA0DB1FED113}" dt="2021-05-30T08:32:13.880" v="1437" actId="1076"/>
          <ac:picMkLst>
            <pc:docMk/>
            <pc:sldMk cId="2681662009" sldId="261"/>
            <ac:picMk id="6" creationId="{3D163DC1-F4A4-4B48-9BCF-585AB327049A}"/>
          </ac:picMkLst>
        </pc:picChg>
      </pc:sldChg>
      <pc:sldChg chg="add">
        <pc:chgData name="Moaid Hathot" userId="3f1639c73fb5027e" providerId="LiveId" clId="{2A118B80-3F70-41F1-A828-DA0DB1FED113}" dt="2021-05-30T08:31:24.719" v="1429" actId="2890"/>
        <pc:sldMkLst>
          <pc:docMk/>
          <pc:sldMk cId="945459111" sldId="262"/>
        </pc:sldMkLst>
      </pc:sldChg>
      <pc:sldChg chg="modSp add mod ord">
        <pc:chgData name="Moaid Hathot" userId="3f1639c73fb5027e" providerId="LiveId" clId="{2A118B80-3F70-41F1-A828-DA0DB1FED113}" dt="2021-05-30T10:08:23.075" v="3556" actId="20577"/>
        <pc:sldMkLst>
          <pc:docMk/>
          <pc:sldMk cId="3967180590" sldId="263"/>
        </pc:sldMkLst>
        <pc:spChg chg="mod">
          <ac:chgData name="Moaid Hathot" userId="3f1639c73fb5027e" providerId="LiveId" clId="{2A118B80-3F70-41F1-A828-DA0DB1FED113}" dt="2021-05-30T10:08:23.075" v="3556" actId="20577"/>
          <ac:spMkLst>
            <pc:docMk/>
            <pc:sldMk cId="3967180590" sldId="263"/>
            <ac:spMk id="3" creationId="{F5A9588B-0E96-43DE-B566-966C8FFB60EF}"/>
          </ac:spMkLst>
        </pc:spChg>
      </pc:sldChg>
      <pc:sldChg chg="addSp modSp add mod">
        <pc:chgData name="Moaid Hathot" userId="3f1639c73fb5027e" providerId="LiveId" clId="{2A118B80-3F70-41F1-A828-DA0DB1FED113}" dt="2021-05-30T09:02:50.265" v="1957" actId="22"/>
        <pc:sldMkLst>
          <pc:docMk/>
          <pc:sldMk cId="3332969553" sldId="264"/>
        </pc:sldMkLst>
        <pc:spChg chg="mod">
          <ac:chgData name="Moaid Hathot" userId="3f1639c73fb5027e" providerId="LiveId" clId="{2A118B80-3F70-41F1-A828-DA0DB1FED113}" dt="2021-05-30T08:46:30.566" v="1790" actId="20577"/>
          <ac:spMkLst>
            <pc:docMk/>
            <pc:sldMk cId="3332969553" sldId="264"/>
            <ac:spMk id="7" creationId="{7E7FF261-53B6-4DC8-8080-7A655E220CFD}"/>
          </ac:spMkLst>
        </pc:spChg>
        <pc:spChg chg="mod">
          <ac:chgData name="Moaid Hathot" userId="3f1639c73fb5027e" providerId="LiveId" clId="{2A118B80-3F70-41F1-A828-DA0DB1FED113}" dt="2021-05-30T08:45:23.375" v="1753" actId="1076"/>
          <ac:spMkLst>
            <pc:docMk/>
            <pc:sldMk cId="3332969553" sldId="264"/>
            <ac:spMk id="23" creationId="{C6F7FD4F-D9BE-4F1F-A09C-5B19FAFD9EB7}"/>
          </ac:spMkLst>
        </pc:spChg>
        <pc:picChg chg="add">
          <ac:chgData name="Moaid Hathot" userId="3f1639c73fb5027e" providerId="LiveId" clId="{2A118B80-3F70-41F1-A828-DA0DB1FED113}" dt="2021-05-30T09:02:50.265" v="1957" actId="22"/>
          <ac:picMkLst>
            <pc:docMk/>
            <pc:sldMk cId="3332969553" sldId="264"/>
            <ac:picMk id="2" creationId="{A0A36DF7-18B5-4713-BEB2-107538A8F86C}"/>
          </ac:picMkLst>
        </pc:picChg>
      </pc:sldChg>
      <pc:sldChg chg="addSp delSp modSp add del mod">
        <pc:chgData name="Moaid Hathot" userId="3f1639c73fb5027e" providerId="LiveId" clId="{2A118B80-3F70-41F1-A828-DA0DB1FED113}" dt="2021-05-30T10:03:45.824" v="3506" actId="47"/>
        <pc:sldMkLst>
          <pc:docMk/>
          <pc:sldMk cId="2328481347" sldId="265"/>
        </pc:sldMkLst>
        <pc:picChg chg="add del mod">
          <ac:chgData name="Moaid Hathot" userId="3f1639c73fb5027e" providerId="LiveId" clId="{2A118B80-3F70-41F1-A828-DA0DB1FED113}" dt="2021-05-30T09:03:03.153" v="1959" actId="478"/>
          <ac:picMkLst>
            <pc:docMk/>
            <pc:sldMk cId="2328481347" sldId="265"/>
            <ac:picMk id="2" creationId="{6755EA3C-4A0E-489B-8C78-BE466B036AFD}"/>
          </ac:picMkLst>
        </pc:picChg>
        <pc:picChg chg="add">
          <ac:chgData name="Moaid Hathot" userId="3f1639c73fb5027e" providerId="LiveId" clId="{2A118B80-3F70-41F1-A828-DA0DB1FED113}" dt="2021-05-30T09:03:06.212" v="1960" actId="22"/>
          <ac:picMkLst>
            <pc:docMk/>
            <pc:sldMk cId="2328481347" sldId="265"/>
            <ac:picMk id="3" creationId="{F8699D61-189D-4B3C-9E7B-3B1BA253D24F}"/>
          </ac:picMkLst>
        </pc:picChg>
      </pc:sldChg>
      <pc:sldChg chg="addSp modSp add mod">
        <pc:chgData name="Moaid Hathot" userId="3f1639c73fb5027e" providerId="LiveId" clId="{2A118B80-3F70-41F1-A828-DA0DB1FED113}" dt="2021-05-30T10:04:26.754" v="3508" actId="1076"/>
        <pc:sldMkLst>
          <pc:docMk/>
          <pc:sldMk cId="10333896" sldId="266"/>
        </pc:sldMkLst>
        <pc:spChg chg="add mod">
          <ac:chgData name="Moaid Hathot" userId="3f1639c73fb5027e" providerId="LiveId" clId="{2A118B80-3F70-41F1-A828-DA0DB1FED113}" dt="2021-05-30T10:04:26.754" v="3508" actId="1076"/>
          <ac:spMkLst>
            <pc:docMk/>
            <pc:sldMk cId="10333896" sldId="266"/>
            <ac:spMk id="2" creationId="{64CC6FEC-4DE0-4EFA-BF7D-A3E766DFCF98}"/>
          </ac:spMkLst>
        </pc:spChg>
        <pc:spChg chg="mod">
          <ac:chgData name="Moaid Hathot" userId="3f1639c73fb5027e" providerId="LiveId" clId="{2A118B80-3F70-41F1-A828-DA0DB1FED113}" dt="2021-05-30T08:56:17.022" v="1824" actId="20577"/>
          <ac:spMkLst>
            <pc:docMk/>
            <pc:sldMk cId="10333896" sldId="266"/>
            <ac:spMk id="13" creationId="{40C40BDF-E892-43CC-8CBA-40713121839C}"/>
          </ac:spMkLst>
        </pc:spChg>
        <pc:spChg chg="mod">
          <ac:chgData name="Moaid Hathot" userId="3f1639c73fb5027e" providerId="LiveId" clId="{2A118B80-3F70-41F1-A828-DA0DB1FED113}" dt="2021-05-30T08:56:07.864" v="1812" actId="1037"/>
          <ac:spMkLst>
            <pc:docMk/>
            <pc:sldMk cId="10333896" sldId="266"/>
            <ac:spMk id="23" creationId="{C6F7FD4F-D9BE-4F1F-A09C-5B19FAFD9EB7}"/>
          </ac:spMkLst>
        </pc:spChg>
        <pc:picChg chg="add">
          <ac:chgData name="Moaid Hathot" userId="3f1639c73fb5027e" providerId="LiveId" clId="{2A118B80-3F70-41F1-A828-DA0DB1FED113}" dt="2021-05-30T09:03:08.354" v="1961" actId="22"/>
          <ac:picMkLst>
            <pc:docMk/>
            <pc:sldMk cId="10333896" sldId="266"/>
            <ac:picMk id="3" creationId="{93E6AD18-A163-4C7A-90AB-7BE1C9A52D7C}"/>
          </ac:picMkLst>
        </pc:picChg>
      </pc:sldChg>
      <pc:sldChg chg="addSp delSp modSp add del mod">
        <pc:chgData name="Moaid Hathot" userId="3f1639c73fb5027e" providerId="LiveId" clId="{2A118B80-3F70-41F1-A828-DA0DB1FED113}" dt="2021-05-30T09:02:40.612" v="1953" actId="47"/>
        <pc:sldMkLst>
          <pc:docMk/>
          <pc:sldMk cId="2414270130" sldId="267"/>
        </pc:sldMkLst>
        <pc:spChg chg="mod">
          <ac:chgData name="Moaid Hathot" userId="3f1639c73fb5027e" providerId="LiveId" clId="{2A118B80-3F70-41F1-A828-DA0DB1FED113}" dt="2021-05-30T08:57:26.055" v="1834" actId="1076"/>
          <ac:spMkLst>
            <pc:docMk/>
            <pc:sldMk cId="2414270130" sldId="267"/>
            <ac:spMk id="2" creationId="{64CC6FEC-4DE0-4EFA-BF7D-A3E766DFCF98}"/>
          </ac:spMkLst>
        </pc:spChg>
        <pc:spChg chg="add mod">
          <ac:chgData name="Moaid Hathot" userId="3f1639c73fb5027e" providerId="LiveId" clId="{2A118B80-3F70-41F1-A828-DA0DB1FED113}" dt="2021-05-30T08:58:31.058" v="1878" actId="20577"/>
          <ac:spMkLst>
            <pc:docMk/>
            <pc:sldMk cId="2414270130" sldId="267"/>
            <ac:spMk id="8" creationId="{0D7EAAA0-D9BE-4A65-AB84-265F757E520A}"/>
          </ac:spMkLst>
        </pc:spChg>
        <pc:spChg chg="add mod">
          <ac:chgData name="Moaid Hathot" userId="3f1639c73fb5027e" providerId="LiveId" clId="{2A118B80-3F70-41F1-A828-DA0DB1FED113}" dt="2021-05-30T08:58:51.169" v="1893" actId="1076"/>
          <ac:spMkLst>
            <pc:docMk/>
            <pc:sldMk cId="2414270130" sldId="267"/>
            <ac:spMk id="11" creationId="{D998AD95-AFF7-4535-B45C-52675DCD30FD}"/>
          </ac:spMkLst>
        </pc:spChg>
        <pc:spChg chg="mod">
          <ac:chgData name="Moaid Hathot" userId="3f1639c73fb5027e" providerId="LiveId" clId="{2A118B80-3F70-41F1-A828-DA0DB1FED113}" dt="2021-05-30T08:57:26.055" v="1834" actId="1076"/>
          <ac:spMkLst>
            <pc:docMk/>
            <pc:sldMk cId="2414270130" sldId="267"/>
            <ac:spMk id="13" creationId="{40C40BDF-E892-43CC-8CBA-40713121839C}"/>
          </ac:spMkLst>
        </pc:spChg>
        <pc:spChg chg="mod">
          <ac:chgData name="Moaid Hathot" userId="3f1639c73fb5027e" providerId="LiveId" clId="{2A118B80-3F70-41F1-A828-DA0DB1FED113}" dt="2021-05-30T08:57:26.055" v="1834" actId="1076"/>
          <ac:spMkLst>
            <pc:docMk/>
            <pc:sldMk cId="2414270130" sldId="267"/>
            <ac:spMk id="17" creationId="{71499915-C473-4DE5-8C2A-1D9BAE0C3B29}"/>
          </ac:spMkLst>
        </pc:spChg>
        <pc:spChg chg="mod">
          <ac:chgData name="Moaid Hathot" userId="3f1639c73fb5027e" providerId="LiveId" clId="{2A118B80-3F70-41F1-A828-DA0DB1FED113}" dt="2021-05-30T08:57:26.055" v="1834" actId="1076"/>
          <ac:spMkLst>
            <pc:docMk/>
            <pc:sldMk cId="2414270130" sldId="267"/>
            <ac:spMk id="21" creationId="{AD83E33B-F162-45F9-B387-5475CB3A41D6}"/>
          </ac:spMkLst>
        </pc:spChg>
        <pc:spChg chg="mod">
          <ac:chgData name="Moaid Hathot" userId="3f1639c73fb5027e" providerId="LiveId" clId="{2A118B80-3F70-41F1-A828-DA0DB1FED113}" dt="2021-05-30T08:57:26.055" v="1834" actId="1076"/>
          <ac:spMkLst>
            <pc:docMk/>
            <pc:sldMk cId="2414270130" sldId="267"/>
            <ac:spMk id="23" creationId="{C6F7FD4F-D9BE-4F1F-A09C-5B19FAFD9EB7}"/>
          </ac:spMkLst>
        </pc:spChg>
        <pc:spChg chg="add mod">
          <ac:chgData name="Moaid Hathot" userId="3f1639c73fb5027e" providerId="LiveId" clId="{2A118B80-3F70-41F1-A828-DA0DB1FED113}" dt="2021-05-30T08:57:33.888" v="1836" actId="1076"/>
          <ac:spMkLst>
            <pc:docMk/>
            <pc:sldMk cId="2414270130" sldId="267"/>
            <ac:spMk id="25" creationId="{C365B104-8F18-4D9A-95C4-F06E3EEA1E56}"/>
          </ac:spMkLst>
        </pc:spChg>
        <pc:spChg chg="add del mod">
          <ac:chgData name="Moaid Hathot" userId="3f1639c73fb5027e" providerId="LiveId" clId="{2A118B80-3F70-41F1-A828-DA0DB1FED113}" dt="2021-05-30T08:58:53.838" v="1894" actId="478"/>
          <ac:spMkLst>
            <pc:docMk/>
            <pc:sldMk cId="2414270130" sldId="267"/>
            <ac:spMk id="27" creationId="{3D384667-D54A-49B6-91AA-9A212E733060}"/>
          </ac:spMkLst>
        </pc:spChg>
        <pc:spChg chg="add mod">
          <ac:chgData name="Moaid Hathot" userId="3f1639c73fb5027e" providerId="LiveId" clId="{2A118B80-3F70-41F1-A828-DA0DB1FED113}" dt="2021-05-30T08:58:48.427" v="1892" actId="1076"/>
          <ac:spMkLst>
            <pc:docMk/>
            <pc:sldMk cId="2414270130" sldId="267"/>
            <ac:spMk id="29" creationId="{A72931A7-0EFB-4250-B858-5FF240E1EF9F}"/>
          </ac:spMkLst>
        </pc:spChg>
        <pc:picChg chg="add mod">
          <ac:chgData name="Moaid Hathot" userId="3f1639c73fb5027e" providerId="LiveId" clId="{2A118B80-3F70-41F1-A828-DA0DB1FED113}" dt="2021-05-30T08:57:33.888" v="1836" actId="1076"/>
          <ac:picMkLst>
            <pc:docMk/>
            <pc:sldMk cId="2414270130" sldId="267"/>
            <ac:picMk id="3" creationId="{138C568C-4FFB-48D8-B005-D13807BF487D}"/>
          </ac:picMkLst>
        </pc:picChg>
        <pc:picChg chg="add mod">
          <ac:chgData name="Moaid Hathot" userId="3f1639c73fb5027e" providerId="LiveId" clId="{2A118B80-3F70-41F1-A828-DA0DB1FED113}" dt="2021-05-30T08:57:33.888" v="1836" actId="1076"/>
          <ac:picMkLst>
            <pc:docMk/>
            <pc:sldMk cId="2414270130" sldId="267"/>
            <ac:picMk id="4" creationId="{80A0F859-B280-4BE1-B398-ACA28CC1BE53}"/>
          </ac:picMkLst>
        </pc:picChg>
        <pc:picChg chg="mod">
          <ac:chgData name="Moaid Hathot" userId="3f1639c73fb5027e" providerId="LiveId" clId="{2A118B80-3F70-41F1-A828-DA0DB1FED113}" dt="2021-05-30T08:57:26.055" v="1834" actId="1076"/>
          <ac:picMkLst>
            <pc:docMk/>
            <pc:sldMk cId="2414270130" sldId="267"/>
            <ac:picMk id="5" creationId="{EC71472C-1876-4325-A481-9D9E4BEEC0AF}"/>
          </ac:picMkLst>
        </pc:picChg>
        <pc:picChg chg="mod">
          <ac:chgData name="Moaid Hathot" userId="3f1639c73fb5027e" providerId="LiveId" clId="{2A118B80-3F70-41F1-A828-DA0DB1FED113}" dt="2021-05-30T08:57:26.055" v="1834" actId="1076"/>
          <ac:picMkLst>
            <pc:docMk/>
            <pc:sldMk cId="2414270130" sldId="267"/>
            <ac:picMk id="10" creationId="{3993FFE4-6BB9-4D44-A107-04384541879D}"/>
          </ac:picMkLst>
        </pc:picChg>
        <pc:cxnChg chg="add mod">
          <ac:chgData name="Moaid Hathot" userId="3f1639c73fb5027e" providerId="LiveId" clId="{2A118B80-3F70-41F1-A828-DA0DB1FED113}" dt="2021-05-30T08:57:33.888" v="1836" actId="1076"/>
          <ac:cxnSpMkLst>
            <pc:docMk/>
            <pc:sldMk cId="2414270130" sldId="267"/>
            <ac:cxnSpMk id="6" creationId="{274B00B6-7238-4D1A-B877-305CFFE9AEFE}"/>
          </ac:cxnSpMkLst>
        </pc:cxnChg>
        <pc:cxnChg chg="add mod">
          <ac:chgData name="Moaid Hathot" userId="3f1639c73fb5027e" providerId="LiveId" clId="{2A118B80-3F70-41F1-A828-DA0DB1FED113}" dt="2021-05-30T08:57:33.888" v="1836" actId="1076"/>
          <ac:cxnSpMkLst>
            <pc:docMk/>
            <pc:sldMk cId="2414270130" sldId="267"/>
            <ac:cxnSpMk id="9" creationId="{BA6604A0-5B64-471F-AEDD-ABF557D1EC31}"/>
          </ac:cxnSpMkLst>
        </pc:cxnChg>
        <pc:cxnChg chg="mod">
          <ac:chgData name="Moaid Hathot" userId="3f1639c73fb5027e" providerId="LiveId" clId="{2A118B80-3F70-41F1-A828-DA0DB1FED113}" dt="2021-05-30T08:57:26.055" v="1834" actId="1076"/>
          <ac:cxnSpMkLst>
            <pc:docMk/>
            <pc:sldMk cId="2414270130" sldId="267"/>
            <ac:cxnSpMk id="12" creationId="{FC19587B-C82B-4442-BA22-C9A73E6CA270}"/>
          </ac:cxnSpMkLst>
        </pc:cxnChg>
        <pc:cxnChg chg="mod">
          <ac:chgData name="Moaid Hathot" userId="3f1639c73fb5027e" providerId="LiveId" clId="{2A118B80-3F70-41F1-A828-DA0DB1FED113}" dt="2021-05-30T08:57:26.055" v="1834" actId="1076"/>
          <ac:cxnSpMkLst>
            <pc:docMk/>
            <pc:sldMk cId="2414270130" sldId="267"/>
            <ac:cxnSpMk id="15" creationId="{6AD9035D-59C7-455D-BE1E-DD10F6E36BEE}"/>
          </ac:cxnSpMkLst>
        </pc:cxnChg>
      </pc:sldChg>
      <pc:sldChg chg="addSp delSp modSp add mod">
        <pc:chgData name="Moaid Hathot" userId="3f1639c73fb5027e" providerId="LiveId" clId="{2A118B80-3F70-41F1-A828-DA0DB1FED113}" dt="2021-05-30T10:05:17.905" v="3509" actId="1076"/>
        <pc:sldMkLst>
          <pc:docMk/>
          <pc:sldMk cId="1898008929" sldId="268"/>
        </pc:sldMkLst>
        <pc:spChg chg="mod">
          <ac:chgData name="Moaid Hathot" userId="3f1639c73fb5027e" providerId="LiveId" clId="{2A118B80-3F70-41F1-A828-DA0DB1FED113}" dt="2021-05-30T10:05:17.905" v="3509" actId="1076"/>
          <ac:spMkLst>
            <pc:docMk/>
            <pc:sldMk cId="1898008929" sldId="268"/>
            <ac:spMk id="2" creationId="{64CC6FEC-4DE0-4EFA-BF7D-A3E766DFCF98}"/>
          </ac:spMkLst>
        </pc:spChg>
        <pc:spChg chg="mod">
          <ac:chgData name="Moaid Hathot" userId="3f1639c73fb5027e" providerId="LiveId" clId="{2A118B80-3F70-41F1-A828-DA0DB1FED113}" dt="2021-05-30T08:59:50.481" v="1942" actId="1076"/>
          <ac:spMkLst>
            <pc:docMk/>
            <pc:sldMk cId="1898008929" sldId="268"/>
            <ac:spMk id="21" creationId="{AD83E33B-F162-45F9-B387-5475CB3A41D6}"/>
          </ac:spMkLst>
        </pc:spChg>
        <pc:picChg chg="del">
          <ac:chgData name="Moaid Hathot" userId="3f1639c73fb5027e" providerId="LiveId" clId="{2A118B80-3F70-41F1-A828-DA0DB1FED113}" dt="2021-05-30T09:02:26.837" v="1949" actId="478"/>
          <ac:picMkLst>
            <pc:docMk/>
            <pc:sldMk cId="1898008929" sldId="268"/>
            <ac:picMk id="10" creationId="{3993FFE4-6BB9-4D44-A107-04384541879D}"/>
          </ac:picMkLst>
        </pc:picChg>
        <pc:picChg chg="add del mod">
          <ac:chgData name="Moaid Hathot" userId="3f1639c73fb5027e" providerId="LiveId" clId="{2A118B80-3F70-41F1-A828-DA0DB1FED113}" dt="2021-05-30T09:02:24.494" v="1948" actId="478"/>
          <ac:picMkLst>
            <pc:docMk/>
            <pc:sldMk cId="1898008929" sldId="268"/>
            <ac:picMk id="16" creationId="{E6D480FC-5AF3-4407-A364-4CEFB1C92289}"/>
          </ac:picMkLst>
        </pc:picChg>
        <pc:picChg chg="add mod">
          <ac:chgData name="Moaid Hathot" userId="3f1639c73fb5027e" providerId="LiveId" clId="{2A118B80-3F70-41F1-A828-DA0DB1FED113}" dt="2021-05-30T09:02:30.324" v="1952" actId="1076"/>
          <ac:picMkLst>
            <pc:docMk/>
            <pc:sldMk cId="1898008929" sldId="268"/>
            <ac:picMk id="22" creationId="{1DD39A7B-A819-42C6-A7D8-2BFB35E01C24}"/>
          </ac:picMkLst>
        </pc:picChg>
      </pc:sldChg>
      <pc:sldChg chg="addSp delSp modSp add mod">
        <pc:chgData name="Moaid Hathot" userId="3f1639c73fb5027e" providerId="LiveId" clId="{2A118B80-3F70-41F1-A828-DA0DB1FED113}" dt="2021-05-30T10:06:19.758" v="3510" actId="1076"/>
        <pc:sldMkLst>
          <pc:docMk/>
          <pc:sldMk cId="3822271389" sldId="269"/>
        </pc:sldMkLst>
        <pc:spChg chg="mod">
          <ac:chgData name="Moaid Hathot" userId="3f1639c73fb5027e" providerId="LiveId" clId="{2A118B80-3F70-41F1-A828-DA0DB1FED113}" dt="2021-05-30T10:06:19.758" v="3510" actId="1076"/>
          <ac:spMkLst>
            <pc:docMk/>
            <pc:sldMk cId="3822271389" sldId="269"/>
            <ac:spMk id="2" creationId="{64CC6FEC-4DE0-4EFA-BF7D-A3E766DFCF98}"/>
          </ac:spMkLst>
        </pc:spChg>
        <pc:spChg chg="mod">
          <ac:chgData name="Moaid Hathot" userId="3f1639c73fb5027e" providerId="LiveId" clId="{2A118B80-3F70-41F1-A828-DA0DB1FED113}" dt="2021-05-30T09:04:53.867" v="2064" actId="20577"/>
          <ac:spMkLst>
            <pc:docMk/>
            <pc:sldMk cId="3822271389" sldId="269"/>
            <ac:spMk id="25" creationId="{C365B104-8F18-4D9A-95C4-F06E3EEA1E56}"/>
          </ac:spMkLst>
        </pc:spChg>
        <pc:picChg chg="del">
          <ac:chgData name="Moaid Hathot" userId="3f1639c73fb5027e" providerId="LiveId" clId="{2A118B80-3F70-41F1-A828-DA0DB1FED113}" dt="2021-05-30T09:04:05.796" v="1963" actId="478"/>
          <ac:picMkLst>
            <pc:docMk/>
            <pc:sldMk cId="3822271389" sldId="269"/>
            <ac:picMk id="4" creationId="{80A0F859-B280-4BE1-B398-ACA28CC1BE53}"/>
          </ac:picMkLst>
        </pc:picChg>
        <pc:picChg chg="add mod">
          <ac:chgData name="Moaid Hathot" userId="3f1639c73fb5027e" providerId="LiveId" clId="{2A118B80-3F70-41F1-A828-DA0DB1FED113}" dt="2021-05-30T09:04:15.069" v="1968" actId="1076"/>
          <ac:picMkLst>
            <pc:docMk/>
            <pc:sldMk cId="3822271389" sldId="269"/>
            <ac:picMk id="14" creationId="{03F849CD-E7FF-468F-89F5-873A136D9BBC}"/>
          </ac:picMkLst>
        </pc:picChg>
      </pc:sldChg>
      <pc:sldChg chg="addSp delSp modSp add mod">
        <pc:chgData name="Moaid Hathot" userId="3f1639c73fb5027e" providerId="LiveId" clId="{2A118B80-3F70-41F1-A828-DA0DB1FED113}" dt="2021-05-30T10:06:48.859" v="3545" actId="20577"/>
        <pc:sldMkLst>
          <pc:docMk/>
          <pc:sldMk cId="3353009794" sldId="270"/>
        </pc:sldMkLst>
        <pc:spChg chg="del mod">
          <ac:chgData name="Moaid Hathot" userId="3f1639c73fb5027e" providerId="LiveId" clId="{2A118B80-3F70-41F1-A828-DA0DB1FED113}" dt="2021-05-30T09:07:42.568" v="2108" actId="478"/>
          <ac:spMkLst>
            <pc:docMk/>
            <pc:sldMk cId="3353009794" sldId="270"/>
            <ac:spMk id="2" creationId="{64CC6FEC-4DE0-4EFA-BF7D-A3E766DFCF98}"/>
          </ac:spMkLst>
        </pc:spChg>
        <pc:spChg chg="mod">
          <ac:chgData name="Moaid Hathot" userId="3f1639c73fb5027e" providerId="LiveId" clId="{2A118B80-3F70-41F1-A828-DA0DB1FED113}" dt="2021-05-30T10:06:48.859" v="3545" actId="20577"/>
          <ac:spMkLst>
            <pc:docMk/>
            <pc:sldMk cId="3353009794" sldId="270"/>
            <ac:spMk id="7" creationId="{7E7FF261-53B6-4DC8-8080-7A655E220CFD}"/>
          </ac:spMkLst>
        </pc:spChg>
        <pc:spChg chg="del mod">
          <ac:chgData name="Moaid Hathot" userId="3f1639c73fb5027e" providerId="LiveId" clId="{2A118B80-3F70-41F1-A828-DA0DB1FED113}" dt="2021-05-30T09:08:33.396" v="2166" actId="478"/>
          <ac:spMkLst>
            <pc:docMk/>
            <pc:sldMk cId="3353009794" sldId="270"/>
            <ac:spMk id="8" creationId="{0D7EAAA0-D9BE-4A65-AB84-265F757E520A}"/>
          </ac:spMkLst>
        </pc:spChg>
        <pc:spChg chg="del mod">
          <ac:chgData name="Moaid Hathot" userId="3f1639c73fb5027e" providerId="LiveId" clId="{2A118B80-3F70-41F1-A828-DA0DB1FED113}" dt="2021-05-30T09:08:34.349" v="2167" actId="478"/>
          <ac:spMkLst>
            <pc:docMk/>
            <pc:sldMk cId="3353009794" sldId="270"/>
            <ac:spMk id="11" creationId="{D998AD95-AFF7-4535-B45C-52675DCD30FD}"/>
          </ac:spMkLst>
        </pc:spChg>
        <pc:spChg chg="mod">
          <ac:chgData name="Moaid Hathot" userId="3f1639c73fb5027e" providerId="LiveId" clId="{2A118B80-3F70-41F1-A828-DA0DB1FED113}" dt="2021-05-30T09:10:49.805" v="2267" actId="1076"/>
          <ac:spMkLst>
            <pc:docMk/>
            <pc:sldMk cId="3353009794" sldId="270"/>
            <ac:spMk id="13" creationId="{40C40BDF-E892-43CC-8CBA-40713121839C}"/>
          </ac:spMkLst>
        </pc:spChg>
        <pc:spChg chg="del mod">
          <ac:chgData name="Moaid Hathot" userId="3f1639c73fb5027e" providerId="LiveId" clId="{2A118B80-3F70-41F1-A828-DA0DB1FED113}" dt="2021-05-30T09:08:40.781" v="2171" actId="478"/>
          <ac:spMkLst>
            <pc:docMk/>
            <pc:sldMk cId="3353009794" sldId="270"/>
            <ac:spMk id="17" creationId="{71499915-C473-4DE5-8C2A-1D9BAE0C3B29}"/>
          </ac:spMkLst>
        </pc:spChg>
        <pc:spChg chg="add mod">
          <ac:chgData name="Moaid Hathot" userId="3f1639c73fb5027e" providerId="LiveId" clId="{2A118B80-3F70-41F1-A828-DA0DB1FED113}" dt="2021-05-30T09:10:46.360" v="2266" actId="1076"/>
          <ac:spMkLst>
            <pc:docMk/>
            <pc:sldMk cId="3353009794" sldId="270"/>
            <ac:spMk id="19" creationId="{0BCFE00F-0127-4AB2-A531-A3DB4F303BC4}"/>
          </ac:spMkLst>
        </pc:spChg>
        <pc:spChg chg="mod">
          <ac:chgData name="Moaid Hathot" userId="3f1639c73fb5027e" providerId="LiveId" clId="{2A118B80-3F70-41F1-A828-DA0DB1FED113}" dt="2021-05-30T09:10:46.360" v="2266" actId="1076"/>
          <ac:spMkLst>
            <pc:docMk/>
            <pc:sldMk cId="3353009794" sldId="270"/>
            <ac:spMk id="21" creationId="{AD83E33B-F162-45F9-B387-5475CB3A41D6}"/>
          </ac:spMkLst>
        </pc:spChg>
        <pc:spChg chg="del mod">
          <ac:chgData name="Moaid Hathot" userId="3f1639c73fb5027e" providerId="LiveId" clId="{2A118B80-3F70-41F1-A828-DA0DB1FED113}" dt="2021-05-30T09:08:35.568" v="2168" actId="478"/>
          <ac:spMkLst>
            <pc:docMk/>
            <pc:sldMk cId="3353009794" sldId="270"/>
            <ac:spMk id="23" creationId="{C6F7FD4F-D9BE-4F1F-A09C-5B19FAFD9EB7}"/>
          </ac:spMkLst>
        </pc:spChg>
        <pc:spChg chg="del mod">
          <ac:chgData name="Moaid Hathot" userId="3f1639c73fb5027e" providerId="LiveId" clId="{2A118B80-3F70-41F1-A828-DA0DB1FED113}" dt="2021-05-30T09:10:12.593" v="2247" actId="478"/>
          <ac:spMkLst>
            <pc:docMk/>
            <pc:sldMk cId="3353009794" sldId="270"/>
            <ac:spMk id="25" creationId="{C365B104-8F18-4D9A-95C4-F06E3EEA1E56}"/>
          </ac:spMkLst>
        </pc:spChg>
        <pc:spChg chg="del mod">
          <ac:chgData name="Moaid Hathot" userId="3f1639c73fb5027e" providerId="LiveId" clId="{2A118B80-3F70-41F1-A828-DA0DB1FED113}" dt="2021-05-30T09:08:42.078" v="2173" actId="478"/>
          <ac:spMkLst>
            <pc:docMk/>
            <pc:sldMk cId="3353009794" sldId="270"/>
            <ac:spMk id="29" creationId="{A72931A7-0EFB-4250-B858-5FF240E1EF9F}"/>
          </ac:spMkLst>
        </pc:spChg>
        <pc:picChg chg="del mod">
          <ac:chgData name="Moaid Hathot" userId="3f1639c73fb5027e" providerId="LiveId" clId="{2A118B80-3F70-41F1-A828-DA0DB1FED113}" dt="2021-05-30T09:10:11.549" v="2246" actId="478"/>
          <ac:picMkLst>
            <pc:docMk/>
            <pc:sldMk cId="3353009794" sldId="270"/>
            <ac:picMk id="3" creationId="{138C568C-4FFB-48D8-B005-D13807BF487D}"/>
          </ac:picMkLst>
        </pc:picChg>
        <pc:picChg chg="mod">
          <ac:chgData name="Moaid Hathot" userId="3f1639c73fb5027e" providerId="LiveId" clId="{2A118B80-3F70-41F1-A828-DA0DB1FED113}" dt="2021-05-30T09:10:46.360" v="2266" actId="1076"/>
          <ac:picMkLst>
            <pc:docMk/>
            <pc:sldMk cId="3353009794" sldId="270"/>
            <ac:picMk id="5" creationId="{EC71472C-1876-4325-A481-9D9E4BEEC0AF}"/>
          </ac:picMkLst>
        </pc:picChg>
        <pc:picChg chg="add mod">
          <ac:chgData name="Moaid Hathot" userId="3f1639c73fb5027e" providerId="LiveId" clId="{2A118B80-3F70-41F1-A828-DA0DB1FED113}" dt="2021-05-30T09:10:46.360" v="2266" actId="1076"/>
          <ac:picMkLst>
            <pc:docMk/>
            <pc:sldMk cId="3353009794" sldId="270"/>
            <ac:picMk id="10" creationId="{82D372D6-D94A-4946-9C6D-0FBF6D87B5F2}"/>
          </ac:picMkLst>
        </pc:picChg>
        <pc:picChg chg="mod">
          <ac:chgData name="Moaid Hathot" userId="3f1639c73fb5027e" providerId="LiveId" clId="{2A118B80-3F70-41F1-A828-DA0DB1FED113}" dt="2021-05-30T09:10:46.360" v="2266" actId="1076"/>
          <ac:picMkLst>
            <pc:docMk/>
            <pc:sldMk cId="3353009794" sldId="270"/>
            <ac:picMk id="14" creationId="{03F849CD-E7FF-468F-89F5-873A136D9BBC}"/>
          </ac:picMkLst>
        </pc:picChg>
        <pc:picChg chg="mod">
          <ac:chgData name="Moaid Hathot" userId="3f1639c73fb5027e" providerId="LiveId" clId="{2A118B80-3F70-41F1-A828-DA0DB1FED113}" dt="2021-05-30T09:10:46.360" v="2266" actId="1076"/>
          <ac:picMkLst>
            <pc:docMk/>
            <pc:sldMk cId="3353009794" sldId="270"/>
            <ac:picMk id="22" creationId="{1DD39A7B-A819-42C6-A7D8-2BFB35E01C24}"/>
          </ac:picMkLst>
        </pc:picChg>
        <pc:cxnChg chg="mod">
          <ac:chgData name="Moaid Hathot" userId="3f1639c73fb5027e" providerId="LiveId" clId="{2A118B80-3F70-41F1-A828-DA0DB1FED113}" dt="2021-05-30T09:10:46.360" v="2266" actId="1076"/>
          <ac:cxnSpMkLst>
            <pc:docMk/>
            <pc:sldMk cId="3353009794" sldId="270"/>
            <ac:cxnSpMk id="6" creationId="{274B00B6-7238-4D1A-B877-305CFFE9AEFE}"/>
          </ac:cxnSpMkLst>
        </pc:cxnChg>
        <pc:cxnChg chg="del mod">
          <ac:chgData name="Moaid Hathot" userId="3f1639c73fb5027e" providerId="LiveId" clId="{2A118B80-3F70-41F1-A828-DA0DB1FED113}" dt="2021-05-30T09:08:46.866" v="2175" actId="478"/>
          <ac:cxnSpMkLst>
            <pc:docMk/>
            <pc:sldMk cId="3353009794" sldId="270"/>
            <ac:cxnSpMk id="9" creationId="{BA6604A0-5B64-471F-AEDD-ABF557D1EC31}"/>
          </ac:cxnSpMkLst>
        </pc:cxnChg>
        <pc:cxnChg chg="mod">
          <ac:chgData name="Moaid Hathot" userId="3f1639c73fb5027e" providerId="LiveId" clId="{2A118B80-3F70-41F1-A828-DA0DB1FED113}" dt="2021-05-30T09:10:46.360" v="2266" actId="1076"/>
          <ac:cxnSpMkLst>
            <pc:docMk/>
            <pc:sldMk cId="3353009794" sldId="270"/>
            <ac:cxnSpMk id="12" creationId="{FC19587B-C82B-4442-BA22-C9A73E6CA270}"/>
          </ac:cxnSpMkLst>
        </pc:cxnChg>
        <pc:cxnChg chg="del mod">
          <ac:chgData name="Moaid Hathot" userId="3f1639c73fb5027e" providerId="LiveId" clId="{2A118B80-3F70-41F1-A828-DA0DB1FED113}" dt="2021-05-30T09:08:37.265" v="2169" actId="478"/>
          <ac:cxnSpMkLst>
            <pc:docMk/>
            <pc:sldMk cId="3353009794" sldId="270"/>
            <ac:cxnSpMk id="15" creationId="{6AD9035D-59C7-455D-BE1E-DD10F6E36BEE}"/>
          </ac:cxnSpMkLst>
        </pc:cxnChg>
        <pc:cxnChg chg="add mod">
          <ac:chgData name="Moaid Hathot" userId="3f1639c73fb5027e" providerId="LiveId" clId="{2A118B80-3F70-41F1-A828-DA0DB1FED113}" dt="2021-05-30T09:10:46.360" v="2266" actId="1076"/>
          <ac:cxnSpMkLst>
            <pc:docMk/>
            <pc:sldMk cId="3353009794" sldId="270"/>
            <ac:cxnSpMk id="27" creationId="{D7CAA6B1-ABB1-4523-82B4-3096BA2EEB05}"/>
          </ac:cxnSpMkLst>
        </pc:cxnChg>
      </pc:sldChg>
      <pc:sldChg chg="add del mod modShow">
        <pc:chgData name="Moaid Hathot" userId="3f1639c73fb5027e" providerId="LiveId" clId="{2A118B80-3F70-41F1-A828-DA0DB1FED113}" dt="2021-05-30T17:19:10.986" v="3596" actId="47"/>
        <pc:sldMkLst>
          <pc:docMk/>
          <pc:sldMk cId="3772101832" sldId="271"/>
        </pc:sldMkLst>
      </pc:sldChg>
      <pc:sldChg chg="addSp delSp modSp add mod ord">
        <pc:chgData name="Moaid Hathot" userId="3f1639c73fb5027e" providerId="LiveId" clId="{2A118B80-3F70-41F1-A828-DA0DB1FED113}" dt="2021-05-30T11:31:28.059" v="3589" actId="1076"/>
        <pc:sldMkLst>
          <pc:docMk/>
          <pc:sldMk cId="3414539290" sldId="272"/>
        </pc:sldMkLst>
        <pc:spChg chg="mod">
          <ac:chgData name="Moaid Hathot" userId="3f1639c73fb5027e" providerId="LiveId" clId="{2A118B80-3F70-41F1-A828-DA0DB1FED113}" dt="2021-05-30T09:17:16.280" v="2395" actId="1076"/>
          <ac:spMkLst>
            <pc:docMk/>
            <pc:sldMk cId="3414539290" sldId="272"/>
            <ac:spMk id="3" creationId="{8CCB4A29-900E-431E-A3D4-2FC45E1DFCDF}"/>
          </ac:spMkLst>
        </pc:spChg>
        <pc:spChg chg="mod">
          <ac:chgData name="Moaid Hathot" userId="3f1639c73fb5027e" providerId="LiveId" clId="{2A118B80-3F70-41F1-A828-DA0DB1FED113}" dt="2021-05-30T09:16:48.570" v="2364" actId="14100"/>
          <ac:spMkLst>
            <pc:docMk/>
            <pc:sldMk cId="3414539290" sldId="272"/>
            <ac:spMk id="7" creationId="{845114FE-68EC-4503-B885-E319591590BF}"/>
          </ac:spMkLst>
        </pc:spChg>
        <pc:spChg chg="add mod">
          <ac:chgData name="Moaid Hathot" userId="3f1639c73fb5027e" providerId="LiveId" clId="{2A118B80-3F70-41F1-A828-DA0DB1FED113}" dt="2021-05-30T11:30:58.036" v="3580" actId="767"/>
          <ac:spMkLst>
            <pc:docMk/>
            <pc:sldMk cId="3414539290" sldId="272"/>
            <ac:spMk id="8" creationId="{5CCA5F3A-08DB-4653-A3D6-3727BFA2BE7D}"/>
          </ac:spMkLst>
        </pc:spChg>
        <pc:spChg chg="add mod">
          <ac:chgData name="Moaid Hathot" userId="3f1639c73fb5027e" providerId="LiveId" clId="{2A118B80-3F70-41F1-A828-DA0DB1FED113}" dt="2021-05-30T11:31:28.059" v="3589" actId="1076"/>
          <ac:spMkLst>
            <pc:docMk/>
            <pc:sldMk cId="3414539290" sldId="272"/>
            <ac:spMk id="12" creationId="{487E898C-60A5-4903-B3C7-A6E15A246F4B}"/>
          </ac:spMkLst>
        </pc:spChg>
        <pc:picChg chg="add mod">
          <ac:chgData name="Moaid Hathot" userId="3f1639c73fb5027e" providerId="LiveId" clId="{2A118B80-3F70-41F1-A828-DA0DB1FED113}" dt="2021-05-30T11:31:28.059" v="3589" actId="1076"/>
          <ac:picMkLst>
            <pc:docMk/>
            <pc:sldMk cId="3414539290" sldId="272"/>
            <ac:picMk id="5" creationId="{15D0CC9F-9990-48B0-958E-0DADE4EBA193}"/>
          </ac:picMkLst>
        </pc:picChg>
        <pc:picChg chg="mod">
          <ac:chgData name="Moaid Hathot" userId="3f1639c73fb5027e" providerId="LiveId" clId="{2A118B80-3F70-41F1-A828-DA0DB1FED113}" dt="2021-05-30T09:16:48.570" v="2364" actId="14100"/>
          <ac:picMkLst>
            <pc:docMk/>
            <pc:sldMk cId="3414539290" sldId="272"/>
            <ac:picMk id="6" creationId="{0A31BDD4-2A13-410F-91A3-922364EC534D}"/>
          </ac:picMkLst>
        </pc:picChg>
        <pc:picChg chg="del">
          <ac:chgData name="Moaid Hathot" userId="3f1639c73fb5027e" providerId="LiveId" clId="{2A118B80-3F70-41F1-A828-DA0DB1FED113}" dt="2021-05-30T09:16:41.916" v="2362" actId="478"/>
          <ac:picMkLst>
            <pc:docMk/>
            <pc:sldMk cId="3414539290" sldId="272"/>
            <ac:picMk id="9" creationId="{8C78E642-5CE5-4CC5-B5B2-4B20D45DC242}"/>
          </ac:picMkLst>
        </pc:picChg>
        <pc:picChg chg="add del mod">
          <ac:chgData name="Moaid Hathot" userId="3f1639c73fb5027e" providerId="LiveId" clId="{2A118B80-3F70-41F1-A828-DA0DB1FED113}" dt="2021-05-30T11:30:59.651" v="3582" actId="478"/>
          <ac:picMkLst>
            <pc:docMk/>
            <pc:sldMk cId="3414539290" sldId="272"/>
            <ac:picMk id="11" creationId="{BDF7EA1F-BF88-42E3-8920-008AA846F6E3}"/>
          </ac:picMkLst>
        </pc:picChg>
      </pc:sldChg>
      <pc:sldChg chg="modSp add mod ord">
        <pc:chgData name="Moaid Hathot" userId="3f1639c73fb5027e" providerId="LiveId" clId="{2A118B80-3F70-41F1-A828-DA0DB1FED113}" dt="2021-05-30T09:22:48.694" v="2568" actId="5793"/>
        <pc:sldMkLst>
          <pc:docMk/>
          <pc:sldMk cId="3177450078" sldId="273"/>
        </pc:sldMkLst>
        <pc:spChg chg="mod">
          <ac:chgData name="Moaid Hathot" userId="3f1639c73fb5027e" providerId="LiveId" clId="{2A118B80-3F70-41F1-A828-DA0DB1FED113}" dt="2021-05-30T09:22:48.694" v="2568" actId="5793"/>
          <ac:spMkLst>
            <pc:docMk/>
            <pc:sldMk cId="3177450078" sldId="273"/>
            <ac:spMk id="3" creationId="{F5A9588B-0E96-43DE-B566-966C8FFB60EF}"/>
          </ac:spMkLst>
        </pc:spChg>
      </pc:sldChg>
      <pc:sldChg chg="add del">
        <pc:chgData name="Moaid Hathot" userId="3f1639c73fb5027e" providerId="LiveId" clId="{2A118B80-3F70-41F1-A828-DA0DB1FED113}" dt="2021-05-30T09:20:50.777" v="2397" actId="47"/>
        <pc:sldMkLst>
          <pc:docMk/>
          <pc:sldMk cId="3658511313" sldId="273"/>
        </pc:sldMkLst>
      </pc:sldChg>
      <pc:sldChg chg="modSp add del mod">
        <pc:chgData name="Moaid Hathot" userId="3f1639c73fb5027e" providerId="LiveId" clId="{2A118B80-3F70-41F1-A828-DA0DB1FED113}" dt="2021-05-30T09:25:01.364" v="2586" actId="47"/>
        <pc:sldMkLst>
          <pc:docMk/>
          <pc:sldMk cId="4269181368" sldId="274"/>
        </pc:sldMkLst>
        <pc:spChg chg="mod">
          <ac:chgData name="Moaid Hathot" userId="3f1639c73fb5027e" providerId="LiveId" clId="{2A118B80-3F70-41F1-A828-DA0DB1FED113}" dt="2021-05-30T09:24:35.360" v="2580" actId="20577"/>
          <ac:spMkLst>
            <pc:docMk/>
            <pc:sldMk cId="4269181368" sldId="274"/>
            <ac:spMk id="7" creationId="{7E7FF261-53B6-4DC8-8080-7A655E220CFD}"/>
          </ac:spMkLst>
        </pc:spChg>
      </pc:sldChg>
      <pc:sldChg chg="addSp delSp modSp add mod ord">
        <pc:chgData name="Moaid Hathot" userId="3f1639c73fb5027e" providerId="LiveId" clId="{2A118B80-3F70-41F1-A828-DA0DB1FED113}" dt="2021-05-30T11:32:23.527" v="3595" actId="1076"/>
        <pc:sldMkLst>
          <pc:docMk/>
          <pc:sldMk cId="2319464113" sldId="275"/>
        </pc:sldMkLst>
        <pc:spChg chg="del mod">
          <ac:chgData name="Moaid Hathot" userId="3f1639c73fb5027e" providerId="LiveId" clId="{2A118B80-3F70-41F1-A828-DA0DB1FED113}" dt="2021-05-30T09:38:50.763" v="3210" actId="478"/>
          <ac:spMkLst>
            <pc:docMk/>
            <pc:sldMk cId="2319464113" sldId="275"/>
            <ac:spMk id="3" creationId="{F5A9588B-0E96-43DE-B566-966C8FFB60EF}"/>
          </ac:spMkLst>
        </pc:spChg>
        <pc:spChg chg="add del mod">
          <ac:chgData name="Moaid Hathot" userId="3f1639c73fb5027e" providerId="LiveId" clId="{2A118B80-3F70-41F1-A828-DA0DB1FED113}" dt="2021-05-30T09:38:51.435" v="3211" actId="478"/>
          <ac:spMkLst>
            <pc:docMk/>
            <pc:sldMk cId="2319464113" sldId="275"/>
            <ac:spMk id="4" creationId="{996978A4-9A56-42EE-B868-0D9ECC5CBD03}"/>
          </ac:spMkLst>
        </pc:spChg>
        <pc:spChg chg="mod">
          <ac:chgData name="Moaid Hathot" userId="3f1639c73fb5027e" providerId="LiveId" clId="{2A118B80-3F70-41F1-A828-DA0DB1FED113}" dt="2021-05-30T09:38:46.979" v="3208" actId="20577"/>
          <ac:spMkLst>
            <pc:docMk/>
            <pc:sldMk cId="2319464113" sldId="275"/>
            <ac:spMk id="7" creationId="{7E7FF261-53B6-4DC8-8080-7A655E220CFD}"/>
          </ac:spMkLst>
        </pc:spChg>
        <pc:spChg chg="add mod">
          <ac:chgData name="Moaid Hathot" userId="3f1639c73fb5027e" providerId="LiveId" clId="{2A118B80-3F70-41F1-A828-DA0DB1FED113}" dt="2021-05-30T11:31:33.738" v="3591" actId="27636"/>
          <ac:spMkLst>
            <pc:docMk/>
            <pc:sldMk cId="2319464113" sldId="275"/>
            <ac:spMk id="8" creationId="{F9A7B340-C85A-49D6-88FA-6E014815FF0B}"/>
          </ac:spMkLst>
        </pc:spChg>
        <pc:spChg chg="add mod">
          <ac:chgData name="Moaid Hathot" userId="3f1639c73fb5027e" providerId="LiveId" clId="{2A118B80-3F70-41F1-A828-DA0DB1FED113}" dt="2021-05-30T11:31:41.690" v="3593" actId="1076"/>
          <ac:spMkLst>
            <pc:docMk/>
            <pc:sldMk cId="2319464113" sldId="275"/>
            <ac:spMk id="12" creationId="{E2DD4E48-AC36-4C45-9A19-B3C57AD3E530}"/>
          </ac:spMkLst>
        </pc:spChg>
        <pc:picChg chg="add mod">
          <ac:chgData name="Moaid Hathot" userId="3f1639c73fb5027e" providerId="LiveId" clId="{2A118B80-3F70-41F1-A828-DA0DB1FED113}" dt="2021-05-30T09:52:34.199" v="3222" actId="1076"/>
          <ac:picMkLst>
            <pc:docMk/>
            <pc:sldMk cId="2319464113" sldId="275"/>
            <ac:picMk id="6" creationId="{E85871D2-23BC-4778-ADAD-F00755DABAD6}"/>
          </ac:picMkLst>
        </pc:picChg>
        <pc:picChg chg="add mod">
          <ac:chgData name="Moaid Hathot" userId="3f1639c73fb5027e" providerId="LiveId" clId="{2A118B80-3F70-41F1-A828-DA0DB1FED113}" dt="2021-05-30T11:31:41.690" v="3593" actId="1076"/>
          <ac:picMkLst>
            <pc:docMk/>
            <pc:sldMk cId="2319464113" sldId="275"/>
            <ac:picMk id="10" creationId="{BEC8B89C-0BC9-4B67-A1AD-21085700D229}"/>
          </ac:picMkLst>
        </pc:picChg>
        <pc:picChg chg="add mod">
          <ac:chgData name="Moaid Hathot" userId="3f1639c73fb5027e" providerId="LiveId" clId="{2A118B80-3F70-41F1-A828-DA0DB1FED113}" dt="2021-05-30T11:32:23.527" v="3595" actId="1076"/>
          <ac:picMkLst>
            <pc:docMk/>
            <pc:sldMk cId="2319464113" sldId="275"/>
            <ac:picMk id="14" creationId="{09B35759-57C6-4668-ADD2-BAD42B2D4C47}"/>
          </ac:picMkLst>
        </pc:picChg>
      </pc:sldChg>
      <pc:sldChg chg="add">
        <pc:chgData name="Moaid Hathot" userId="3f1639c73fb5027e" providerId="LiveId" clId="{2A118B80-3F70-41F1-A828-DA0DB1FED113}" dt="2021-05-30T09:28:18.774" v="2646" actId="2890"/>
        <pc:sldMkLst>
          <pc:docMk/>
          <pc:sldMk cId="2619964063" sldId="276"/>
        </pc:sldMkLst>
      </pc:sldChg>
      <pc:sldChg chg="modSp add mod">
        <pc:chgData name="Moaid Hathot" userId="3f1639c73fb5027e" providerId="LiveId" clId="{2A118B80-3F70-41F1-A828-DA0DB1FED113}" dt="2021-05-30T09:37:05.447" v="3203" actId="20577"/>
        <pc:sldMkLst>
          <pc:docMk/>
          <pc:sldMk cId="2941117265" sldId="277"/>
        </pc:sldMkLst>
        <pc:spChg chg="mod">
          <ac:chgData name="Moaid Hathot" userId="3f1639c73fb5027e" providerId="LiveId" clId="{2A118B80-3F70-41F1-A828-DA0DB1FED113}" dt="2021-05-30T09:37:05.447" v="3203" actId="20577"/>
          <ac:spMkLst>
            <pc:docMk/>
            <pc:sldMk cId="2941117265" sldId="277"/>
            <ac:spMk id="3" creationId="{F5A9588B-0E96-43DE-B566-966C8FFB60EF}"/>
          </ac:spMkLst>
        </pc:spChg>
        <pc:spChg chg="mod">
          <ac:chgData name="Moaid Hathot" userId="3f1639c73fb5027e" providerId="LiveId" clId="{2A118B80-3F70-41F1-A828-DA0DB1FED113}" dt="2021-05-30T09:35:32.947" v="3025" actId="20577"/>
          <ac:spMkLst>
            <pc:docMk/>
            <pc:sldMk cId="2941117265" sldId="277"/>
            <ac:spMk id="7" creationId="{7E7FF261-53B6-4DC8-8080-7A655E220CFD}"/>
          </ac:spMkLst>
        </pc:spChg>
      </pc:sldChg>
      <pc:sldChg chg="add">
        <pc:chgData name="Moaid Hathot" userId="3f1639c73fb5027e" providerId="LiveId" clId="{2A118B80-3F70-41F1-A828-DA0DB1FED113}" dt="2021-05-30T09:38:43.941" v="3204" actId="2890"/>
        <pc:sldMkLst>
          <pc:docMk/>
          <pc:sldMk cId="417287379" sldId="278"/>
        </pc:sldMkLst>
      </pc:sldChg>
      <pc:sldMasterChg chg="addSldLayout">
        <pc:chgData name="Moaid Hathot" userId="3f1639c73fb5027e" providerId="LiveId" clId="{2A118B80-3F70-41F1-A828-DA0DB1FED113}" dt="2021-05-29T12:08:15.674" v="0" actId="680"/>
        <pc:sldMasterMkLst>
          <pc:docMk/>
          <pc:sldMasterMk cId="2169610766" sldId="2147483648"/>
        </pc:sldMasterMkLst>
        <pc:sldLayoutChg chg="add">
          <pc:chgData name="Moaid Hathot" userId="3f1639c73fb5027e" providerId="LiveId" clId="{2A118B80-3F70-41F1-A828-DA0DB1FED113}" dt="2021-05-29T12:08:15.674" v="0" actId="680"/>
          <pc:sldLayoutMkLst>
            <pc:docMk/>
            <pc:sldMasterMk cId="2169610766" sldId="2147483648"/>
            <pc:sldLayoutMk cId="2653787357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4778F-4427-4359-AFCE-BD8D7C9B55E4}" type="datetimeFigureOut">
              <a:rPr lang="en-US" smtClean="0"/>
              <a:t>26/12/2021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00BB7-45AC-4435-8EBD-60D7F2711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55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00BB7-45AC-4435-8EBD-60D7F27111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80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00BB7-45AC-4435-8EBD-60D7F271118F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4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6906-9FD7-455B-A0BC-4FDAEF40A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61AFD-B72C-4B94-A08D-F7FD97464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030E-32B0-44CC-B5C3-8C8FB681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26/12/2021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E60E1-9BA2-4A56-913B-2EE02D7A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15DD-1478-43D3-A8DB-978F1E2C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7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B850-F1CD-47EF-A4BE-5BF869F5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0B6A7-0614-41D8-B2D1-C88F5A260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D5E98-1BF0-4D65-9349-6F3384F4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26/12/2021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70271-EB87-456B-8F15-7C1E8E0C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5A964-0A56-461D-B390-51929CB4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4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C84BFB-C500-414C-836E-F941BE03F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5715D-001E-46D4-B5A2-34D17476F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BC91-6494-4A3D-9475-73499A1C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26/12/2021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CCCB0-9B3B-4CD5-AD04-A0F49E6F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38380-6478-4FFB-BE4D-5B553BBE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1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B219-745B-45A3-BD10-864C67B2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B488-CC3E-4A3F-B146-79190D74B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D23DA-BA2C-40E9-A704-D2963BF7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26/12/2021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43CA3-2226-4293-8A68-699A24F5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D3448-E53B-457C-B703-64C068F6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9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B38F-585E-4277-A58B-B23A84E1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3295B-B194-4D0F-8C56-C5612748C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F433C-954A-4AAC-BA8B-73E7C79B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26/12/2021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0EB29-950C-4ACF-A650-0E9A13CE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A31DA-CB01-4900-B3B4-EB3F0E44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2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F34F-96D2-4A85-ADA8-B9ABB1F4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92E61-07B1-459E-B915-7E67780C7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D1D98-43B1-4988-9646-253DB1B1B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E5AFE-CE80-4161-8243-7B480ABF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26/12/2021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DEB3C-9E3E-4E61-A928-4196223C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57503-5C99-4D64-BB06-85B5B7A7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8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C05A-E7CE-4D69-93FC-C8440AEB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A83F9-B79E-4970-A943-C30B33918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78033-6C78-4B46-92CC-370F7D743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7F00A-040E-49C1-A141-D83FAED61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4447B-0D22-4F25-949B-440476D12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34B66-72A0-43A5-A629-57D23301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26/12/2021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EBACA-1242-46F9-A910-B102AD66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DF71F-D328-4C1C-AA45-5A80522D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2CEA-29EF-400C-8E1F-2D63DEEE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047FD-88BA-448D-9F43-C057918A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26/12/2021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ED776-C612-43AB-ACE2-4477417A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87076-9EA0-4E9C-B922-29D05740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4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CC065-2791-4765-8122-4B025753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26/12/2021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9D7BB-795A-421A-852C-EB5FDB46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9A3C3-D510-4B86-A414-2E5742B2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4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EC3E-86FB-4BF8-AEAA-50BE9DF1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4C1-BB94-4D9C-AF58-09F7AD16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4CE3C-F919-4354-A032-90170E420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3C5EC-DED6-47D4-8EB1-A099569A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26/12/2021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A9A1D-D77C-4A41-A7D9-4219040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7E6E6-E521-4200-A279-450729BA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2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3FAD-13A6-4866-8E9F-7E37F8DE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27A84-AC05-4A48-AEAC-9995566F9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26C5F-4FBE-4A25-99F6-1BB1621F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D1EE7-8333-496D-B28E-441F6D93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26/12/2021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69E76-FD89-4E4C-99E0-29F1019E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9232E-1B4B-42E9-BDD9-059A3309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3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381DB-A62D-420A-945C-AFE8D887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712B8-387E-4E22-8635-3AC3331DD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C626B-C823-459A-9DB4-A3AC78B12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26/12/2021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B12B-3FF9-45A4-84FD-BDB28105D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CBEA-4D16-444A-B840-1F74462B7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3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hyperlink" Target="https://meetup.com/Code-Digest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oaid.codes/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twitter.com/MoaidHathot" TargetMode="External"/><Relationship Id="rId10" Type="http://schemas.openxmlformats.org/officeDocument/2006/relationships/image" Target="../media/image4.jpeg"/><Relationship Id="rId4" Type="http://schemas.openxmlformats.org/officeDocument/2006/relationships/hyperlink" Target="mailto:Moaid.Hathot@outlook.com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hyperlink" Target="https://meetup.com/Code-Dige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oaid.codes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twitter.com/MoaidHathot" TargetMode="External"/><Relationship Id="rId10" Type="http://schemas.openxmlformats.org/officeDocument/2006/relationships/image" Target="../media/image5.png"/><Relationship Id="rId4" Type="http://schemas.openxmlformats.org/officeDocument/2006/relationships/hyperlink" Target="mailto:Moaid.Hathot@outlook.com" TargetMode="External"/><Relationship Id="rId9" Type="http://schemas.openxmlformats.org/officeDocument/2006/relationships/image" Target="../media/image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hyperlink" Target="https://meetup.com/Code-Dig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404B-DB7B-484C-95E9-35CD3ACD6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320"/>
            <a:ext cx="9144000" cy="1223458"/>
          </a:xfrm>
        </p:spPr>
        <p:txBody>
          <a:bodyPr/>
          <a:lstStyle/>
          <a:p>
            <a:r>
              <a:rPr lang="en-US" dirty="0">
                <a:solidFill>
                  <a:srgbClr val="A162D0"/>
                </a:solidFill>
              </a:rPr>
              <a:t>.NET Conf Israel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B4A29-900E-431E-A3D4-2FC45E1DF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8183" y="1191167"/>
            <a:ext cx="9144000" cy="547902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What’s new in C# 10</a:t>
            </a:r>
          </a:p>
        </p:txBody>
      </p:sp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0A31BDD4-2A13-410F-91A3-922364EC5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" b="3139"/>
          <a:stretch>
            <a:fillRect/>
          </a:stretch>
        </p:blipFill>
        <p:spPr>
          <a:xfrm>
            <a:off x="507794" y="4630615"/>
            <a:ext cx="1474368" cy="1474368"/>
          </a:xfrm>
          <a:prstGeom prst="flowChartConnector">
            <a:avLst/>
          </a:prstGeom>
          <a:ln>
            <a:solidFill>
              <a:srgbClr val="00D6F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5114FE-68EC-4503-B885-E319591590BF}"/>
              </a:ext>
            </a:extLst>
          </p:cNvPr>
          <p:cNvSpPr txBox="1"/>
          <p:nvPr/>
        </p:nvSpPr>
        <p:spPr>
          <a:xfrm>
            <a:off x="2213361" y="4429081"/>
            <a:ext cx="724716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Moaid Hathot</a:t>
            </a:r>
          </a:p>
          <a:p>
            <a:r>
              <a:rPr lang="en-US" sz="2000">
                <a:solidFill>
                  <a:schemeClr val="bg1"/>
                </a:solidFill>
              </a:rPr>
              <a:t>Senior Software Engineer @    Microsoft | ex-Azure MVP</a:t>
            </a:r>
          </a:p>
          <a:p>
            <a:r>
              <a:rPr lang="en-US">
                <a:solidFill>
                  <a:srgbClr val="00D6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Moaid.Hathot@outlook.com</a:t>
            </a:r>
            <a:endParaRPr lang="en-US">
              <a:solidFill>
                <a:srgbClr val="00D6FF"/>
              </a:solidFill>
            </a:endParaRPr>
          </a:p>
          <a:p>
            <a:r>
              <a:rPr lang="en-US">
                <a:solidFill>
                  <a:srgbClr val="00D6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@MoaidHathot</a:t>
            </a:r>
            <a:endParaRPr lang="en-US">
              <a:solidFill>
                <a:srgbClr val="00D6FF"/>
              </a:solidFill>
            </a:endParaRPr>
          </a:p>
          <a:p>
            <a:r>
              <a:rPr lang="en-US">
                <a:solidFill>
                  <a:srgbClr val="00D6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https://moaid.codes</a:t>
            </a:r>
            <a:endParaRPr lang="en-US">
              <a:solidFill>
                <a:srgbClr val="00D6FF"/>
              </a:solidFill>
            </a:endParaRPr>
          </a:p>
          <a:p>
            <a:r>
              <a:rPr lang="en-US">
                <a:solidFill>
                  <a:srgbClr val="00D6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https://meetup.com/Code-Digest</a:t>
            </a:r>
            <a:endParaRPr lang="en-US">
              <a:solidFill>
                <a:srgbClr val="00D6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7C373F-F2EA-4744-84B5-6F91AC9F11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06" y="4795688"/>
            <a:ext cx="541234" cy="405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1867C3-9C14-442E-9A27-867EFF190F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33" y="4846095"/>
            <a:ext cx="192702" cy="305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0E2DE4-F70B-442F-A17B-A81FCE8600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46" y="2299686"/>
            <a:ext cx="2097508" cy="1178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A930FD-C253-43D7-A179-1723033E86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73703E-4444-4A16-BDD8-918AC5A624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C92945-48FA-40BC-82A3-FDDA44CC70E5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B8A81F5-643C-4385-800A-9EC786A00A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0711" y="4468714"/>
            <a:ext cx="1608534" cy="191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7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FF717D-AFD6-4119-BF1E-444EB739480E}"/>
              </a:ext>
            </a:extLst>
          </p:cNvPr>
          <p:cNvSpPr txBox="1"/>
          <p:nvPr/>
        </p:nvSpPr>
        <p:spPr>
          <a:xfrm>
            <a:off x="3047677" y="2793011"/>
            <a:ext cx="60966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record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5EBF9-326B-48A4-8BE7-A06F3F21A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5417A8-C6C5-469D-B0C4-B20323D62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1B5AE5-AA59-4801-9D26-2B935D08D3E7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050A7-AC4A-4806-975F-937882C00FA2}"/>
              </a:ext>
            </a:extLst>
          </p:cNvPr>
          <p:cNvSpPr txBox="1"/>
          <p:nvPr/>
        </p:nvSpPr>
        <p:spPr>
          <a:xfrm>
            <a:off x="1532255" y="5385923"/>
            <a:ext cx="9127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Hathot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418830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404B-DB7B-484C-95E9-35CD3ACD6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320"/>
            <a:ext cx="9144000" cy="1223458"/>
          </a:xfrm>
        </p:spPr>
        <p:txBody>
          <a:bodyPr/>
          <a:lstStyle/>
          <a:p>
            <a:r>
              <a:rPr lang="en-US">
                <a:solidFill>
                  <a:srgbClr val="00D6FF"/>
                </a:solidFill>
              </a:rPr>
              <a:t>Best of //Build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B4A29-900E-431E-A3D4-2FC45E1DF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410" y="2227385"/>
            <a:ext cx="8841180" cy="2004455"/>
          </a:xfrm>
        </p:spPr>
        <p:txBody>
          <a:bodyPr>
            <a:normAutofit/>
          </a:bodyPr>
          <a:lstStyle/>
          <a:p>
            <a:r>
              <a:rPr lang="en-US" sz="880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6" name="Picture Placeholder 8">
            <a:extLst>
              <a:ext uri="{FF2B5EF4-FFF2-40B4-BE49-F238E27FC236}">
                <a16:creationId xmlns:a16="http://schemas.microsoft.com/office/drawing/2014/main" id="{0A31BDD4-2A13-410F-91A3-922364EC5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" b="3139"/>
          <a:stretch>
            <a:fillRect/>
          </a:stretch>
        </p:blipFill>
        <p:spPr>
          <a:xfrm>
            <a:off x="507794" y="4630615"/>
            <a:ext cx="1474368" cy="1474368"/>
          </a:xfrm>
          <a:prstGeom prst="flowChartConnector">
            <a:avLst/>
          </a:prstGeom>
          <a:ln>
            <a:solidFill>
              <a:srgbClr val="00D6F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5114FE-68EC-4503-B885-E319591590BF}"/>
              </a:ext>
            </a:extLst>
          </p:cNvPr>
          <p:cNvSpPr txBox="1"/>
          <p:nvPr/>
        </p:nvSpPr>
        <p:spPr>
          <a:xfrm>
            <a:off x="2213361" y="4429081"/>
            <a:ext cx="651642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Moaid Hathot</a:t>
            </a:r>
          </a:p>
          <a:p>
            <a:r>
              <a:rPr lang="en-US" sz="2000">
                <a:solidFill>
                  <a:schemeClr val="bg1"/>
                </a:solidFill>
              </a:rPr>
              <a:t>Senior Software Engineer @    Microsoft | ex-Azure MVP</a:t>
            </a:r>
          </a:p>
          <a:p>
            <a:r>
              <a:rPr lang="en-US">
                <a:solidFill>
                  <a:srgbClr val="00D6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Moaid.Hathot@outlook.com</a:t>
            </a:r>
            <a:endParaRPr lang="en-US">
              <a:solidFill>
                <a:srgbClr val="00D6FF"/>
              </a:solidFill>
            </a:endParaRPr>
          </a:p>
          <a:p>
            <a:r>
              <a:rPr lang="en-US">
                <a:solidFill>
                  <a:srgbClr val="00D6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@MoaidHathot</a:t>
            </a:r>
            <a:endParaRPr lang="en-US">
              <a:solidFill>
                <a:srgbClr val="00D6FF"/>
              </a:solidFill>
            </a:endParaRPr>
          </a:p>
          <a:p>
            <a:r>
              <a:rPr lang="en-US">
                <a:solidFill>
                  <a:srgbClr val="00D6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https://moaid.codes</a:t>
            </a:r>
            <a:endParaRPr lang="en-US">
              <a:solidFill>
                <a:srgbClr val="00D6FF"/>
              </a:solidFill>
            </a:endParaRPr>
          </a:p>
          <a:p>
            <a:r>
              <a:rPr lang="en-US">
                <a:solidFill>
                  <a:srgbClr val="00D6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https://meetup.com/Code-Digest</a:t>
            </a:r>
            <a:endParaRPr lang="en-US">
              <a:solidFill>
                <a:srgbClr val="00D6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A5F3A-08DB-4653-A3D6-3727BFA2BE7D}"/>
              </a:ext>
            </a:extLst>
          </p:cNvPr>
          <p:cNvSpPr txBox="1"/>
          <p:nvPr/>
        </p:nvSpPr>
        <p:spPr>
          <a:xfrm>
            <a:off x="4444139" y="35994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B317AB-1125-4A96-96E6-E592161F37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64" y="4791779"/>
            <a:ext cx="541234" cy="4059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342230-877D-47BE-B327-72A30CFE2F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443" y="4791779"/>
            <a:ext cx="819326" cy="330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DE0327-912B-4BFE-86A8-DBFCCCC4B1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5DFF84-D131-4CC0-A296-3ECA212287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711" y="4468714"/>
            <a:ext cx="1608534" cy="1911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23184F-4B34-403A-A174-6535A36E0CC9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34145392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>
                <a:solidFill>
                  <a:srgbClr val="00D6FF"/>
                </a:solidFill>
              </a:rPr>
              <a:t>ASP.NET </a:t>
            </a:r>
            <a:r>
              <a:rPr lang="en-US" err="1">
                <a:solidFill>
                  <a:srgbClr val="00D6FF"/>
                </a:solidFill>
              </a:rPr>
              <a:t>MapActions</a:t>
            </a:r>
            <a:endParaRPr lang="en-US">
              <a:solidFill>
                <a:srgbClr val="00D6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D8A42-5602-4BDF-8FB0-FC6B2C832139}"/>
              </a:ext>
            </a:extLst>
          </p:cNvPr>
          <p:cNvSpPr txBox="1"/>
          <p:nvPr/>
        </p:nvSpPr>
        <p:spPr>
          <a:xfrm>
            <a:off x="3048322" y="2368780"/>
            <a:ext cx="86257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HttpGet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 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=&gt; 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MapAction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HttpPost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 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FromBody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MapAction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7EB91-A361-4EB9-BA91-8402DEF80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1D79DC-8EA3-48F4-8FAE-F3FE78FF8D30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C5096-DDBD-4400-899A-B31EC7BE4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0770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>
                <a:solidFill>
                  <a:srgbClr val="00D6FF"/>
                </a:solidFill>
              </a:rPr>
              <a:t>ASP.NET </a:t>
            </a:r>
            <a:r>
              <a:rPr lang="en-US" err="1">
                <a:solidFill>
                  <a:srgbClr val="00D6FF"/>
                </a:solidFill>
              </a:rPr>
              <a:t>MapActions</a:t>
            </a:r>
            <a:endParaRPr lang="en-US">
              <a:solidFill>
                <a:srgbClr val="00D6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D8A42-5602-4BDF-8FB0-FC6B2C832139}"/>
              </a:ext>
            </a:extLst>
          </p:cNvPr>
          <p:cNvSpPr txBox="1"/>
          <p:nvPr/>
        </p:nvSpPr>
        <p:spPr>
          <a:xfrm>
            <a:off x="3048322" y="2368780"/>
            <a:ext cx="86257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HttpGet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 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=&gt; 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MapAction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HttpPost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 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FromBody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MapAction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060B8-697F-4457-B803-46FC33CD9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A3AA45-FCBA-4C61-8AC7-D92FF6F07027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ED710-3306-4D3F-8AAC-874213702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7769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>
                <a:solidFill>
                  <a:srgbClr val="00D6FF"/>
                </a:solidFill>
              </a:rPr>
              <a:t>ASP.NET </a:t>
            </a:r>
            <a:r>
              <a:rPr lang="en-US" err="1">
                <a:solidFill>
                  <a:srgbClr val="00D6FF"/>
                </a:solidFill>
              </a:rPr>
              <a:t>MapActions</a:t>
            </a:r>
            <a:endParaRPr lang="en-US">
              <a:solidFill>
                <a:srgbClr val="00D6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D8A42-5602-4BDF-8FB0-FC6B2C832139}"/>
              </a:ext>
            </a:extLst>
          </p:cNvPr>
          <p:cNvSpPr txBox="1"/>
          <p:nvPr/>
        </p:nvSpPr>
        <p:spPr>
          <a:xfrm>
            <a:off x="1971190" y="2949967"/>
            <a:ext cx="8625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MapAction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HttpGet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 () =&gt;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MapAction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HttpPost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 ([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FromBody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4BC704-3A94-44BA-958D-638999928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3DABB5-8120-4511-B69E-4073C4FA580E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7CE0F-9A70-4748-9B0E-E27BAFF88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3884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>
                <a:solidFill>
                  <a:srgbClr val="00D6FF"/>
                </a:solidFill>
              </a:rPr>
              <a:t>ASP.NET Minimal APIs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2DD1-3E99-4378-AE4F-200D34A1A609}"/>
              </a:ext>
            </a:extLst>
          </p:cNvPr>
          <p:cNvSpPr txBox="1"/>
          <p:nvPr/>
        </p:nvSpPr>
        <p:spPr>
          <a:xfrm>
            <a:off x="3048323" y="1676282"/>
            <a:ext cx="87885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Microsoft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AspNetcore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=&gt; 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RunAsync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69F59-9134-437F-8DAD-387E57F1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4A54B9-911E-4FC4-A7F4-14B53361D911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059FD-2BB3-4B28-AE61-B1E593D13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00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>
                <a:solidFill>
                  <a:srgbClr val="00D6FF"/>
                </a:solidFill>
              </a:rPr>
              <a:t>ASP.NET Minimal APIs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2DD1-3E99-4378-AE4F-200D34A1A609}"/>
              </a:ext>
            </a:extLst>
          </p:cNvPr>
          <p:cNvSpPr txBox="1"/>
          <p:nvPr/>
        </p:nvSpPr>
        <p:spPr>
          <a:xfrm>
            <a:off x="3261424" y="1305342"/>
            <a:ext cx="87885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Microsoft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AspNetcore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=&gt; 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RunAsync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DC485-7B54-4477-B828-8C3E89192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B0FBE5-0747-4D48-8C8C-3600823433A9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88BD1F-EA2F-4099-B957-D6A6FBA1D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902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>
                <a:solidFill>
                  <a:srgbClr val="00D6FF"/>
                </a:solidFill>
              </a:rPr>
              <a:t>ASP.NET Minimal APIs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2DD1-3E99-4378-AE4F-200D34A1A609}"/>
              </a:ext>
            </a:extLst>
          </p:cNvPr>
          <p:cNvSpPr txBox="1"/>
          <p:nvPr/>
        </p:nvSpPr>
        <p:spPr>
          <a:xfrm>
            <a:off x="3261424" y="1305342"/>
            <a:ext cx="87885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Microsoft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AspNetcore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=&gt; 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RunAsync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640B-6400-43F2-9F66-2C0BD10DF1B9}"/>
              </a:ext>
            </a:extLst>
          </p:cNvPr>
          <p:cNvSpPr txBox="1"/>
          <p:nvPr/>
        </p:nvSpPr>
        <p:spPr>
          <a:xfrm>
            <a:off x="3261424" y="3838962"/>
            <a:ext cx="86961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app = 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`App is listening`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D147D-E2CE-4E85-B2D6-37AD4F88D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7D83D7-7FCD-4BA6-9D49-E8D2F2CD031E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1EF1A-4812-47F7-9373-FBA9A48E6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318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>
                <a:solidFill>
                  <a:srgbClr val="00D6FF"/>
                </a:solidFill>
              </a:rPr>
              <a:t>ASP.NET Minimal APIs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2DD1-3E99-4378-AE4F-200D34A1A609}"/>
              </a:ext>
            </a:extLst>
          </p:cNvPr>
          <p:cNvSpPr txBox="1"/>
          <p:nvPr/>
        </p:nvSpPr>
        <p:spPr>
          <a:xfrm>
            <a:off x="3261424" y="1305342"/>
            <a:ext cx="87885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Microsoft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AspNetcore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=&gt; 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RunAsync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640B-6400-43F2-9F66-2C0BD10DF1B9}"/>
              </a:ext>
            </a:extLst>
          </p:cNvPr>
          <p:cNvSpPr txBox="1"/>
          <p:nvPr/>
        </p:nvSpPr>
        <p:spPr>
          <a:xfrm>
            <a:off x="3261424" y="3838962"/>
            <a:ext cx="86961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app = 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`App is listening`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BBAAE-30D3-4753-B3A6-DE674E48F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D33D9C-B640-48B5-84CA-608020272AF7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74FBC-4D1C-4EF0-8238-39AB4EE9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73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>
                <a:solidFill>
                  <a:srgbClr val="00D6FF"/>
                </a:solidFill>
              </a:rPr>
              <a:t>ASP.NET Minimal APIs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2DD1-3E99-4378-AE4F-200D34A1A609}"/>
              </a:ext>
            </a:extLst>
          </p:cNvPr>
          <p:cNvSpPr txBox="1"/>
          <p:nvPr/>
        </p:nvSpPr>
        <p:spPr>
          <a:xfrm>
            <a:off x="3261424" y="1305342"/>
            <a:ext cx="87885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Microsoft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AspNetcore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=&gt; 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RunAsync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640B-6400-43F2-9F66-2C0BD10DF1B9}"/>
              </a:ext>
            </a:extLst>
          </p:cNvPr>
          <p:cNvSpPr txBox="1"/>
          <p:nvPr/>
        </p:nvSpPr>
        <p:spPr>
          <a:xfrm>
            <a:off x="3261424" y="3838962"/>
            <a:ext cx="86961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app = 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`App is listening`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544D5-5E2E-48B1-8D6D-AA332CFC9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69B8CA-5794-4994-9D01-EA426044C0A9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215D8-D161-47DB-A2AE-69EF5A7D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4860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>
                <a:solidFill>
                  <a:srgbClr val="00D6FF"/>
                </a:solidFill>
              </a:rPr>
              <a:t>ASP.NET Minimal APIs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2DD1-3E99-4378-AE4F-200D34A1A609}"/>
              </a:ext>
            </a:extLst>
          </p:cNvPr>
          <p:cNvSpPr txBox="1"/>
          <p:nvPr/>
        </p:nvSpPr>
        <p:spPr>
          <a:xfrm>
            <a:off x="3261424" y="1305342"/>
            <a:ext cx="87885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=&gt; </a:t>
            </a:r>
            <a:r>
              <a:rPr lang="en-US" sz="120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RunAsync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3640B-6400-43F2-9F66-2C0BD10DF1B9}"/>
              </a:ext>
            </a:extLst>
          </p:cNvPr>
          <p:cNvSpPr txBox="1"/>
          <p:nvPr/>
        </p:nvSpPr>
        <p:spPr>
          <a:xfrm>
            <a:off x="3261424" y="3838962"/>
            <a:ext cx="86961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app = 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app.</a:t>
            </a:r>
            <a:r>
              <a:rPr lang="en-US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() 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`App is listening`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544D5-5E2E-48B1-8D6D-AA332CFC9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40CD3-FFD6-4818-832F-7A507CC669A6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8D398-4746-417D-941E-9D5F302D7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0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8EE3F-E2B5-452A-9EDD-766362586A0E}"/>
              </a:ext>
            </a:extLst>
          </p:cNvPr>
          <p:cNvSpPr txBox="1"/>
          <p:nvPr/>
        </p:nvSpPr>
        <p:spPr>
          <a:xfrm>
            <a:off x="2397393" y="1185620"/>
            <a:ext cx="85715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     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A0F96-A173-47F5-8836-906CCB2A2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CC086-B5D0-480A-80B5-19E9C9328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31B64F-FFE7-480F-BEFB-EC9D07AD74E7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93449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8EE3F-E2B5-452A-9EDD-766362586A0E}"/>
              </a:ext>
            </a:extLst>
          </p:cNvPr>
          <p:cNvSpPr txBox="1"/>
          <p:nvPr/>
        </p:nvSpPr>
        <p:spPr>
          <a:xfrm>
            <a:off x="1600200" y="1185620"/>
            <a:ext cx="105155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=&gt;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GetHashCode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Combine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A0F96-A173-47F5-8836-906CCB2A2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8CC086-B5D0-480A-80B5-19E9C9328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31B64F-FFE7-480F-BEFB-EC9D07AD74E7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227252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8EE3F-E2B5-452A-9EDD-766362586A0E}"/>
              </a:ext>
            </a:extLst>
          </p:cNvPr>
          <p:cNvSpPr txBox="1"/>
          <p:nvPr/>
        </p:nvSpPr>
        <p:spPr>
          <a:xfrm>
            <a:off x="2397393" y="1185620"/>
            <a:ext cx="85715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IEquatable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GetHashCode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Combine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} &amp;&amp; 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A0F96-A173-47F5-8836-906CCB2A2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E833F4-2AD8-48FD-80CA-4D35668D3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F5AF8D-0FD6-4847-8409-46FBE4CD7846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3573979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8EE3F-E2B5-452A-9EDD-766362586A0E}"/>
              </a:ext>
            </a:extLst>
          </p:cNvPr>
          <p:cNvSpPr txBox="1"/>
          <p:nvPr/>
        </p:nvSpPr>
        <p:spPr>
          <a:xfrm>
            <a:off x="2397393" y="1185620"/>
            <a:ext cx="857153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IEquatable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GetHashCode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Combine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} &amp;&amp; 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$"Person {{ FirstName: '{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}', 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'{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 }}"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A0F96-A173-47F5-8836-906CCB2A2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19483A-B40B-420E-88DA-C2F43D105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3D81A-CF71-4095-868D-4BBCC1211A72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57639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8EE3F-E2B5-452A-9EDD-766362586A0E}"/>
              </a:ext>
            </a:extLst>
          </p:cNvPr>
          <p:cNvSpPr txBox="1"/>
          <p:nvPr/>
        </p:nvSpPr>
        <p:spPr>
          <a:xfrm>
            <a:off x="2397393" y="1185620"/>
            <a:ext cx="8571532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IEquatable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GetHashCode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Combine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} &amp;&amp; 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$"Person {{ FirstName: '{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}', 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'{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 }}"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ReferenceEquals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|| 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} &amp;&amp;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=&gt; !(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A0F96-A173-47F5-8836-906CCB2A2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5ECC7E-12AB-4485-8EFF-7D11B0851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4EAD7F-17F5-4075-A957-560ED199990B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4198178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8EE3F-E2B5-452A-9EDD-766362586A0E}"/>
              </a:ext>
            </a:extLst>
          </p:cNvPr>
          <p:cNvSpPr txBox="1"/>
          <p:nvPr/>
        </p:nvSpPr>
        <p:spPr>
          <a:xfrm>
            <a:off x="2397393" y="1185620"/>
            <a:ext cx="857153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IEquatable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GetHashCode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Combine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} &amp;&amp; 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$"Person {{ FirstName: '{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}', 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 '{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}' }}"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ReferenceEquals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|| 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} &amp;&amp;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=&gt; !(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lang="en-US" sz="12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lang="en-US" sz="12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US" sz="12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lang="en-US" sz="12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US" sz="1200" b="0" kern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Deconstruct</a:t>
            </a:r>
            <a:r>
              <a:rPr lang="en-US" sz="12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sz="12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lang="en-US" sz="12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US" sz="12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lang="en-US" sz="12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US" sz="1200" b="0" kern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firstName</a:t>
            </a:r>
            <a:r>
              <a:rPr lang="en-US" sz="12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lang="en-US" sz="12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out</a:t>
            </a:r>
            <a:r>
              <a:rPr lang="en-US" sz="12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US" sz="12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lang="en-US" sz="12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lang="en-US" sz="1200" b="0" kern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lastname</a:t>
            </a:r>
            <a:r>
              <a:rPr lang="en-US" sz="12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lang="en-US" sz="12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2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        =&gt; (</a:t>
            </a:r>
            <a:r>
              <a:rPr lang="en-US" sz="1200" b="0" kern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firstName</a:t>
            </a:r>
            <a:r>
              <a:rPr lang="en-US" sz="12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lang="en-US" sz="1200" b="0" kern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lastname</a:t>
            </a:r>
            <a:r>
              <a:rPr lang="en-US" sz="12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 = (</a:t>
            </a:r>
            <a:r>
              <a:rPr lang="en-US" sz="1200" b="0" kern="1200" dirty="0">
                <a:solidFill>
                  <a:srgbClr val="9CDCFE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FirstName</a:t>
            </a:r>
            <a:r>
              <a:rPr lang="en-US" sz="12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lang="en-US" sz="1200" b="0" kern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LastName</a:t>
            </a:r>
            <a:r>
              <a:rPr lang="en-US" sz="12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A0F96-A173-47F5-8836-906CCB2A2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22F60E-F163-46C8-BCAE-169435735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3E434F-4558-4A92-BE35-8D36B6C1FA4D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98127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2DBB3C-D502-43CE-AC62-C14E131144C9}"/>
              </a:ext>
            </a:extLst>
          </p:cNvPr>
          <p:cNvSpPr txBox="1"/>
          <p:nvPr/>
        </p:nvSpPr>
        <p:spPr>
          <a:xfrm>
            <a:off x="3344525" y="2469151"/>
            <a:ext cx="60966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record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6B080A-D09B-4532-8F49-FB31A84BF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AD791C-0F22-427C-B250-53BDE02AE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DD158-7E53-488C-ADFE-2A0B999546C7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280429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2DBB3C-D502-43CE-AC62-C14E131144C9}"/>
              </a:ext>
            </a:extLst>
          </p:cNvPr>
          <p:cNvSpPr txBox="1"/>
          <p:nvPr/>
        </p:nvSpPr>
        <p:spPr>
          <a:xfrm>
            <a:off x="3344525" y="2469151"/>
            <a:ext cx="60966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record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6B080A-D09B-4532-8F49-FB31A84BF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AD791C-0F22-427C-B250-53BDE02AE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DD158-7E53-488C-ADFE-2A0B999546C7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7DBCE-5397-41AC-97F1-C4BFA4FBDA69}"/>
              </a:ext>
            </a:extLst>
          </p:cNvPr>
          <p:cNvSpPr txBox="1"/>
          <p:nvPr/>
        </p:nvSpPr>
        <p:spPr>
          <a:xfrm>
            <a:off x="1532255" y="5015434"/>
            <a:ext cx="9127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"Moaid",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Hathot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3551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2420642" y="1866298"/>
            <a:ext cx="746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B93905-B0DA-43C2-A535-2844CC1FC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9784ED-1CA9-47C1-8C2D-5791B93F0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5CD2D-9DB6-4C61-943A-718F71F286B2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388369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588B-0E96-43DE-B566-966C8FFB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Record structs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Allow both assignment and declaration in the same deconstruction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Global using directives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File-scoped namespace declaration</a:t>
            </a:r>
            <a:endParaRPr lang="he-IL" dirty="0">
              <a:solidFill>
                <a:schemeClr val="bg1"/>
              </a:solidFill>
            </a:endParaRP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Improvements of structure types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Interpolated string handlers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Extended property patterns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Improvements on lambda expressions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Allow const interpolated strings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Record types can seal </a:t>
            </a:r>
            <a:r>
              <a:rPr lang="en-US" dirty="0" err="1">
                <a:solidFill>
                  <a:schemeClr val="bg1"/>
                </a:solidFill>
              </a:rPr>
              <a:t>ToString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Improved definite assignment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Allow </a:t>
            </a:r>
            <a:r>
              <a:rPr lang="en-US" dirty="0" err="1">
                <a:solidFill>
                  <a:schemeClr val="bg1"/>
                </a:solidFill>
              </a:rPr>
              <a:t>AsyncMethodBuilder</a:t>
            </a:r>
            <a:r>
              <a:rPr lang="en-US" dirty="0">
                <a:solidFill>
                  <a:schemeClr val="bg1"/>
                </a:solidFill>
              </a:rPr>
              <a:t> attribute to methods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CallerArgumentExpression</a:t>
            </a:r>
            <a:r>
              <a:rPr lang="en-US" dirty="0">
                <a:solidFill>
                  <a:schemeClr val="bg1"/>
                </a:solidFill>
              </a:rPr>
              <a:t> attribute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Enhanced #line pragma</a:t>
            </a:r>
          </a:p>
          <a:p>
            <a:pPr>
              <a:buClr>
                <a:srgbClr val="00D6FF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rgbClr val="00D6FF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C# 10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D77EF-64AF-4872-81C0-9CC8B5C2C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6B388F-2A7F-4F6A-9C98-4F67A869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793CA0-4B07-4E68-B1A9-74B28410E4ED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338281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2420642" y="1866298"/>
            <a:ext cx="746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68941-617C-4414-AED1-5ECEED03E256}"/>
              </a:ext>
            </a:extLst>
          </p:cNvPr>
          <p:cNvSpPr txBox="1"/>
          <p:nvPr/>
        </p:nvSpPr>
        <p:spPr>
          <a:xfrm>
            <a:off x="1987690" y="3671556"/>
            <a:ext cx="9187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B267D4-EC69-4091-A609-159D7101E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B26DAD-C664-4724-8785-7BC3FF9B9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AB192-905B-4FB2-8607-4B683438E472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45449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2420642" y="1866298"/>
            <a:ext cx="746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68941-617C-4414-AED1-5ECEED03E256}"/>
              </a:ext>
            </a:extLst>
          </p:cNvPr>
          <p:cNvSpPr txBox="1"/>
          <p:nvPr/>
        </p:nvSpPr>
        <p:spPr>
          <a:xfrm>
            <a:off x="1987690" y="3671556"/>
            <a:ext cx="91875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wifu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Haneeni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B267D4-EC69-4091-A609-159D7101E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70EEE3-1561-4DA3-BACA-C6BF455F3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96C2E5-E954-4E6A-B0A0-3CC399D6F7EC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4228537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2420642" y="1866298"/>
            <a:ext cx="746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68941-617C-4414-AED1-5ECEED03E256}"/>
              </a:ext>
            </a:extLst>
          </p:cNvPr>
          <p:cNvSpPr txBox="1"/>
          <p:nvPr/>
        </p:nvSpPr>
        <p:spPr>
          <a:xfrm>
            <a:off x="1987690" y="3671556"/>
            <a:ext cx="91875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wifu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Haneeni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};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B267D4-EC69-4091-A609-159D7101E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979768-1B1D-429F-9817-B347C4281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06255-1865-47B9-A655-D75EACA21F1A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2850072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2420642" y="1866298"/>
            <a:ext cx="746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68941-617C-4414-AED1-5ECEED03E256}"/>
              </a:ext>
            </a:extLst>
          </p:cNvPr>
          <p:cNvSpPr txBox="1"/>
          <p:nvPr/>
        </p:nvSpPr>
        <p:spPr>
          <a:xfrm>
            <a:off x="1987690" y="3671556"/>
            <a:ext cx="91875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 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wifu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Haneeni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};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B267D4-EC69-4091-A609-159D7101E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680914-FAA6-4E77-885A-DC22E0587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3B50B0-B17C-4944-B70A-87C2F7E81ECF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345791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2013812" y="1866298"/>
            <a:ext cx="746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CD3F5-2A82-4FBB-BF1F-4FC974D6D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150C80-821A-4502-B70B-392533AAA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E6AE29-ACE6-4B8F-A551-CB8E5A685417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485196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2013812" y="1866298"/>
            <a:ext cx="746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FD683-7194-46C2-865D-FBCE72EEE0EA}"/>
              </a:ext>
            </a:extLst>
          </p:cNvPr>
          <p:cNvSpPr txBox="1"/>
          <p:nvPr/>
        </p:nvSpPr>
        <p:spPr>
          <a:xfrm>
            <a:off x="2013812" y="3059668"/>
            <a:ext cx="8955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B56AA9-0F88-436A-B64C-AF86FA37D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B27CF-C271-4E7D-AE60-3B52AEC54573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380904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2013812" y="1866298"/>
            <a:ext cx="746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FD683-7194-46C2-865D-FBCE72EEE0EA}"/>
              </a:ext>
            </a:extLst>
          </p:cNvPr>
          <p:cNvSpPr txBox="1"/>
          <p:nvPr/>
        </p:nvSpPr>
        <p:spPr>
          <a:xfrm>
            <a:off x="2013812" y="3059668"/>
            <a:ext cx="8955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BFF1B5-79B4-4E82-AA88-46D4A5EDC88E}"/>
              </a:ext>
            </a:extLst>
          </p:cNvPr>
          <p:cNvSpPr txBox="1"/>
          <p:nvPr/>
        </p:nvSpPr>
        <p:spPr>
          <a:xfrm>
            <a:off x="2013812" y="3610582"/>
            <a:ext cx="8327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A3B1CD-5BDB-495F-90EC-DD85B2A32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520F8F-4E4E-4681-BE34-C7AAF7621F4A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331263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2013812" y="1866298"/>
            <a:ext cx="746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08AC8-DA6B-4B12-ADD7-2F0DB0709BFE}"/>
              </a:ext>
            </a:extLst>
          </p:cNvPr>
          <p:cNvSpPr txBox="1"/>
          <p:nvPr/>
        </p:nvSpPr>
        <p:spPr>
          <a:xfrm>
            <a:off x="2062327" y="3094010"/>
            <a:ext cx="9880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ECCBB-3853-476C-8E0B-6BC3119DB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88A719-903F-4958-AE8C-EB919CE724CD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2320726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2013812" y="1866298"/>
            <a:ext cx="746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08AC8-DA6B-4B12-ADD7-2F0DB0709BFE}"/>
              </a:ext>
            </a:extLst>
          </p:cNvPr>
          <p:cNvSpPr txBox="1"/>
          <p:nvPr/>
        </p:nvSpPr>
        <p:spPr>
          <a:xfrm>
            <a:off x="2062327" y="3094010"/>
            <a:ext cx="9880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3D573-5F2D-46AF-BF7E-2D06E0227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D6E31A-1E30-4C83-BBC8-723E2082F2A3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494182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2013812" y="1866298"/>
            <a:ext cx="746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08AC8-DA6B-4B12-ADD7-2F0DB0709BFE}"/>
              </a:ext>
            </a:extLst>
          </p:cNvPr>
          <p:cNvSpPr txBox="1"/>
          <p:nvPr/>
        </p:nvSpPr>
        <p:spPr>
          <a:xfrm>
            <a:off x="2062327" y="3094010"/>
            <a:ext cx="98800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C1F1F-9B48-4DF7-9269-78249077D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B23B27-D586-45F2-8EE4-62E4F39BE1D8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75272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588B-0E96-43DE-B566-966C8FFB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Record structs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Allow both assignment and declaration in the same deconstruction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Global using directives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File-scoped namespace declaration</a:t>
            </a:r>
            <a:endParaRPr lang="he-IL" dirty="0">
              <a:solidFill>
                <a:schemeClr val="bg1"/>
              </a:solidFill>
            </a:endParaRP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Improvements</a:t>
            </a:r>
            <a:r>
              <a:rPr lang="en-US" dirty="0">
                <a:solidFill>
                  <a:schemeClr val="bg1"/>
                </a:solidFill>
              </a:rPr>
              <a:t> of structure types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Interpolated string handlers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Extended property patterns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B0F0"/>
                </a:solidFill>
              </a:rPr>
              <a:t>Improvements</a:t>
            </a:r>
            <a:r>
              <a:rPr lang="en-US" dirty="0">
                <a:solidFill>
                  <a:schemeClr val="bg1"/>
                </a:solidFill>
              </a:rPr>
              <a:t> on lambda expressions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Allow const interpolated strings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Record types can seal </a:t>
            </a:r>
            <a:r>
              <a:rPr lang="en-US" dirty="0" err="1">
                <a:solidFill>
                  <a:schemeClr val="bg1"/>
                </a:solidFill>
              </a:rPr>
              <a:t>ToString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B0F0"/>
                </a:solidFill>
              </a:rPr>
              <a:t>Improved</a:t>
            </a:r>
            <a:r>
              <a:rPr lang="en-US" dirty="0">
                <a:solidFill>
                  <a:schemeClr val="bg1"/>
                </a:solidFill>
              </a:rPr>
              <a:t> definite assignment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Allow </a:t>
            </a:r>
            <a:r>
              <a:rPr lang="en-US" dirty="0" err="1">
                <a:solidFill>
                  <a:schemeClr val="bg1"/>
                </a:solidFill>
              </a:rPr>
              <a:t>AsyncMethodBuilder</a:t>
            </a:r>
            <a:r>
              <a:rPr lang="en-US" dirty="0">
                <a:solidFill>
                  <a:schemeClr val="bg1"/>
                </a:solidFill>
              </a:rPr>
              <a:t> attribute to methods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CallerArgumentExpression</a:t>
            </a:r>
            <a:r>
              <a:rPr lang="en-US" dirty="0">
                <a:solidFill>
                  <a:schemeClr val="bg1"/>
                </a:solidFill>
              </a:rPr>
              <a:t> attribute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B0F0"/>
                </a:solidFill>
              </a:rPr>
              <a:t>Enhanced</a:t>
            </a:r>
            <a:r>
              <a:rPr lang="en-US" dirty="0">
                <a:solidFill>
                  <a:schemeClr val="bg1"/>
                </a:solidFill>
              </a:rPr>
              <a:t> #line pragma</a:t>
            </a:r>
          </a:p>
          <a:p>
            <a:pPr>
              <a:buClr>
                <a:srgbClr val="00D6FF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rgbClr val="00D6FF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C# 10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D77EF-64AF-4872-81C0-9CC8B5C2C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6B388F-2A7F-4F6A-9C98-4F67A869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939B28-508E-4BFE-9EA2-316A7FB38540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3084590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2013812" y="1866298"/>
            <a:ext cx="746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08AC8-DA6B-4B12-ADD7-2F0DB0709BFE}"/>
              </a:ext>
            </a:extLst>
          </p:cNvPr>
          <p:cNvSpPr txBox="1"/>
          <p:nvPr/>
        </p:nvSpPr>
        <p:spPr>
          <a:xfrm>
            <a:off x="2062327" y="3094010"/>
            <a:ext cx="98800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//Person { FirstName = Moaid,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Hathot 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5A3F0-69B4-4DE1-8EE0-41765CB06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F10C65-2DFE-4B42-89D6-9A7C01551347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953125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2013812" y="1866298"/>
            <a:ext cx="7467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08AC8-DA6B-4B12-ADD7-2F0DB0709BFE}"/>
              </a:ext>
            </a:extLst>
          </p:cNvPr>
          <p:cNvSpPr txBox="1"/>
          <p:nvPr/>
        </p:nvSpPr>
        <p:spPr>
          <a:xfrm>
            <a:off x="2062327" y="3094010"/>
            <a:ext cx="9880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527F7-09DD-46F6-AD3E-F53302769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529" y="2633063"/>
            <a:ext cx="4775116" cy="37359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C25743-AEE2-441C-80C6-24CDE2F1A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750C38-0581-4379-AB23-817443C945C9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284784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567559" y="1904311"/>
            <a:ext cx="115285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08AC8-DA6B-4B12-ADD7-2F0DB0709BFE}"/>
              </a:ext>
            </a:extLst>
          </p:cNvPr>
          <p:cNvSpPr txBox="1"/>
          <p:nvPr/>
        </p:nvSpPr>
        <p:spPr>
          <a:xfrm>
            <a:off x="2062327" y="3094010"/>
            <a:ext cx="9880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935D7-D37B-41EC-97FA-949900F4D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2BF473-796E-482A-9885-3C7A8D966789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2716115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567559" y="1904311"/>
            <a:ext cx="1152853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74BE4E-CB91-4485-8853-7A712359F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1D6EF0-E5F4-4643-9EF1-95349A0F466F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3999745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567559" y="1904311"/>
            <a:ext cx="11528534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".NET"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7952F9-6A66-4763-A017-3D2EDF80B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38CF36-68A2-4E2F-BB9A-7C057EE76371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3041206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567559" y="1904311"/>
            <a:ext cx="11528534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//Person { FirstName = Moaid,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Hathot 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".NET"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08AC8-DA6B-4B12-ADD7-2F0DB0709BFE}"/>
              </a:ext>
            </a:extLst>
          </p:cNvPr>
          <p:cNvSpPr txBox="1"/>
          <p:nvPr/>
        </p:nvSpPr>
        <p:spPr>
          <a:xfrm>
            <a:off x="2062327" y="3094010"/>
            <a:ext cx="9880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7EBE9-A42E-4EEC-A060-21375EA36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DFEA0-515A-48CE-9041-F65E6976A000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229418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567559" y="1904311"/>
            <a:ext cx="1152853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//Person { FirstName = Moaid,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Hathot 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".NET"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//Dev { FirstName = Moaid,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Hathot, stack = .NET 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08AC8-DA6B-4B12-ADD7-2F0DB0709BFE}"/>
              </a:ext>
            </a:extLst>
          </p:cNvPr>
          <p:cNvSpPr txBox="1"/>
          <p:nvPr/>
        </p:nvSpPr>
        <p:spPr>
          <a:xfrm>
            <a:off x="2062327" y="3094010"/>
            <a:ext cx="9880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F0473-C580-4747-B715-B4896AF3F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747DC-CAE0-4E14-8F38-4D6CDE7CDE67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2897026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567559" y="1904311"/>
            <a:ext cx="1152853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$"This person name is 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{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08AC8-DA6B-4B12-ADD7-2F0DB0709BFE}"/>
              </a:ext>
            </a:extLst>
          </p:cNvPr>
          <p:cNvSpPr txBox="1"/>
          <p:nvPr/>
        </p:nvSpPr>
        <p:spPr>
          <a:xfrm>
            <a:off x="2062327" y="3094010"/>
            <a:ext cx="9880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BD0F3-6A99-4377-853E-EAA7C2259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2070B8-8F7B-41A7-A0C5-145C24CA7CBF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4136623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567559" y="1904311"/>
            <a:ext cx="1152853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$"This person name is 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{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08AC8-DA6B-4B12-ADD7-2F0DB0709BFE}"/>
              </a:ext>
            </a:extLst>
          </p:cNvPr>
          <p:cNvSpPr txBox="1"/>
          <p:nvPr/>
        </p:nvSpPr>
        <p:spPr>
          <a:xfrm>
            <a:off x="2062327" y="3094010"/>
            <a:ext cx="9880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A6CB9-CAA9-4958-BB1C-60DA65CEFE4B}"/>
              </a:ext>
            </a:extLst>
          </p:cNvPr>
          <p:cNvSpPr txBox="1"/>
          <p:nvPr/>
        </p:nvSpPr>
        <p:spPr>
          <a:xfrm>
            <a:off x="245350" y="5140371"/>
            <a:ext cx="118507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".NET"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BEE88-74EC-4D05-B165-04DFC6987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47758C-75F5-456F-9795-EB25F623CF1E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032363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567559" y="1904311"/>
            <a:ext cx="1152853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$"This person name is 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{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08AC8-DA6B-4B12-ADD7-2F0DB0709BFE}"/>
              </a:ext>
            </a:extLst>
          </p:cNvPr>
          <p:cNvSpPr txBox="1"/>
          <p:nvPr/>
        </p:nvSpPr>
        <p:spPr>
          <a:xfrm>
            <a:off x="2062327" y="3094010"/>
            <a:ext cx="9880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A6CB9-CAA9-4958-BB1C-60DA65CEFE4B}"/>
              </a:ext>
            </a:extLst>
          </p:cNvPr>
          <p:cNvSpPr txBox="1"/>
          <p:nvPr/>
        </p:nvSpPr>
        <p:spPr>
          <a:xfrm>
            <a:off x="245350" y="5140371"/>
            <a:ext cx="118507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 person name is Moaid Hathot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".NET"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098D6-38EC-4567-9AC1-A235A37A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5251DB-E8C6-4840-8FB2-54EA57097B49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06411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588B-0E96-43DE-B566-966C8FFB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Record structs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Allow</a:t>
            </a:r>
            <a:r>
              <a:rPr lang="en-US" dirty="0">
                <a:solidFill>
                  <a:schemeClr val="bg1"/>
                </a:solidFill>
              </a:rPr>
              <a:t> both assignment and declaration in the same deconstruction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Global using directives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File-scoped namespace declaration</a:t>
            </a:r>
            <a:endParaRPr lang="he-IL" dirty="0">
              <a:solidFill>
                <a:schemeClr val="bg1"/>
              </a:solidFill>
            </a:endParaRP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Improvements</a:t>
            </a:r>
            <a:r>
              <a:rPr lang="en-US" dirty="0">
                <a:solidFill>
                  <a:schemeClr val="bg1"/>
                </a:solidFill>
              </a:rPr>
              <a:t> of structure types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Interpolated string handlers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Extended property patterns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B0F0"/>
                </a:solidFill>
              </a:rPr>
              <a:t>Improvements</a:t>
            </a:r>
            <a:r>
              <a:rPr lang="en-US" dirty="0">
                <a:solidFill>
                  <a:schemeClr val="bg1"/>
                </a:solidFill>
              </a:rPr>
              <a:t> on lambda expressions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B050"/>
                </a:solidFill>
              </a:rPr>
              <a:t>Allow</a:t>
            </a:r>
            <a:r>
              <a:rPr lang="en-US" dirty="0">
                <a:solidFill>
                  <a:schemeClr val="bg1"/>
                </a:solidFill>
              </a:rPr>
              <a:t> const interpolated strings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Record types can seal </a:t>
            </a:r>
            <a:r>
              <a:rPr lang="en-US" dirty="0" err="1">
                <a:solidFill>
                  <a:schemeClr val="bg1"/>
                </a:solidFill>
              </a:rPr>
              <a:t>ToString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B0F0"/>
                </a:solidFill>
              </a:rPr>
              <a:t>Improved</a:t>
            </a:r>
            <a:r>
              <a:rPr lang="en-US" dirty="0">
                <a:solidFill>
                  <a:schemeClr val="bg1"/>
                </a:solidFill>
              </a:rPr>
              <a:t> definite assignment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B050"/>
                </a:solidFill>
              </a:rPr>
              <a:t>Allow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AsyncMethodBuilder</a:t>
            </a:r>
            <a:r>
              <a:rPr lang="en-US" dirty="0">
                <a:solidFill>
                  <a:schemeClr val="bg1"/>
                </a:solidFill>
              </a:rPr>
              <a:t> attribute to methods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CallerArgumentExpression</a:t>
            </a:r>
            <a:r>
              <a:rPr lang="en-US" dirty="0">
                <a:solidFill>
                  <a:schemeClr val="bg1"/>
                </a:solidFill>
              </a:rPr>
              <a:t> attribute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B0F0"/>
                </a:solidFill>
              </a:rPr>
              <a:t>Enhanced</a:t>
            </a:r>
            <a:r>
              <a:rPr lang="en-US" dirty="0">
                <a:solidFill>
                  <a:schemeClr val="bg1"/>
                </a:solidFill>
              </a:rPr>
              <a:t> #line pragma</a:t>
            </a:r>
          </a:p>
          <a:p>
            <a:pPr>
              <a:buClr>
                <a:srgbClr val="00D6FF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rgbClr val="00D6FF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C# 10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D77EF-64AF-4872-81C0-9CC8B5C2C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6B388F-2A7F-4F6A-9C98-4F67A869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B9ED2-3F98-4775-A1F0-394B56571752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557196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567559" y="1904311"/>
            <a:ext cx="1152853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$"This person name is 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{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08AC8-DA6B-4B12-ADD7-2F0DB0709BFE}"/>
              </a:ext>
            </a:extLst>
          </p:cNvPr>
          <p:cNvSpPr txBox="1"/>
          <p:nvPr/>
        </p:nvSpPr>
        <p:spPr>
          <a:xfrm>
            <a:off x="2062327" y="3094010"/>
            <a:ext cx="9880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A6CB9-CAA9-4958-BB1C-60DA65CEFE4B}"/>
              </a:ext>
            </a:extLst>
          </p:cNvPr>
          <p:cNvSpPr txBox="1"/>
          <p:nvPr/>
        </p:nvSpPr>
        <p:spPr>
          <a:xfrm>
            <a:off x="245350" y="5140371"/>
            <a:ext cx="118507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 person name is Moaid Hathot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".NET"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//Dev { FirstName = Moaid,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Hathot, stack = .NET 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55907-CA13-4708-9047-937624EDF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3A4EB4-CC77-413E-A1CF-C3181661FAC0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42712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567559" y="1904311"/>
            <a:ext cx="1152853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sealed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$"This person name is 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{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08AC8-DA6B-4B12-ADD7-2F0DB0709BFE}"/>
              </a:ext>
            </a:extLst>
          </p:cNvPr>
          <p:cNvSpPr txBox="1"/>
          <p:nvPr/>
        </p:nvSpPr>
        <p:spPr>
          <a:xfrm>
            <a:off x="2062327" y="3094010"/>
            <a:ext cx="9880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A6CB9-CAA9-4958-BB1C-60DA65CEFE4B}"/>
              </a:ext>
            </a:extLst>
          </p:cNvPr>
          <p:cNvSpPr txBox="1"/>
          <p:nvPr/>
        </p:nvSpPr>
        <p:spPr>
          <a:xfrm>
            <a:off x="245350" y="5140371"/>
            <a:ext cx="118507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".NET"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E07BC-7267-45CB-8FB8-6EA213D84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7E8DDC-94D0-4248-BFA6-E4D3986E1F35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2695847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567559" y="1904311"/>
            <a:ext cx="1152853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sealed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$"This person name is 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{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08AC8-DA6B-4B12-ADD7-2F0DB0709BFE}"/>
              </a:ext>
            </a:extLst>
          </p:cNvPr>
          <p:cNvSpPr txBox="1"/>
          <p:nvPr/>
        </p:nvSpPr>
        <p:spPr>
          <a:xfrm>
            <a:off x="2062327" y="3094010"/>
            <a:ext cx="9880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A6CB9-CAA9-4958-BB1C-60DA65CEFE4B}"/>
              </a:ext>
            </a:extLst>
          </p:cNvPr>
          <p:cNvSpPr txBox="1"/>
          <p:nvPr/>
        </p:nvSpPr>
        <p:spPr>
          <a:xfrm>
            <a:off x="245350" y="5140371"/>
            <a:ext cx="118507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 person name is Moaid Hathot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".NET"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D17DF-5AFA-4740-A903-85570CCB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9954A1-3E1B-4581-9738-710E8E54CCBF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653418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567559" y="1904311"/>
            <a:ext cx="1152853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sealed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$"This person name is 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{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record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Dev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F08AC8-DA6B-4B12-ADD7-2F0DB0709BFE}"/>
              </a:ext>
            </a:extLst>
          </p:cNvPr>
          <p:cNvSpPr txBox="1"/>
          <p:nvPr/>
        </p:nvSpPr>
        <p:spPr>
          <a:xfrm>
            <a:off x="2062327" y="3094010"/>
            <a:ext cx="9880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A6CB9-CAA9-4958-BB1C-60DA65CEFE4B}"/>
              </a:ext>
            </a:extLst>
          </p:cNvPr>
          <p:cNvSpPr txBox="1"/>
          <p:nvPr/>
        </p:nvSpPr>
        <p:spPr>
          <a:xfrm>
            <a:off x="245350" y="5140371"/>
            <a:ext cx="118507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 person name is Moaid Hathot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".NET"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 person name is Moaid Hathot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F9A25-64D3-44F3-BC89-17E637650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35DAF-B534-4BF0-8E06-E0091AF513D9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298606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C# feature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106F1F-F6AE-435B-B11F-432333282934}"/>
              </a:ext>
            </a:extLst>
          </p:cNvPr>
          <p:cNvSpPr txBox="1">
            <a:spLocks/>
          </p:cNvSpPr>
          <p:nvPr/>
        </p:nvSpPr>
        <p:spPr>
          <a:xfrm>
            <a:off x="442994" y="2903349"/>
            <a:ext cx="10515600" cy="895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Improvements of structure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81A496-227A-4BE5-A77A-145470FE9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AA47DE-D171-4F8D-9062-7716FBB1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A6D47-11BE-450F-891A-75030CC0C1B2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626044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Structs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3858611" y="2046201"/>
            <a:ext cx="60500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F9A25-64D3-44F3-BC89-17E637650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35DAF-B534-4BF0-8E06-E0091AF513D9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2700675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Structs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3858611" y="2046201"/>
            <a:ext cx="60500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F9A25-64D3-44F3-BC89-17E637650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35DAF-B534-4BF0-8E06-E0091AF513D9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54774D-A7B6-4B55-9B45-7236324C4E7D}"/>
              </a:ext>
            </a:extLst>
          </p:cNvPr>
          <p:cNvSpPr/>
          <p:nvPr/>
        </p:nvSpPr>
        <p:spPr>
          <a:xfrm>
            <a:off x="5178972" y="3283169"/>
            <a:ext cx="346876" cy="31531"/>
          </a:xfrm>
          <a:custGeom>
            <a:avLst/>
            <a:gdLst>
              <a:gd name="connsiteX0" fmla="*/ 0 w 346876"/>
              <a:gd name="connsiteY0" fmla="*/ 19707 h 31531"/>
              <a:gd name="connsiteX1" fmla="*/ 55180 w 346876"/>
              <a:gd name="connsiteY1" fmla="*/ 3941 h 31531"/>
              <a:gd name="connsiteX2" fmla="*/ 82769 w 346876"/>
              <a:gd name="connsiteY2" fmla="*/ 0 h 31531"/>
              <a:gd name="connsiteX3" fmla="*/ 110359 w 346876"/>
              <a:gd name="connsiteY3" fmla="*/ 15765 h 31531"/>
              <a:gd name="connsiteX4" fmla="*/ 134007 w 346876"/>
              <a:gd name="connsiteY4" fmla="*/ 31531 h 31531"/>
              <a:gd name="connsiteX5" fmla="*/ 161597 w 346876"/>
              <a:gd name="connsiteY5" fmla="*/ 23648 h 31531"/>
              <a:gd name="connsiteX6" fmla="*/ 181304 w 346876"/>
              <a:gd name="connsiteY6" fmla="*/ 19707 h 31531"/>
              <a:gd name="connsiteX7" fmla="*/ 193128 w 346876"/>
              <a:gd name="connsiteY7" fmla="*/ 11824 h 31531"/>
              <a:gd name="connsiteX8" fmla="*/ 208894 w 346876"/>
              <a:gd name="connsiteY8" fmla="*/ 7883 h 31531"/>
              <a:gd name="connsiteX9" fmla="*/ 248307 w 346876"/>
              <a:gd name="connsiteY9" fmla="*/ 31531 h 31531"/>
              <a:gd name="connsiteX10" fmla="*/ 271956 w 346876"/>
              <a:gd name="connsiteY10" fmla="*/ 27590 h 31531"/>
              <a:gd name="connsiteX11" fmla="*/ 291662 w 346876"/>
              <a:gd name="connsiteY11" fmla="*/ 11824 h 31531"/>
              <a:gd name="connsiteX12" fmla="*/ 315311 w 346876"/>
              <a:gd name="connsiteY12" fmla="*/ 3941 h 31531"/>
              <a:gd name="connsiteX13" fmla="*/ 346842 w 346876"/>
              <a:gd name="connsiteY13" fmla="*/ 11824 h 3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6876" h="31531">
                <a:moveTo>
                  <a:pt x="0" y="19707"/>
                </a:moveTo>
                <a:cubicBezTo>
                  <a:pt x="2113" y="19073"/>
                  <a:pt x="42888" y="6176"/>
                  <a:pt x="55180" y="3941"/>
                </a:cubicBezTo>
                <a:cubicBezTo>
                  <a:pt x="64320" y="2279"/>
                  <a:pt x="73573" y="1314"/>
                  <a:pt x="82769" y="0"/>
                </a:cubicBezTo>
                <a:cubicBezTo>
                  <a:pt x="91966" y="5255"/>
                  <a:pt x="101338" y="10214"/>
                  <a:pt x="110359" y="15765"/>
                </a:cubicBezTo>
                <a:cubicBezTo>
                  <a:pt x="118428" y="20730"/>
                  <a:pt x="134007" y="31531"/>
                  <a:pt x="134007" y="31531"/>
                </a:cubicBezTo>
                <a:cubicBezTo>
                  <a:pt x="143204" y="28903"/>
                  <a:pt x="152318" y="25968"/>
                  <a:pt x="161597" y="23648"/>
                </a:cubicBezTo>
                <a:cubicBezTo>
                  <a:pt x="168096" y="22023"/>
                  <a:pt x="175031" y="22059"/>
                  <a:pt x="181304" y="19707"/>
                </a:cubicBezTo>
                <a:cubicBezTo>
                  <a:pt x="185739" y="18044"/>
                  <a:pt x="188774" y="13690"/>
                  <a:pt x="193128" y="11824"/>
                </a:cubicBezTo>
                <a:cubicBezTo>
                  <a:pt x="198107" y="9690"/>
                  <a:pt x="203639" y="9197"/>
                  <a:pt x="208894" y="7883"/>
                </a:cubicBezTo>
                <a:cubicBezTo>
                  <a:pt x="237431" y="26907"/>
                  <a:pt x="224069" y="19411"/>
                  <a:pt x="248307" y="31531"/>
                </a:cubicBezTo>
                <a:cubicBezTo>
                  <a:pt x="256190" y="30217"/>
                  <a:pt x="264681" y="30897"/>
                  <a:pt x="271956" y="27590"/>
                </a:cubicBezTo>
                <a:cubicBezTo>
                  <a:pt x="279614" y="24109"/>
                  <a:pt x="284277" y="15852"/>
                  <a:pt x="291662" y="11824"/>
                </a:cubicBezTo>
                <a:cubicBezTo>
                  <a:pt x="298957" y="7845"/>
                  <a:pt x="307428" y="6569"/>
                  <a:pt x="315311" y="3941"/>
                </a:cubicBezTo>
                <a:cubicBezTo>
                  <a:pt x="349192" y="20882"/>
                  <a:pt x="346842" y="31458"/>
                  <a:pt x="346842" y="1182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253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Structs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3858611" y="2046201"/>
            <a:ext cx="60500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F9A25-64D3-44F3-BC89-17E637650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35DAF-B534-4BF0-8E06-E0091AF513D9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27964742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Structs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4508938" y="1120676"/>
            <a:ext cx="60500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F9A25-64D3-44F3-BC89-17E637650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35DAF-B534-4BF0-8E06-E0091AF513D9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92395-CE06-4E6B-BB79-C227D64AEF08}"/>
              </a:ext>
            </a:extLst>
          </p:cNvPr>
          <p:cNvSpPr txBox="1"/>
          <p:nvPr/>
        </p:nvSpPr>
        <p:spPr>
          <a:xfrm>
            <a:off x="4359165" y="4738985"/>
            <a:ext cx="6124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19746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Structs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4508938" y="1120676"/>
            <a:ext cx="60500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F9A25-64D3-44F3-BC89-17E637650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35DAF-B534-4BF0-8E06-E0091AF513D9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92395-CE06-4E6B-BB79-C227D64AEF08}"/>
              </a:ext>
            </a:extLst>
          </p:cNvPr>
          <p:cNvSpPr txBox="1"/>
          <p:nvPr/>
        </p:nvSpPr>
        <p:spPr>
          <a:xfrm>
            <a:off x="4359165" y="4738985"/>
            <a:ext cx="61249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87900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588B-0E96-43DE-B566-966C8FFB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C000"/>
                </a:solidFill>
              </a:rPr>
              <a:t>Record structs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</a:rPr>
              <a:t>Allow</a:t>
            </a:r>
            <a:r>
              <a:rPr lang="en-US" dirty="0">
                <a:solidFill>
                  <a:schemeClr val="bg1"/>
                </a:solidFill>
              </a:rPr>
              <a:t> both assignment and declaration in the same deconstruction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Global using directives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File-scoped namespace declaration</a:t>
            </a:r>
            <a:endParaRPr lang="he-IL" dirty="0">
              <a:solidFill>
                <a:schemeClr val="bg1"/>
              </a:solidFill>
            </a:endParaRP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</a:rPr>
              <a:t>Improvements</a:t>
            </a:r>
            <a:r>
              <a:rPr lang="en-US" dirty="0">
                <a:solidFill>
                  <a:schemeClr val="bg1"/>
                </a:solidFill>
              </a:rPr>
              <a:t> of structure types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Interpolated string handlers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FFC000"/>
                </a:solidFill>
              </a:rPr>
              <a:t>Extended property patterns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B0F0"/>
                </a:solidFill>
              </a:rPr>
              <a:t>Improvements</a:t>
            </a:r>
            <a:r>
              <a:rPr lang="en-US" dirty="0">
                <a:solidFill>
                  <a:schemeClr val="bg1"/>
                </a:solidFill>
              </a:rPr>
              <a:t> on lambda expressions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B050"/>
                </a:solidFill>
              </a:rPr>
              <a:t>Allow</a:t>
            </a:r>
            <a:r>
              <a:rPr lang="en-US" dirty="0">
                <a:solidFill>
                  <a:schemeClr val="bg1"/>
                </a:solidFill>
              </a:rPr>
              <a:t> const interpolated strings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FFC000"/>
                </a:solidFill>
              </a:rPr>
              <a:t>Record types can seal </a:t>
            </a:r>
            <a:r>
              <a:rPr lang="en-US" sz="2700" dirty="0" err="1">
                <a:solidFill>
                  <a:srgbClr val="FFC000"/>
                </a:solidFill>
              </a:rPr>
              <a:t>ToString</a:t>
            </a:r>
            <a:r>
              <a:rPr lang="en-US" sz="2700" dirty="0">
                <a:solidFill>
                  <a:srgbClr val="FFC000"/>
                </a:solidFill>
              </a:rPr>
              <a:t>()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B0F0"/>
                </a:solidFill>
              </a:rPr>
              <a:t>Improved</a:t>
            </a:r>
            <a:r>
              <a:rPr lang="en-US" dirty="0">
                <a:solidFill>
                  <a:schemeClr val="bg1"/>
                </a:solidFill>
              </a:rPr>
              <a:t> definite assignment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B050"/>
                </a:solidFill>
              </a:rPr>
              <a:t>Allow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AsyncMethodBuilder</a:t>
            </a:r>
            <a:r>
              <a:rPr lang="en-US" dirty="0">
                <a:solidFill>
                  <a:schemeClr val="bg1"/>
                </a:solidFill>
              </a:rPr>
              <a:t> attribute to methods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/>
                </a:solidFill>
              </a:rPr>
              <a:t>CallerArgumentExpression</a:t>
            </a:r>
            <a:r>
              <a:rPr lang="en-US" dirty="0">
                <a:solidFill>
                  <a:schemeClr val="bg1"/>
                </a:solidFill>
              </a:rPr>
              <a:t> attribute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00B0F0"/>
                </a:solidFill>
              </a:rPr>
              <a:t>Enhanced</a:t>
            </a:r>
            <a:r>
              <a:rPr lang="en-US" dirty="0">
                <a:solidFill>
                  <a:schemeClr val="bg1"/>
                </a:solidFill>
              </a:rPr>
              <a:t> #line pragma</a:t>
            </a:r>
          </a:p>
          <a:p>
            <a:pPr>
              <a:buClr>
                <a:srgbClr val="00D6FF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rgbClr val="00D6FF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C# 10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D77EF-64AF-4872-81C0-9CC8B5C2C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6B388F-2A7F-4F6A-9C98-4F67A869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00A4C2-A859-42F0-B521-93D739928ED4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24570943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Anonymous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1966748" y="1392632"/>
            <a:ext cx="78827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F9A25-64D3-44F3-BC89-17E637650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35DAF-B534-4BF0-8E06-E0091AF513D9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5885735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Anonymous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FB950C-3A3E-4C68-9D40-7A6125BE0B45}"/>
              </a:ext>
            </a:extLst>
          </p:cNvPr>
          <p:cNvSpPr txBox="1"/>
          <p:nvPr/>
        </p:nvSpPr>
        <p:spPr>
          <a:xfrm>
            <a:off x="1966748" y="1392632"/>
            <a:ext cx="78827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wifu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Haneeni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A5CA1-F313-465D-A657-3873627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F9A25-64D3-44F3-BC89-17E637650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235DAF-B534-4BF0-8E06-E0091AF513D9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420850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C# feature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106F1F-F6AE-435B-B11F-432333282934}"/>
              </a:ext>
            </a:extLst>
          </p:cNvPr>
          <p:cNvSpPr txBox="1">
            <a:spLocks/>
          </p:cNvSpPr>
          <p:nvPr/>
        </p:nvSpPr>
        <p:spPr>
          <a:xfrm>
            <a:off x="442994" y="2903349"/>
            <a:ext cx="10515600" cy="895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Deconstruction Improvements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074377-9E7C-4402-84E5-A0BA5FD5C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833C18-1FB3-4534-A543-B8591907C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E29FF1-0579-4168-B820-E0B8206642F7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4978421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A162D0"/>
                </a:solidFill>
              </a:rPr>
              <a:t>ValueTuple</a:t>
            </a:r>
            <a:r>
              <a:rPr lang="en-US" dirty="0">
                <a:solidFill>
                  <a:srgbClr val="A162D0"/>
                </a:solidFill>
              </a:rPr>
              <a:t> Deconstruction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544D5-5E2E-48B1-8D6D-AA332CFC9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031EAA-8614-4CB2-B4E0-A0D91287C7BE}"/>
              </a:ext>
            </a:extLst>
          </p:cNvPr>
          <p:cNvSpPr txBox="1"/>
          <p:nvPr/>
        </p:nvSpPr>
        <p:spPr>
          <a:xfrm>
            <a:off x="2164919" y="1259599"/>
            <a:ext cx="7273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778C6-5E2B-49F4-9E3A-DD4E9023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BA0536-A75B-4206-AEA9-7A180FBAE61C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3255863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A162D0"/>
                </a:solidFill>
              </a:rPr>
              <a:t>ValueTuple</a:t>
            </a:r>
            <a:r>
              <a:rPr lang="en-US" dirty="0">
                <a:solidFill>
                  <a:srgbClr val="A162D0"/>
                </a:solidFill>
              </a:rPr>
              <a:t> Deconstruction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544D5-5E2E-48B1-8D6D-AA332CFC9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031EAA-8614-4CB2-B4E0-A0D91287C7BE}"/>
              </a:ext>
            </a:extLst>
          </p:cNvPr>
          <p:cNvSpPr txBox="1"/>
          <p:nvPr/>
        </p:nvSpPr>
        <p:spPr>
          <a:xfrm>
            <a:off x="2164919" y="1259599"/>
            <a:ext cx="72735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D899A-5728-4A65-B02A-CA5C14716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A014ED-B764-4A90-8E77-461AB197E90A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1724012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A162D0"/>
                </a:solidFill>
              </a:rPr>
              <a:t>ValueTuple</a:t>
            </a:r>
            <a:r>
              <a:rPr lang="en-US" dirty="0">
                <a:solidFill>
                  <a:srgbClr val="A162D0"/>
                </a:solidFill>
              </a:rPr>
              <a:t> Deconstruction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544D5-5E2E-48B1-8D6D-AA332CFC9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031EAA-8614-4CB2-B4E0-A0D91287C7BE}"/>
              </a:ext>
            </a:extLst>
          </p:cNvPr>
          <p:cNvSpPr txBox="1"/>
          <p:nvPr/>
        </p:nvSpPr>
        <p:spPr>
          <a:xfrm>
            <a:off x="2164919" y="1259599"/>
            <a:ext cx="72735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6E762D-3132-4711-9C0A-D379085E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E444B7-0068-439C-B87B-817D91123D46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9913903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A162D0"/>
                </a:solidFill>
              </a:rPr>
              <a:t>ValueTuple</a:t>
            </a:r>
            <a:r>
              <a:rPr lang="en-US" dirty="0">
                <a:solidFill>
                  <a:srgbClr val="A162D0"/>
                </a:solidFill>
              </a:rPr>
              <a:t> Deconstruction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544D5-5E2E-48B1-8D6D-AA332CFC9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C94AE4-1E25-46E3-BFEA-1251E41A0BC4}"/>
              </a:ext>
            </a:extLst>
          </p:cNvPr>
          <p:cNvSpPr txBox="1"/>
          <p:nvPr/>
        </p:nvSpPr>
        <p:spPr>
          <a:xfrm>
            <a:off x="2250159" y="1457203"/>
            <a:ext cx="8346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FirstName, 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E4EB4-BA4B-451D-8F47-C1A1C54C3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A769F7-2544-402C-9063-21E5CE49EA30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0963297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A162D0"/>
                </a:solidFill>
              </a:rPr>
              <a:t>ValueTuple</a:t>
            </a:r>
            <a:r>
              <a:rPr lang="en-US" dirty="0">
                <a:solidFill>
                  <a:srgbClr val="A162D0"/>
                </a:solidFill>
              </a:rPr>
              <a:t> Deconstruction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544D5-5E2E-48B1-8D6D-AA332CFC9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C94AE4-1E25-46E3-BFEA-1251E41A0BC4}"/>
              </a:ext>
            </a:extLst>
          </p:cNvPr>
          <p:cNvSpPr txBox="1"/>
          <p:nvPr/>
        </p:nvSpPr>
        <p:spPr>
          <a:xfrm>
            <a:off x="2250159" y="1457203"/>
            <a:ext cx="96874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FirstName, 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Deconstruct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out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out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2738F-F0EB-404C-ADAB-131FD03D2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3A4FD0-38D3-446E-BCB2-B136CB99FCCF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37494111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A162D0"/>
                </a:solidFill>
              </a:rPr>
              <a:t>ValueTuple</a:t>
            </a:r>
            <a:r>
              <a:rPr lang="en-US" dirty="0">
                <a:solidFill>
                  <a:srgbClr val="A162D0"/>
                </a:solidFill>
              </a:rPr>
              <a:t> Deconstruction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544D5-5E2E-48B1-8D6D-AA332CFC9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1ADA7C-1AE5-48F3-9961-9BB9371C5F4C}"/>
              </a:ext>
            </a:extLst>
          </p:cNvPr>
          <p:cNvSpPr txBox="1"/>
          <p:nvPr/>
        </p:nvSpPr>
        <p:spPr>
          <a:xfrm>
            <a:off x="2703486" y="1983159"/>
            <a:ext cx="6096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AAD9A-BD40-45F5-9EB1-EDF203EB4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01BD79-DE17-4E93-82B3-2EA53DFBE145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37648085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A162D0"/>
                </a:solidFill>
              </a:rPr>
              <a:t>ValueTuple</a:t>
            </a:r>
            <a:r>
              <a:rPr lang="en-US" dirty="0">
                <a:solidFill>
                  <a:srgbClr val="A162D0"/>
                </a:solidFill>
              </a:rPr>
              <a:t> Deconstruction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544D5-5E2E-48B1-8D6D-AA332CFC9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1ADA7C-1AE5-48F3-9961-9BB9371C5F4C}"/>
              </a:ext>
            </a:extLst>
          </p:cNvPr>
          <p:cNvSpPr txBox="1"/>
          <p:nvPr/>
        </p:nvSpPr>
        <p:spPr>
          <a:xfrm>
            <a:off x="2703486" y="1983159"/>
            <a:ext cx="6096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D08C5-131C-45E8-BC56-353F31FE9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273F19-3BEF-469A-894F-7639518E2713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12296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588B-0E96-43DE-B566-966C8FFB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.NET 6 SDK</a:t>
            </a: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IDEs &amp; Editors</a:t>
            </a:r>
          </a:p>
          <a:p>
            <a:pPr lvl="1"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Visual Studio 2022</a:t>
            </a:r>
          </a:p>
          <a:p>
            <a:pPr lvl="1"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RoslynPad</a:t>
            </a:r>
          </a:p>
          <a:p>
            <a:pPr lvl="1"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LinqPad</a:t>
            </a:r>
          </a:p>
          <a:p>
            <a:pPr lvl="1">
              <a:buClr>
                <a:srgbClr val="A162D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https://sharplab.io</a:t>
            </a:r>
          </a:p>
          <a:p>
            <a:pPr lvl="1">
              <a:buClr>
                <a:srgbClr val="A162D0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rgbClr val="00D6FF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rgbClr val="00D6FF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Prerequisites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D77EF-64AF-4872-81C0-9CC8B5C2C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6B388F-2A7F-4F6A-9C98-4F67A869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93F7CF-5DE8-448B-ACC0-0CCEB69B19A7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26668678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A162D0"/>
                </a:solidFill>
              </a:rPr>
              <a:t>ValueTuple</a:t>
            </a:r>
            <a:r>
              <a:rPr lang="en-US" dirty="0">
                <a:solidFill>
                  <a:srgbClr val="A162D0"/>
                </a:solidFill>
              </a:rPr>
              <a:t> Deconstruction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544D5-5E2E-48B1-8D6D-AA332CFC9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1ADA7C-1AE5-48F3-9961-9BB9371C5F4C}"/>
              </a:ext>
            </a:extLst>
          </p:cNvPr>
          <p:cNvSpPr txBox="1"/>
          <p:nvPr/>
        </p:nvSpPr>
        <p:spPr>
          <a:xfrm>
            <a:off x="2703486" y="1983159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8E09A-494F-49C7-A197-ADDDA0629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0FEFFF-DE1B-45E2-B17B-23A93AAB405D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0436187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A162D0"/>
                </a:solidFill>
              </a:rPr>
              <a:t>ValueTuple</a:t>
            </a:r>
            <a:r>
              <a:rPr lang="en-US" dirty="0">
                <a:solidFill>
                  <a:srgbClr val="A162D0"/>
                </a:solidFill>
              </a:rPr>
              <a:t> Deconstruction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544D5-5E2E-48B1-8D6D-AA332CFC9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1ADA7C-1AE5-48F3-9961-9BB9371C5F4C}"/>
              </a:ext>
            </a:extLst>
          </p:cNvPr>
          <p:cNvSpPr txBox="1"/>
          <p:nvPr/>
        </p:nvSpPr>
        <p:spPr>
          <a:xfrm>
            <a:off x="2703486" y="1983159"/>
            <a:ext cx="60966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8E09A-494F-49C7-A197-ADDDA0629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0FEFFF-DE1B-45E2-B17B-23A93AAB405D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8673513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A162D0"/>
                </a:solidFill>
              </a:rPr>
              <a:t>ValueTuple</a:t>
            </a:r>
            <a:r>
              <a:rPr lang="en-US" dirty="0">
                <a:solidFill>
                  <a:srgbClr val="A162D0"/>
                </a:solidFill>
              </a:rPr>
              <a:t> Deconstruction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544D5-5E2E-48B1-8D6D-AA332CFC9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1ADA7C-1AE5-48F3-9961-9BB9371C5F4C}"/>
              </a:ext>
            </a:extLst>
          </p:cNvPr>
          <p:cNvSpPr txBox="1"/>
          <p:nvPr/>
        </p:nvSpPr>
        <p:spPr>
          <a:xfrm>
            <a:off x="2703486" y="1983159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FDC86-68DF-4D2E-9566-47CB1D20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99E428-1730-4BD4-8EAA-377028FBECEB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762651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A162D0"/>
                </a:solidFill>
              </a:rPr>
              <a:t>ValueTuple</a:t>
            </a:r>
            <a:r>
              <a:rPr lang="en-US" dirty="0">
                <a:solidFill>
                  <a:srgbClr val="A162D0"/>
                </a:solidFill>
              </a:rPr>
              <a:t> Deconstruction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544D5-5E2E-48B1-8D6D-AA332CFC9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1ADA7C-1AE5-48F3-9961-9BB9371C5F4C}"/>
              </a:ext>
            </a:extLst>
          </p:cNvPr>
          <p:cNvSpPr txBox="1"/>
          <p:nvPr/>
        </p:nvSpPr>
        <p:spPr>
          <a:xfrm>
            <a:off x="2703486" y="1983159"/>
            <a:ext cx="60966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s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tring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firstName2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s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tring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lastName2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firstName2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lastName2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E1A515-BF74-41E6-8C48-26872C971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0FCAC1-03AD-4AB7-8BD3-809578F01810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966255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A162D0"/>
                </a:solidFill>
              </a:rPr>
              <a:t>ValueTuple</a:t>
            </a:r>
            <a:r>
              <a:rPr lang="en-US" dirty="0">
                <a:solidFill>
                  <a:srgbClr val="A162D0"/>
                </a:solidFill>
              </a:rPr>
              <a:t> Deconstruction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544D5-5E2E-48B1-8D6D-AA332CFC9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1ADA7C-1AE5-48F3-9961-9BB9371C5F4C}"/>
              </a:ext>
            </a:extLst>
          </p:cNvPr>
          <p:cNvSpPr txBox="1"/>
          <p:nvPr/>
        </p:nvSpPr>
        <p:spPr>
          <a:xfrm>
            <a:off x="2703486" y="1983159"/>
            <a:ext cx="60966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tring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firstName2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tring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lastName2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tring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lastName3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4B9CE-49C9-422E-BD3B-5A812693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D7F38A-99AE-4C40-BCC2-EA2224DAA769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25317438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C# feature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106F1F-F6AE-435B-B11F-432333282934}"/>
              </a:ext>
            </a:extLst>
          </p:cNvPr>
          <p:cNvSpPr txBox="1">
            <a:spLocks/>
          </p:cNvSpPr>
          <p:nvPr/>
        </p:nvSpPr>
        <p:spPr>
          <a:xfrm>
            <a:off x="442994" y="2903349"/>
            <a:ext cx="10515600" cy="895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Extended Property Patterns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81A496-227A-4BE5-A77A-145470FE9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AA47DE-D171-4F8D-9062-7716FBB1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A6D47-11BE-450F-891A-75030CC0C1B2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2306818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Extended property patterns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6F5D9-D64D-45C8-8789-01B10BD96814}"/>
              </a:ext>
            </a:extLst>
          </p:cNvPr>
          <p:cNvSpPr txBox="1"/>
          <p:nvPr/>
        </p:nvSpPr>
        <p:spPr>
          <a:xfrm>
            <a:off x="3048323" y="1814782"/>
            <a:ext cx="60966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F71D3-1425-4C06-8B9E-CA397CDF4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5568E2-5B06-4C21-ADE1-094BB8010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82AFF1-067E-4779-BB49-F57650B9756F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41082323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Extended property patterns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6F5D9-D64D-45C8-8789-01B10BD96814}"/>
              </a:ext>
            </a:extLst>
          </p:cNvPr>
          <p:cNvSpPr txBox="1"/>
          <p:nvPr/>
        </p:nvSpPr>
        <p:spPr>
          <a:xfrm>
            <a:off x="3048323" y="1814782"/>
            <a:ext cx="60966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})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kern="120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lang="en-US" sz="1800" b="0" kern="120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lang="en-US" sz="1800" b="0" kern="120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WriteLine</a:t>
            </a:r>
            <a:r>
              <a:rPr lang="en-US" sz="1800" b="0" kern="120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sz="1800" b="0" kern="1200">
                <a:solidFill>
                  <a:srgbClr val="CE917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obj</a:t>
            </a:r>
            <a:r>
              <a:rPr lang="en-US" sz="1800" b="0" kern="120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F71D3-1425-4C06-8B9E-CA397CDF4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F2460C-7E01-4F48-B0F3-7CECA70F1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1986C0-BDF4-46EA-A140-3A1F7C787CB5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23790617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Extended property patterns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6F5D9-D64D-45C8-8789-01B10BD96814}"/>
              </a:ext>
            </a:extLst>
          </p:cNvPr>
          <p:cNvSpPr txBox="1"/>
          <p:nvPr/>
        </p:nvSpPr>
        <p:spPr>
          <a:xfrm>
            <a:off x="3048323" y="1814782"/>
            <a:ext cx="60966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kern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lang="en-US" sz="1800" b="0" kern="1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lang="en-US" sz="1800" b="0" kern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WriteLine</a:t>
            </a:r>
            <a:r>
              <a:rPr lang="en-US" sz="18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sz="18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F71D3-1425-4C06-8B9E-CA397CDF4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7C5401-0140-4D36-B4D8-D60708C90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D7D598-3D49-45FC-945F-08CF0307C6FB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26581879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Extended property patterns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6F5D9-D64D-45C8-8789-01B10BD96814}"/>
              </a:ext>
            </a:extLst>
          </p:cNvPr>
          <p:cNvSpPr txBox="1"/>
          <p:nvPr/>
        </p:nvSpPr>
        <p:spPr>
          <a:xfrm>
            <a:off x="3048323" y="1814782"/>
            <a:ext cx="60966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kern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lang="en-US" sz="1800" b="0" kern="1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lang="en-US" sz="1800" b="0" kern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WriteLine</a:t>
            </a:r>
            <a:r>
              <a:rPr lang="en-US" sz="18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8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F71D3-1425-4C06-8B9E-CA397CDF4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C932A3-CD9B-48F9-8F5C-20BFE62D5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0F041C-D211-4ECA-BAD5-5355089278EE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421118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E2A3-4F80-4E2F-A2C2-1656FF9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r>
              <a:rPr lang="en-US" dirty="0">
                <a:solidFill>
                  <a:srgbClr val="A162D0"/>
                </a:solidFill>
              </a:rPr>
              <a:t>About Moaid Hathot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86CEC-CAAA-4387-B651-79C0CD485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080" y="2388549"/>
            <a:ext cx="9332720" cy="3788413"/>
          </a:xfrm>
        </p:spPr>
        <p:txBody>
          <a:bodyPr/>
          <a:lstStyle/>
          <a:p>
            <a:pPr>
              <a:buClr>
                <a:srgbClr val="00D6FF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bg1"/>
                </a:solidFill>
              </a:rPr>
              <a:t>Senior software Engineer @    Microsoft</a:t>
            </a:r>
          </a:p>
          <a:p>
            <a:pPr>
              <a:buClr>
                <a:srgbClr val="00D6FF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bg1"/>
                </a:solidFill>
              </a:rPr>
              <a:t>Ex-Azure MVP</a:t>
            </a:r>
          </a:p>
          <a:p>
            <a:pPr>
              <a:buClr>
                <a:srgbClr val="00D6FF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bg1"/>
                </a:solidFill>
              </a:rPr>
              <a:t>Software Craftsmanship advocate</a:t>
            </a:r>
          </a:p>
          <a:p>
            <a:pPr>
              <a:buClr>
                <a:srgbClr val="00D6FF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bg1"/>
                </a:solidFill>
              </a:rPr>
              <a:t>Clean Coder</a:t>
            </a:r>
          </a:p>
          <a:p>
            <a:pPr>
              <a:buClr>
                <a:srgbClr val="00D6FF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bg1"/>
                </a:solidFill>
              </a:rPr>
              <a:t>Co-Founder of Code.Digest();</a:t>
            </a:r>
          </a:p>
          <a:p>
            <a:pPr lvl="1">
              <a:buClr>
                <a:srgbClr val="00D6FF"/>
              </a:buClr>
              <a:buFont typeface="Wingdings" panose="05000000000000000000" pitchFamily="2" charset="2"/>
              <a:buChar char="§"/>
            </a:pPr>
            <a:r>
              <a:rPr lang="en-US" sz="1600">
                <a:solidFill>
                  <a:srgbClr val="00D6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https://meetup.com/Code-Digest</a:t>
            </a:r>
            <a:endParaRPr lang="en-US" sz="1600">
              <a:solidFill>
                <a:srgbClr val="00D6FF"/>
              </a:solidFill>
            </a:endParaRPr>
          </a:p>
          <a:p>
            <a:pPr lvl="1">
              <a:buClr>
                <a:srgbClr val="00D6FF"/>
              </a:buClr>
              <a:buFont typeface="Wingdings" panose="05000000000000000000" pitchFamily="2" charset="2"/>
              <a:buChar char="§"/>
            </a:pPr>
            <a:endParaRPr lang="en-US">
              <a:solidFill>
                <a:schemeClr val="bg1"/>
              </a:solidFill>
            </a:endParaRPr>
          </a:p>
          <a:p>
            <a:pPr>
              <a:buClr>
                <a:srgbClr val="00D6FF"/>
              </a:buClr>
              <a:buFont typeface="Wingdings" panose="05000000000000000000" pitchFamily="2" charset="2"/>
              <a:buChar char="§"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Placeholder 8">
            <a:extLst>
              <a:ext uri="{FF2B5EF4-FFF2-40B4-BE49-F238E27FC236}">
                <a16:creationId xmlns:a16="http://schemas.microsoft.com/office/drawing/2014/main" id="{F00E2882-3F8B-4CC6-A727-E04E4DAC9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9" b="3139"/>
          <a:stretch>
            <a:fillRect/>
          </a:stretch>
        </p:blipFill>
        <p:spPr>
          <a:xfrm>
            <a:off x="251420" y="1825625"/>
            <a:ext cx="1474368" cy="1474368"/>
          </a:xfrm>
          <a:prstGeom prst="flowChartConnector">
            <a:avLst/>
          </a:prstGeom>
          <a:ln>
            <a:solidFill>
              <a:srgbClr val="00D6F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BAE71C-80D6-47CF-AF24-34BE2AA2DA4A}"/>
              </a:ext>
            </a:extLst>
          </p:cNvPr>
          <p:cNvSpPr txBox="1"/>
          <p:nvPr/>
        </p:nvSpPr>
        <p:spPr>
          <a:xfrm>
            <a:off x="1888621" y="1690688"/>
            <a:ext cx="4871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Moaid Hathot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741F82-12B7-4061-B2F7-CE87D1E24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695" y="4209046"/>
            <a:ext cx="790742" cy="444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E4A607-1417-421A-8D31-2A11C487A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797" y="2869194"/>
            <a:ext cx="819326" cy="3305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734976-97C8-4100-8CA8-A2D7436EC4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7" y="2343608"/>
            <a:ext cx="664308" cy="498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3F048F-643F-45DC-A93D-C5F0207B26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40634A-B734-4FAF-BA0A-11540C09D3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287298-551B-4752-9DDC-85CA8B92D987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4CFF7-DBB1-4CC0-BB77-E830FAB9EE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337" y="1792517"/>
            <a:ext cx="1608534" cy="191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636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Extended property patterns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6F5D9-D64D-45C8-8789-01B10BD96814}"/>
              </a:ext>
            </a:extLst>
          </p:cNvPr>
          <p:cNvSpPr txBox="1"/>
          <p:nvPr/>
        </p:nvSpPr>
        <p:spPr>
          <a:xfrm>
            <a:off x="3048323" y="1814782"/>
            <a:ext cx="60966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&gt;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kern="120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lang="en-US" sz="1800" b="0" kern="12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lang="en-US" sz="1800" b="0" kern="12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WriteLine</a:t>
            </a:r>
            <a:r>
              <a:rPr lang="en-US" sz="18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sz="1800" b="0" kern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"&gt; 3"</a:t>
            </a:r>
            <a:r>
              <a:rPr lang="en-US" sz="18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F71D3-1425-4C06-8B9E-CA397CDF4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92DD4A-6A2A-4DAB-A643-FA4246D73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F33B0-7028-4165-BA76-2935B494052A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3637572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Extended property patterns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30AD-E933-45F7-80C7-A5A47F58EEB4}"/>
              </a:ext>
            </a:extLst>
          </p:cNvPr>
          <p:cNvSpPr txBox="1"/>
          <p:nvPr/>
        </p:nvSpPr>
        <p:spPr>
          <a:xfrm>
            <a:off x="2924337" y="1833103"/>
            <a:ext cx="60966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87716-F21D-4799-9F00-A3BEA262B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F96BCD-0AF3-4EBB-BB6D-0428FA883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562458-315B-49CB-A14C-04667C5420B0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25396733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Extended property patterns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30AD-E933-45F7-80C7-A5A47F58EEB4}"/>
              </a:ext>
            </a:extLst>
          </p:cNvPr>
          <p:cNvSpPr txBox="1"/>
          <p:nvPr/>
        </p:nvSpPr>
        <p:spPr>
          <a:xfrm>
            <a:off x="2924337" y="1833103"/>
            <a:ext cx="60966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&gt; 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})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14453A-FA7B-4384-9FD3-90135E098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91D368-F240-4EC0-A66C-D77B14824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F553D2-EE10-4DBD-9E34-F9ED0C1178A4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5492649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Extended property patterns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B30AD-E933-45F7-80C7-A5A47F58EEB4}"/>
              </a:ext>
            </a:extLst>
          </p:cNvPr>
          <p:cNvSpPr txBox="1"/>
          <p:nvPr/>
        </p:nvSpPr>
        <p:spPr>
          <a:xfrm>
            <a:off x="2924337" y="1833103"/>
            <a:ext cx="609664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"Moaid"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"Hathot"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&gt; 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})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moaid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FirstName.Length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&gt; 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})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C9416-927D-4022-8390-8363E27CD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480181-371B-4AC0-A4B0-B4191F64D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E25EBC-463A-449F-A376-0FBD4864C505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2797077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C# features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106F1F-F6AE-435B-B11F-432333282934}"/>
              </a:ext>
            </a:extLst>
          </p:cNvPr>
          <p:cNvSpPr txBox="1">
            <a:spLocks/>
          </p:cNvSpPr>
          <p:nvPr/>
        </p:nvSpPr>
        <p:spPr>
          <a:xfrm>
            <a:off x="442994" y="2903349"/>
            <a:ext cx="10515600" cy="895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Improvements on Lambda expressions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626438-805F-49F1-AD5D-65CC399FB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235CA7-854B-4382-9C97-5ECE2F1E010F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3D0F3-4568-4A4D-8CDB-0DC40F0ED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365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Lambda Improvements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E7EA-74A0-400B-9193-DE1265E01683}"/>
              </a:ext>
            </a:extLst>
          </p:cNvPr>
          <p:cNvSpPr txBox="1"/>
          <p:nvPr/>
        </p:nvSpPr>
        <p:spPr>
          <a:xfrm>
            <a:off x="3048323" y="1953281"/>
            <a:ext cx="6096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=&gt;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=&gt;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1F5E01-8A55-4073-9F61-81A1E483C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E00FA1-8A41-434D-BD45-BDFD6DD0D2CD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D8435-A845-4EDC-B812-E166F7CE7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73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Lambda Improvements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E7EA-74A0-400B-9193-DE1265E01683}"/>
              </a:ext>
            </a:extLst>
          </p:cNvPr>
          <p:cNvSpPr txBox="1"/>
          <p:nvPr/>
        </p:nvSpPr>
        <p:spPr>
          <a:xfrm>
            <a:off x="3048323" y="1953281"/>
            <a:ext cx="6096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=&gt;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=&gt;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1F5E01-8A55-4073-9F61-81A1E483C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E00FA1-8A41-434D-BD45-BDFD6DD0D2CD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D8435-A845-4EDC-B812-E166F7CE7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F936093-5358-4405-8353-81D934821C3F}"/>
              </a:ext>
            </a:extLst>
          </p:cNvPr>
          <p:cNvSpPr/>
          <p:nvPr/>
        </p:nvSpPr>
        <p:spPr>
          <a:xfrm>
            <a:off x="3720662" y="2244915"/>
            <a:ext cx="634561" cy="45719"/>
          </a:xfrm>
          <a:custGeom>
            <a:avLst/>
            <a:gdLst>
              <a:gd name="connsiteX0" fmla="*/ 0 w 346876"/>
              <a:gd name="connsiteY0" fmla="*/ 19707 h 31531"/>
              <a:gd name="connsiteX1" fmla="*/ 55180 w 346876"/>
              <a:gd name="connsiteY1" fmla="*/ 3941 h 31531"/>
              <a:gd name="connsiteX2" fmla="*/ 82769 w 346876"/>
              <a:gd name="connsiteY2" fmla="*/ 0 h 31531"/>
              <a:gd name="connsiteX3" fmla="*/ 110359 w 346876"/>
              <a:gd name="connsiteY3" fmla="*/ 15765 h 31531"/>
              <a:gd name="connsiteX4" fmla="*/ 134007 w 346876"/>
              <a:gd name="connsiteY4" fmla="*/ 31531 h 31531"/>
              <a:gd name="connsiteX5" fmla="*/ 161597 w 346876"/>
              <a:gd name="connsiteY5" fmla="*/ 23648 h 31531"/>
              <a:gd name="connsiteX6" fmla="*/ 181304 w 346876"/>
              <a:gd name="connsiteY6" fmla="*/ 19707 h 31531"/>
              <a:gd name="connsiteX7" fmla="*/ 193128 w 346876"/>
              <a:gd name="connsiteY7" fmla="*/ 11824 h 31531"/>
              <a:gd name="connsiteX8" fmla="*/ 208894 w 346876"/>
              <a:gd name="connsiteY8" fmla="*/ 7883 h 31531"/>
              <a:gd name="connsiteX9" fmla="*/ 248307 w 346876"/>
              <a:gd name="connsiteY9" fmla="*/ 31531 h 31531"/>
              <a:gd name="connsiteX10" fmla="*/ 271956 w 346876"/>
              <a:gd name="connsiteY10" fmla="*/ 27590 h 31531"/>
              <a:gd name="connsiteX11" fmla="*/ 291662 w 346876"/>
              <a:gd name="connsiteY11" fmla="*/ 11824 h 31531"/>
              <a:gd name="connsiteX12" fmla="*/ 315311 w 346876"/>
              <a:gd name="connsiteY12" fmla="*/ 3941 h 31531"/>
              <a:gd name="connsiteX13" fmla="*/ 346842 w 346876"/>
              <a:gd name="connsiteY13" fmla="*/ 11824 h 3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6876" h="31531">
                <a:moveTo>
                  <a:pt x="0" y="19707"/>
                </a:moveTo>
                <a:cubicBezTo>
                  <a:pt x="2113" y="19073"/>
                  <a:pt x="42888" y="6176"/>
                  <a:pt x="55180" y="3941"/>
                </a:cubicBezTo>
                <a:cubicBezTo>
                  <a:pt x="64320" y="2279"/>
                  <a:pt x="73573" y="1314"/>
                  <a:pt x="82769" y="0"/>
                </a:cubicBezTo>
                <a:cubicBezTo>
                  <a:pt x="91966" y="5255"/>
                  <a:pt x="101338" y="10214"/>
                  <a:pt x="110359" y="15765"/>
                </a:cubicBezTo>
                <a:cubicBezTo>
                  <a:pt x="118428" y="20730"/>
                  <a:pt x="134007" y="31531"/>
                  <a:pt x="134007" y="31531"/>
                </a:cubicBezTo>
                <a:cubicBezTo>
                  <a:pt x="143204" y="28903"/>
                  <a:pt x="152318" y="25968"/>
                  <a:pt x="161597" y="23648"/>
                </a:cubicBezTo>
                <a:cubicBezTo>
                  <a:pt x="168096" y="22023"/>
                  <a:pt x="175031" y="22059"/>
                  <a:pt x="181304" y="19707"/>
                </a:cubicBezTo>
                <a:cubicBezTo>
                  <a:pt x="185739" y="18044"/>
                  <a:pt x="188774" y="13690"/>
                  <a:pt x="193128" y="11824"/>
                </a:cubicBezTo>
                <a:cubicBezTo>
                  <a:pt x="198107" y="9690"/>
                  <a:pt x="203639" y="9197"/>
                  <a:pt x="208894" y="7883"/>
                </a:cubicBezTo>
                <a:cubicBezTo>
                  <a:pt x="237431" y="26907"/>
                  <a:pt x="224069" y="19411"/>
                  <a:pt x="248307" y="31531"/>
                </a:cubicBezTo>
                <a:cubicBezTo>
                  <a:pt x="256190" y="30217"/>
                  <a:pt x="264681" y="30897"/>
                  <a:pt x="271956" y="27590"/>
                </a:cubicBezTo>
                <a:cubicBezTo>
                  <a:pt x="279614" y="24109"/>
                  <a:pt x="284277" y="15852"/>
                  <a:pt x="291662" y="11824"/>
                </a:cubicBezTo>
                <a:cubicBezTo>
                  <a:pt x="298957" y="7845"/>
                  <a:pt x="307428" y="6569"/>
                  <a:pt x="315311" y="3941"/>
                </a:cubicBezTo>
                <a:cubicBezTo>
                  <a:pt x="349192" y="20882"/>
                  <a:pt x="346842" y="31458"/>
                  <a:pt x="346842" y="1182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09FF590-ED18-49ED-884C-8A29DC70162A}"/>
              </a:ext>
            </a:extLst>
          </p:cNvPr>
          <p:cNvSpPr/>
          <p:nvPr/>
        </p:nvSpPr>
        <p:spPr>
          <a:xfrm>
            <a:off x="3720662" y="2536549"/>
            <a:ext cx="346876" cy="31531"/>
          </a:xfrm>
          <a:custGeom>
            <a:avLst/>
            <a:gdLst>
              <a:gd name="connsiteX0" fmla="*/ 0 w 346876"/>
              <a:gd name="connsiteY0" fmla="*/ 19707 h 31531"/>
              <a:gd name="connsiteX1" fmla="*/ 55180 w 346876"/>
              <a:gd name="connsiteY1" fmla="*/ 3941 h 31531"/>
              <a:gd name="connsiteX2" fmla="*/ 82769 w 346876"/>
              <a:gd name="connsiteY2" fmla="*/ 0 h 31531"/>
              <a:gd name="connsiteX3" fmla="*/ 110359 w 346876"/>
              <a:gd name="connsiteY3" fmla="*/ 15765 h 31531"/>
              <a:gd name="connsiteX4" fmla="*/ 134007 w 346876"/>
              <a:gd name="connsiteY4" fmla="*/ 31531 h 31531"/>
              <a:gd name="connsiteX5" fmla="*/ 161597 w 346876"/>
              <a:gd name="connsiteY5" fmla="*/ 23648 h 31531"/>
              <a:gd name="connsiteX6" fmla="*/ 181304 w 346876"/>
              <a:gd name="connsiteY6" fmla="*/ 19707 h 31531"/>
              <a:gd name="connsiteX7" fmla="*/ 193128 w 346876"/>
              <a:gd name="connsiteY7" fmla="*/ 11824 h 31531"/>
              <a:gd name="connsiteX8" fmla="*/ 208894 w 346876"/>
              <a:gd name="connsiteY8" fmla="*/ 7883 h 31531"/>
              <a:gd name="connsiteX9" fmla="*/ 248307 w 346876"/>
              <a:gd name="connsiteY9" fmla="*/ 31531 h 31531"/>
              <a:gd name="connsiteX10" fmla="*/ 271956 w 346876"/>
              <a:gd name="connsiteY10" fmla="*/ 27590 h 31531"/>
              <a:gd name="connsiteX11" fmla="*/ 291662 w 346876"/>
              <a:gd name="connsiteY11" fmla="*/ 11824 h 31531"/>
              <a:gd name="connsiteX12" fmla="*/ 315311 w 346876"/>
              <a:gd name="connsiteY12" fmla="*/ 3941 h 31531"/>
              <a:gd name="connsiteX13" fmla="*/ 346842 w 346876"/>
              <a:gd name="connsiteY13" fmla="*/ 11824 h 3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6876" h="31531">
                <a:moveTo>
                  <a:pt x="0" y="19707"/>
                </a:moveTo>
                <a:cubicBezTo>
                  <a:pt x="2113" y="19073"/>
                  <a:pt x="42888" y="6176"/>
                  <a:pt x="55180" y="3941"/>
                </a:cubicBezTo>
                <a:cubicBezTo>
                  <a:pt x="64320" y="2279"/>
                  <a:pt x="73573" y="1314"/>
                  <a:pt x="82769" y="0"/>
                </a:cubicBezTo>
                <a:cubicBezTo>
                  <a:pt x="91966" y="5255"/>
                  <a:pt x="101338" y="10214"/>
                  <a:pt x="110359" y="15765"/>
                </a:cubicBezTo>
                <a:cubicBezTo>
                  <a:pt x="118428" y="20730"/>
                  <a:pt x="134007" y="31531"/>
                  <a:pt x="134007" y="31531"/>
                </a:cubicBezTo>
                <a:cubicBezTo>
                  <a:pt x="143204" y="28903"/>
                  <a:pt x="152318" y="25968"/>
                  <a:pt x="161597" y="23648"/>
                </a:cubicBezTo>
                <a:cubicBezTo>
                  <a:pt x="168096" y="22023"/>
                  <a:pt x="175031" y="22059"/>
                  <a:pt x="181304" y="19707"/>
                </a:cubicBezTo>
                <a:cubicBezTo>
                  <a:pt x="185739" y="18044"/>
                  <a:pt x="188774" y="13690"/>
                  <a:pt x="193128" y="11824"/>
                </a:cubicBezTo>
                <a:cubicBezTo>
                  <a:pt x="198107" y="9690"/>
                  <a:pt x="203639" y="9197"/>
                  <a:pt x="208894" y="7883"/>
                </a:cubicBezTo>
                <a:cubicBezTo>
                  <a:pt x="237431" y="26907"/>
                  <a:pt x="224069" y="19411"/>
                  <a:pt x="248307" y="31531"/>
                </a:cubicBezTo>
                <a:cubicBezTo>
                  <a:pt x="256190" y="30217"/>
                  <a:pt x="264681" y="30897"/>
                  <a:pt x="271956" y="27590"/>
                </a:cubicBezTo>
                <a:cubicBezTo>
                  <a:pt x="279614" y="24109"/>
                  <a:pt x="284277" y="15852"/>
                  <a:pt x="291662" y="11824"/>
                </a:cubicBezTo>
                <a:cubicBezTo>
                  <a:pt x="298957" y="7845"/>
                  <a:pt x="307428" y="6569"/>
                  <a:pt x="315311" y="3941"/>
                </a:cubicBezTo>
                <a:cubicBezTo>
                  <a:pt x="349192" y="20882"/>
                  <a:pt x="346842" y="31458"/>
                  <a:pt x="346842" y="1182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184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Lambda Improvements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E7EA-74A0-400B-9193-DE1265E01683}"/>
              </a:ext>
            </a:extLst>
          </p:cNvPr>
          <p:cNvSpPr txBox="1"/>
          <p:nvPr/>
        </p:nvSpPr>
        <p:spPr>
          <a:xfrm>
            <a:off x="3048323" y="1953281"/>
            <a:ext cx="60966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=&gt;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=&gt;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=&gt; { };</a:t>
            </a:r>
          </a:p>
          <a:p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=&gt; 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9044B1-4314-401A-BB9F-820FBE726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E39558-64C4-4E57-80F9-8C4F2548383B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FEFCE-A7DB-47AF-99AA-C29B00789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5A3CF24-9475-4B03-BF42-4C73B42A7753}"/>
              </a:ext>
            </a:extLst>
          </p:cNvPr>
          <p:cNvSpPr/>
          <p:nvPr/>
        </p:nvSpPr>
        <p:spPr>
          <a:xfrm>
            <a:off x="3720662" y="2244915"/>
            <a:ext cx="634561" cy="45719"/>
          </a:xfrm>
          <a:custGeom>
            <a:avLst/>
            <a:gdLst>
              <a:gd name="connsiteX0" fmla="*/ 0 w 346876"/>
              <a:gd name="connsiteY0" fmla="*/ 19707 h 31531"/>
              <a:gd name="connsiteX1" fmla="*/ 55180 w 346876"/>
              <a:gd name="connsiteY1" fmla="*/ 3941 h 31531"/>
              <a:gd name="connsiteX2" fmla="*/ 82769 w 346876"/>
              <a:gd name="connsiteY2" fmla="*/ 0 h 31531"/>
              <a:gd name="connsiteX3" fmla="*/ 110359 w 346876"/>
              <a:gd name="connsiteY3" fmla="*/ 15765 h 31531"/>
              <a:gd name="connsiteX4" fmla="*/ 134007 w 346876"/>
              <a:gd name="connsiteY4" fmla="*/ 31531 h 31531"/>
              <a:gd name="connsiteX5" fmla="*/ 161597 w 346876"/>
              <a:gd name="connsiteY5" fmla="*/ 23648 h 31531"/>
              <a:gd name="connsiteX6" fmla="*/ 181304 w 346876"/>
              <a:gd name="connsiteY6" fmla="*/ 19707 h 31531"/>
              <a:gd name="connsiteX7" fmla="*/ 193128 w 346876"/>
              <a:gd name="connsiteY7" fmla="*/ 11824 h 31531"/>
              <a:gd name="connsiteX8" fmla="*/ 208894 w 346876"/>
              <a:gd name="connsiteY8" fmla="*/ 7883 h 31531"/>
              <a:gd name="connsiteX9" fmla="*/ 248307 w 346876"/>
              <a:gd name="connsiteY9" fmla="*/ 31531 h 31531"/>
              <a:gd name="connsiteX10" fmla="*/ 271956 w 346876"/>
              <a:gd name="connsiteY10" fmla="*/ 27590 h 31531"/>
              <a:gd name="connsiteX11" fmla="*/ 291662 w 346876"/>
              <a:gd name="connsiteY11" fmla="*/ 11824 h 31531"/>
              <a:gd name="connsiteX12" fmla="*/ 315311 w 346876"/>
              <a:gd name="connsiteY12" fmla="*/ 3941 h 31531"/>
              <a:gd name="connsiteX13" fmla="*/ 346842 w 346876"/>
              <a:gd name="connsiteY13" fmla="*/ 11824 h 3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6876" h="31531">
                <a:moveTo>
                  <a:pt x="0" y="19707"/>
                </a:moveTo>
                <a:cubicBezTo>
                  <a:pt x="2113" y="19073"/>
                  <a:pt x="42888" y="6176"/>
                  <a:pt x="55180" y="3941"/>
                </a:cubicBezTo>
                <a:cubicBezTo>
                  <a:pt x="64320" y="2279"/>
                  <a:pt x="73573" y="1314"/>
                  <a:pt x="82769" y="0"/>
                </a:cubicBezTo>
                <a:cubicBezTo>
                  <a:pt x="91966" y="5255"/>
                  <a:pt x="101338" y="10214"/>
                  <a:pt x="110359" y="15765"/>
                </a:cubicBezTo>
                <a:cubicBezTo>
                  <a:pt x="118428" y="20730"/>
                  <a:pt x="134007" y="31531"/>
                  <a:pt x="134007" y="31531"/>
                </a:cubicBezTo>
                <a:cubicBezTo>
                  <a:pt x="143204" y="28903"/>
                  <a:pt x="152318" y="25968"/>
                  <a:pt x="161597" y="23648"/>
                </a:cubicBezTo>
                <a:cubicBezTo>
                  <a:pt x="168096" y="22023"/>
                  <a:pt x="175031" y="22059"/>
                  <a:pt x="181304" y="19707"/>
                </a:cubicBezTo>
                <a:cubicBezTo>
                  <a:pt x="185739" y="18044"/>
                  <a:pt x="188774" y="13690"/>
                  <a:pt x="193128" y="11824"/>
                </a:cubicBezTo>
                <a:cubicBezTo>
                  <a:pt x="198107" y="9690"/>
                  <a:pt x="203639" y="9197"/>
                  <a:pt x="208894" y="7883"/>
                </a:cubicBezTo>
                <a:cubicBezTo>
                  <a:pt x="237431" y="26907"/>
                  <a:pt x="224069" y="19411"/>
                  <a:pt x="248307" y="31531"/>
                </a:cubicBezTo>
                <a:cubicBezTo>
                  <a:pt x="256190" y="30217"/>
                  <a:pt x="264681" y="30897"/>
                  <a:pt x="271956" y="27590"/>
                </a:cubicBezTo>
                <a:cubicBezTo>
                  <a:pt x="279614" y="24109"/>
                  <a:pt x="284277" y="15852"/>
                  <a:pt x="291662" y="11824"/>
                </a:cubicBezTo>
                <a:cubicBezTo>
                  <a:pt x="298957" y="7845"/>
                  <a:pt x="307428" y="6569"/>
                  <a:pt x="315311" y="3941"/>
                </a:cubicBezTo>
                <a:cubicBezTo>
                  <a:pt x="349192" y="20882"/>
                  <a:pt x="346842" y="31458"/>
                  <a:pt x="346842" y="1182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3086034-890B-479B-B254-282CD60BF883}"/>
              </a:ext>
            </a:extLst>
          </p:cNvPr>
          <p:cNvSpPr/>
          <p:nvPr/>
        </p:nvSpPr>
        <p:spPr>
          <a:xfrm>
            <a:off x="3720662" y="2536549"/>
            <a:ext cx="346876" cy="31531"/>
          </a:xfrm>
          <a:custGeom>
            <a:avLst/>
            <a:gdLst>
              <a:gd name="connsiteX0" fmla="*/ 0 w 346876"/>
              <a:gd name="connsiteY0" fmla="*/ 19707 h 31531"/>
              <a:gd name="connsiteX1" fmla="*/ 55180 w 346876"/>
              <a:gd name="connsiteY1" fmla="*/ 3941 h 31531"/>
              <a:gd name="connsiteX2" fmla="*/ 82769 w 346876"/>
              <a:gd name="connsiteY2" fmla="*/ 0 h 31531"/>
              <a:gd name="connsiteX3" fmla="*/ 110359 w 346876"/>
              <a:gd name="connsiteY3" fmla="*/ 15765 h 31531"/>
              <a:gd name="connsiteX4" fmla="*/ 134007 w 346876"/>
              <a:gd name="connsiteY4" fmla="*/ 31531 h 31531"/>
              <a:gd name="connsiteX5" fmla="*/ 161597 w 346876"/>
              <a:gd name="connsiteY5" fmla="*/ 23648 h 31531"/>
              <a:gd name="connsiteX6" fmla="*/ 181304 w 346876"/>
              <a:gd name="connsiteY6" fmla="*/ 19707 h 31531"/>
              <a:gd name="connsiteX7" fmla="*/ 193128 w 346876"/>
              <a:gd name="connsiteY7" fmla="*/ 11824 h 31531"/>
              <a:gd name="connsiteX8" fmla="*/ 208894 w 346876"/>
              <a:gd name="connsiteY8" fmla="*/ 7883 h 31531"/>
              <a:gd name="connsiteX9" fmla="*/ 248307 w 346876"/>
              <a:gd name="connsiteY9" fmla="*/ 31531 h 31531"/>
              <a:gd name="connsiteX10" fmla="*/ 271956 w 346876"/>
              <a:gd name="connsiteY10" fmla="*/ 27590 h 31531"/>
              <a:gd name="connsiteX11" fmla="*/ 291662 w 346876"/>
              <a:gd name="connsiteY11" fmla="*/ 11824 h 31531"/>
              <a:gd name="connsiteX12" fmla="*/ 315311 w 346876"/>
              <a:gd name="connsiteY12" fmla="*/ 3941 h 31531"/>
              <a:gd name="connsiteX13" fmla="*/ 346842 w 346876"/>
              <a:gd name="connsiteY13" fmla="*/ 11824 h 3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6876" h="31531">
                <a:moveTo>
                  <a:pt x="0" y="19707"/>
                </a:moveTo>
                <a:cubicBezTo>
                  <a:pt x="2113" y="19073"/>
                  <a:pt x="42888" y="6176"/>
                  <a:pt x="55180" y="3941"/>
                </a:cubicBezTo>
                <a:cubicBezTo>
                  <a:pt x="64320" y="2279"/>
                  <a:pt x="73573" y="1314"/>
                  <a:pt x="82769" y="0"/>
                </a:cubicBezTo>
                <a:cubicBezTo>
                  <a:pt x="91966" y="5255"/>
                  <a:pt x="101338" y="10214"/>
                  <a:pt x="110359" y="15765"/>
                </a:cubicBezTo>
                <a:cubicBezTo>
                  <a:pt x="118428" y="20730"/>
                  <a:pt x="134007" y="31531"/>
                  <a:pt x="134007" y="31531"/>
                </a:cubicBezTo>
                <a:cubicBezTo>
                  <a:pt x="143204" y="28903"/>
                  <a:pt x="152318" y="25968"/>
                  <a:pt x="161597" y="23648"/>
                </a:cubicBezTo>
                <a:cubicBezTo>
                  <a:pt x="168096" y="22023"/>
                  <a:pt x="175031" y="22059"/>
                  <a:pt x="181304" y="19707"/>
                </a:cubicBezTo>
                <a:cubicBezTo>
                  <a:pt x="185739" y="18044"/>
                  <a:pt x="188774" y="13690"/>
                  <a:pt x="193128" y="11824"/>
                </a:cubicBezTo>
                <a:cubicBezTo>
                  <a:pt x="198107" y="9690"/>
                  <a:pt x="203639" y="9197"/>
                  <a:pt x="208894" y="7883"/>
                </a:cubicBezTo>
                <a:cubicBezTo>
                  <a:pt x="237431" y="26907"/>
                  <a:pt x="224069" y="19411"/>
                  <a:pt x="248307" y="31531"/>
                </a:cubicBezTo>
                <a:cubicBezTo>
                  <a:pt x="256190" y="30217"/>
                  <a:pt x="264681" y="30897"/>
                  <a:pt x="271956" y="27590"/>
                </a:cubicBezTo>
                <a:cubicBezTo>
                  <a:pt x="279614" y="24109"/>
                  <a:pt x="284277" y="15852"/>
                  <a:pt x="291662" y="11824"/>
                </a:cubicBezTo>
                <a:cubicBezTo>
                  <a:pt x="298957" y="7845"/>
                  <a:pt x="307428" y="6569"/>
                  <a:pt x="315311" y="3941"/>
                </a:cubicBezTo>
                <a:cubicBezTo>
                  <a:pt x="349192" y="20882"/>
                  <a:pt x="346842" y="31458"/>
                  <a:pt x="346842" y="1182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77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Lambda Improvements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E7EA-74A0-400B-9193-DE1265E01683}"/>
              </a:ext>
            </a:extLst>
          </p:cNvPr>
          <p:cNvSpPr txBox="1"/>
          <p:nvPr/>
        </p:nvSpPr>
        <p:spPr>
          <a:xfrm>
            <a:off x="3048323" y="1953281"/>
            <a:ext cx="60966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=&gt;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9044B1-4314-401A-BB9F-820FBE726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E39558-64C4-4E57-80F9-8C4F2548383B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FEFCE-A7DB-47AF-99AA-C29B00789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298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Lambda Improvements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E7EA-74A0-400B-9193-DE1265E01683}"/>
              </a:ext>
            </a:extLst>
          </p:cNvPr>
          <p:cNvSpPr txBox="1"/>
          <p:nvPr/>
        </p:nvSpPr>
        <p:spPr>
          <a:xfrm>
            <a:off x="3048323" y="1953281"/>
            <a:ext cx="60966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=&gt;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=&gt; { };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9044B1-4314-401A-BB9F-820FBE726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E39558-64C4-4E57-80F9-8C4F2548383B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FEFCE-A7DB-47AF-99AA-C29B00789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1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9588B-0E96-43DE-B566-966C8FFB6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D6FF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Clr>
                <a:srgbClr val="00D6FF"/>
              </a:buClr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C# 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D77EF-64AF-4872-81C0-9CC8B5C2C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6B388F-2A7F-4F6A-9C98-4F67A8690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30FE691-9213-4541-8069-5FAB1ED9DA16}"/>
              </a:ext>
            </a:extLst>
          </p:cNvPr>
          <p:cNvSpPr txBox="1">
            <a:spLocks/>
          </p:cNvSpPr>
          <p:nvPr/>
        </p:nvSpPr>
        <p:spPr>
          <a:xfrm>
            <a:off x="2879835" y="2495431"/>
            <a:ext cx="5775434" cy="12234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Records Improvements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D0A66-AADE-4075-8172-505F54C40602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3178417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Lambda Improvements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E7EA-74A0-400B-9193-DE1265E01683}"/>
              </a:ext>
            </a:extLst>
          </p:cNvPr>
          <p:cNvSpPr txBox="1"/>
          <p:nvPr/>
        </p:nvSpPr>
        <p:spPr>
          <a:xfrm>
            <a:off x="3048323" y="1953281"/>
            <a:ext cx="60966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=&gt;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=&gt; { };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9044B1-4314-401A-BB9F-820FBE726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E39558-64C4-4E57-80F9-8C4F2548383B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FEFCE-A7DB-47AF-99AA-C29B00789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716750-8232-4ED4-96D4-9A39F8E6DCA2}"/>
              </a:ext>
            </a:extLst>
          </p:cNvPr>
          <p:cNvSpPr txBox="1"/>
          <p:nvPr/>
        </p:nvSpPr>
        <p:spPr>
          <a:xfrm>
            <a:off x="2948475" y="3804415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s) =&gt;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049743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Lambda Improvements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E7EA-74A0-400B-9193-DE1265E01683}"/>
              </a:ext>
            </a:extLst>
          </p:cNvPr>
          <p:cNvSpPr txBox="1"/>
          <p:nvPr/>
        </p:nvSpPr>
        <p:spPr>
          <a:xfrm>
            <a:off x="3048323" y="1953281"/>
            <a:ext cx="60966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=&gt;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=&gt; { };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9044B1-4314-401A-BB9F-820FBE726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E39558-64C4-4E57-80F9-8C4F2548383B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FEFCE-A7DB-47AF-99AA-C29B00789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716750-8232-4ED4-96D4-9A39F8E6DCA2}"/>
              </a:ext>
            </a:extLst>
          </p:cNvPr>
          <p:cNvSpPr txBox="1"/>
          <p:nvPr/>
        </p:nvSpPr>
        <p:spPr>
          <a:xfrm>
            <a:off x="2948475" y="3804415"/>
            <a:ext cx="60966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s) =&gt;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 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&gt;?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s) =&gt; { };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242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Lambda Improvements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E7EA-74A0-400B-9193-DE1265E01683}"/>
              </a:ext>
            </a:extLst>
          </p:cNvPr>
          <p:cNvSpPr txBox="1"/>
          <p:nvPr/>
        </p:nvSpPr>
        <p:spPr>
          <a:xfrm>
            <a:off x="3048323" y="1953281"/>
            <a:ext cx="6096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=&gt;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013D7-B008-4B73-9045-468D3147F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6C9EB7-2D4B-463F-8D7B-1E1877E5A58A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394A6-5EF1-4D6F-B4B1-874C392AB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011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Lambda Improvements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E7EA-74A0-400B-9193-DE1265E01683}"/>
              </a:ext>
            </a:extLst>
          </p:cNvPr>
          <p:cNvSpPr txBox="1"/>
          <p:nvPr/>
        </p:nvSpPr>
        <p:spPr>
          <a:xfrm>
            <a:off x="3048323" y="1953281"/>
            <a:ext cx="60966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=&gt; 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fr-F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() =&gt; </a:t>
            </a:r>
            <a:r>
              <a:rPr lang="fr-F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013D7-B008-4B73-9045-468D3147F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6C9EB7-2D4B-463F-8D7B-1E1877E5A58A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394A6-5EF1-4D6F-B4B1-874C392AB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149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Lambda Improvements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E7EA-74A0-400B-9193-DE1265E01683}"/>
              </a:ext>
            </a:extLst>
          </p:cNvPr>
          <p:cNvSpPr txBox="1"/>
          <p:nvPr/>
        </p:nvSpPr>
        <p:spPr>
          <a:xfrm>
            <a:off x="3048323" y="1953281"/>
            <a:ext cx="60966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 =&gt;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 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B878CF-4135-4A16-B1E4-6BAEE4A77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7C6200-C014-433C-81C0-F4D0D9C5D6A0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1C4AB-9492-4B3D-81AE-5D3029C7A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204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Lambda Improvements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E7EA-74A0-400B-9193-DE1265E01683}"/>
              </a:ext>
            </a:extLst>
          </p:cNvPr>
          <p:cNvSpPr txBox="1"/>
          <p:nvPr/>
        </p:nvSpPr>
        <p:spPr>
          <a:xfrm>
            <a:off x="3047676" y="1951672"/>
            <a:ext cx="80026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 =&gt;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FromBody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=&gt;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B3FC4-6EB5-4769-A2A6-B322D4E62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2E9D05-0967-4D1F-B35E-1C95E3312D03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28297-B0AE-4686-BCE9-22A0C3641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521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C# features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106F1F-F6AE-435B-B11F-432333282934}"/>
              </a:ext>
            </a:extLst>
          </p:cNvPr>
          <p:cNvSpPr txBox="1">
            <a:spLocks/>
          </p:cNvSpPr>
          <p:nvPr/>
        </p:nvSpPr>
        <p:spPr>
          <a:xfrm>
            <a:off x="442994" y="2903349"/>
            <a:ext cx="10515600" cy="895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Constant interpolated strings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626438-805F-49F1-AD5D-65CC399FB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235CA7-854B-4382-9C97-5ECE2F1E010F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3D0F3-4568-4A4D-8CDB-0DC40F0ED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016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Constant interpolated strings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B3FC4-6EB5-4769-A2A6-B322D4E62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2E9D05-0967-4D1F-B35E-1C95E3312D03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28297-B0AE-4686-BCE9-22A0C3641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305B85-86CB-4531-A81F-08C1C1FE1506}"/>
              </a:ext>
            </a:extLst>
          </p:cNvPr>
          <p:cNvSpPr txBox="1"/>
          <p:nvPr/>
        </p:nvSpPr>
        <p:spPr>
          <a:xfrm>
            <a:off x="2547577" y="1718786"/>
            <a:ext cx="78221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".domain.com"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285395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Constant interpolated strings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B3FC4-6EB5-4769-A2A6-B322D4E62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2E9D05-0967-4D1F-B35E-1C95E3312D03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28297-B0AE-4686-BCE9-22A0C3641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305B85-86CB-4531-A81F-08C1C1FE1506}"/>
              </a:ext>
            </a:extLst>
          </p:cNvPr>
          <p:cNvSpPr txBox="1"/>
          <p:nvPr/>
        </p:nvSpPr>
        <p:spPr>
          <a:xfrm>
            <a:off x="2547577" y="1718786"/>
            <a:ext cx="90755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".domain.com"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globalSrvice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dotnetconf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5586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Constant interpolated strings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B3FC4-6EB5-4769-A2A6-B322D4E62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2E9D05-0967-4D1F-B35E-1C95E3312D03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28297-B0AE-4686-BCE9-22A0C3641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305B85-86CB-4531-A81F-08C1C1FE1506}"/>
              </a:ext>
            </a:extLst>
          </p:cNvPr>
          <p:cNvSpPr txBox="1"/>
          <p:nvPr/>
        </p:nvSpPr>
        <p:spPr>
          <a:xfrm>
            <a:off x="2547577" y="1718786"/>
            <a:ext cx="90755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".domain.com"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globalSrvice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dotnetconf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localService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dotnetconf-israel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Suffix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3498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Records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FF717D-AFD6-4119-BF1E-444EB739480E}"/>
              </a:ext>
            </a:extLst>
          </p:cNvPr>
          <p:cNvSpPr txBox="1"/>
          <p:nvPr/>
        </p:nvSpPr>
        <p:spPr>
          <a:xfrm>
            <a:off x="3047677" y="2793011"/>
            <a:ext cx="60966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record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Person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5EBF9-326B-48A4-8BE7-A06F3F21A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5417A8-C6C5-469D-B0C4-B20323D62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9796" y="41320"/>
            <a:ext cx="681242" cy="38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1B5AE5-AA59-4801-9D26-2B935D08D3E7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</p:spTree>
    <p:extLst>
      <p:ext uri="{BB962C8B-B14F-4D97-AF65-F5344CB8AC3E}">
        <p14:creationId xmlns:p14="http://schemas.microsoft.com/office/powerpoint/2010/main" val="17398117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Constant interpolated strings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B3FC4-6EB5-4769-A2A6-B322D4E62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2E9D05-0967-4D1F-B35E-1C95E3312D03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28297-B0AE-4686-BCE9-22A0C3641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305B85-86CB-4531-A81F-08C1C1FE1506}"/>
              </a:ext>
            </a:extLst>
          </p:cNvPr>
          <p:cNvSpPr txBox="1"/>
          <p:nvPr/>
        </p:nvSpPr>
        <p:spPr>
          <a:xfrm>
            <a:off x="2547577" y="1718786"/>
            <a:ext cx="90755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".domain.com"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globalSrvice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dotnetconf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localService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dotnetconf-israel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Suffix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22BBA14-D9A9-4EC0-AA6D-97E4481AAE5D}"/>
              </a:ext>
            </a:extLst>
          </p:cNvPr>
          <p:cNvSpPr/>
          <p:nvPr/>
        </p:nvSpPr>
        <p:spPr>
          <a:xfrm>
            <a:off x="6187965" y="3450252"/>
            <a:ext cx="4516821" cy="45719"/>
          </a:xfrm>
          <a:custGeom>
            <a:avLst/>
            <a:gdLst>
              <a:gd name="connsiteX0" fmla="*/ 0 w 4528645"/>
              <a:gd name="connsiteY0" fmla="*/ 90652 h 126125"/>
              <a:gd name="connsiteX1" fmla="*/ 15766 w 4528645"/>
              <a:gd name="connsiteY1" fmla="*/ 70945 h 126125"/>
              <a:gd name="connsiteX2" fmla="*/ 59121 w 4528645"/>
              <a:gd name="connsiteY2" fmla="*/ 39414 h 126125"/>
              <a:gd name="connsiteX3" fmla="*/ 70945 w 4528645"/>
              <a:gd name="connsiteY3" fmla="*/ 35473 h 126125"/>
              <a:gd name="connsiteX4" fmla="*/ 118242 w 4528645"/>
              <a:gd name="connsiteY4" fmla="*/ 55180 h 126125"/>
              <a:gd name="connsiteX5" fmla="*/ 173421 w 4528645"/>
              <a:gd name="connsiteY5" fmla="*/ 102476 h 126125"/>
              <a:gd name="connsiteX6" fmla="*/ 197069 w 4528645"/>
              <a:gd name="connsiteY6" fmla="*/ 106418 h 126125"/>
              <a:gd name="connsiteX7" fmla="*/ 283779 w 4528645"/>
              <a:gd name="connsiteY7" fmla="*/ 74887 h 126125"/>
              <a:gd name="connsiteX8" fmla="*/ 346842 w 4528645"/>
              <a:gd name="connsiteY8" fmla="*/ 43356 h 126125"/>
              <a:gd name="connsiteX9" fmla="*/ 370490 w 4528645"/>
              <a:gd name="connsiteY9" fmla="*/ 39414 h 126125"/>
              <a:gd name="connsiteX10" fmla="*/ 405962 w 4528645"/>
              <a:gd name="connsiteY10" fmla="*/ 31531 h 126125"/>
              <a:gd name="connsiteX11" fmla="*/ 445376 w 4528645"/>
              <a:gd name="connsiteY11" fmla="*/ 23649 h 126125"/>
              <a:gd name="connsiteX12" fmla="*/ 508438 w 4528645"/>
              <a:gd name="connsiteY12" fmla="*/ 55180 h 126125"/>
              <a:gd name="connsiteX13" fmla="*/ 591207 w 4528645"/>
              <a:gd name="connsiteY13" fmla="*/ 94594 h 126125"/>
              <a:gd name="connsiteX14" fmla="*/ 618797 w 4528645"/>
              <a:gd name="connsiteY14" fmla="*/ 110359 h 126125"/>
              <a:gd name="connsiteX15" fmla="*/ 670035 w 4528645"/>
              <a:gd name="connsiteY15" fmla="*/ 122183 h 126125"/>
              <a:gd name="connsiteX16" fmla="*/ 717331 w 4528645"/>
              <a:gd name="connsiteY16" fmla="*/ 114300 h 126125"/>
              <a:gd name="connsiteX17" fmla="*/ 729155 w 4528645"/>
              <a:gd name="connsiteY17" fmla="*/ 102476 h 126125"/>
              <a:gd name="connsiteX18" fmla="*/ 744921 w 4528645"/>
              <a:gd name="connsiteY18" fmla="*/ 90652 h 126125"/>
              <a:gd name="connsiteX19" fmla="*/ 768569 w 4528645"/>
              <a:gd name="connsiteY19" fmla="*/ 59121 h 126125"/>
              <a:gd name="connsiteX20" fmla="*/ 819807 w 4528645"/>
              <a:gd name="connsiteY20" fmla="*/ 74887 h 126125"/>
              <a:gd name="connsiteX21" fmla="*/ 878928 w 4528645"/>
              <a:gd name="connsiteY21" fmla="*/ 114300 h 126125"/>
              <a:gd name="connsiteX22" fmla="*/ 902576 w 4528645"/>
              <a:gd name="connsiteY22" fmla="*/ 126125 h 126125"/>
              <a:gd name="connsiteX23" fmla="*/ 934107 w 4528645"/>
              <a:gd name="connsiteY23" fmla="*/ 110359 h 126125"/>
              <a:gd name="connsiteX24" fmla="*/ 1016876 w 4528645"/>
              <a:gd name="connsiteY24" fmla="*/ 63062 h 126125"/>
              <a:gd name="connsiteX25" fmla="*/ 1079938 w 4528645"/>
              <a:gd name="connsiteY25" fmla="*/ 43356 h 126125"/>
              <a:gd name="connsiteX26" fmla="*/ 1135117 w 4528645"/>
              <a:gd name="connsiteY26" fmla="*/ 67004 h 126125"/>
              <a:gd name="connsiteX27" fmla="*/ 1190297 w 4528645"/>
              <a:gd name="connsiteY27" fmla="*/ 106418 h 126125"/>
              <a:gd name="connsiteX28" fmla="*/ 1221828 w 4528645"/>
              <a:gd name="connsiteY28" fmla="*/ 102476 h 126125"/>
              <a:gd name="connsiteX29" fmla="*/ 1253359 w 4528645"/>
              <a:gd name="connsiteY29" fmla="*/ 82769 h 126125"/>
              <a:gd name="connsiteX30" fmla="*/ 1288831 w 4528645"/>
              <a:gd name="connsiteY30" fmla="*/ 70945 h 126125"/>
              <a:gd name="connsiteX31" fmla="*/ 1359776 w 4528645"/>
              <a:gd name="connsiteY31" fmla="*/ 43356 h 126125"/>
              <a:gd name="connsiteX32" fmla="*/ 1391307 w 4528645"/>
              <a:gd name="connsiteY32" fmla="*/ 51238 h 126125"/>
              <a:gd name="connsiteX33" fmla="*/ 1454369 w 4528645"/>
              <a:gd name="connsiteY33" fmla="*/ 90652 h 126125"/>
              <a:gd name="connsiteX34" fmla="*/ 1474076 w 4528645"/>
              <a:gd name="connsiteY34" fmla="*/ 94594 h 126125"/>
              <a:gd name="connsiteX35" fmla="*/ 1588376 w 4528645"/>
              <a:gd name="connsiteY35" fmla="*/ 63062 h 126125"/>
              <a:gd name="connsiteX36" fmla="*/ 1615966 w 4528645"/>
              <a:gd name="connsiteY36" fmla="*/ 55180 h 126125"/>
              <a:gd name="connsiteX37" fmla="*/ 1647497 w 4528645"/>
              <a:gd name="connsiteY37" fmla="*/ 51238 h 126125"/>
              <a:gd name="connsiteX38" fmla="*/ 1686910 w 4528645"/>
              <a:gd name="connsiteY38" fmla="*/ 67004 h 126125"/>
              <a:gd name="connsiteX39" fmla="*/ 1742090 w 4528645"/>
              <a:gd name="connsiteY39" fmla="*/ 110359 h 126125"/>
              <a:gd name="connsiteX40" fmla="*/ 1769679 w 4528645"/>
              <a:gd name="connsiteY40" fmla="*/ 98535 h 126125"/>
              <a:gd name="connsiteX41" fmla="*/ 1809093 w 4528645"/>
              <a:gd name="connsiteY41" fmla="*/ 78828 h 126125"/>
              <a:gd name="connsiteX42" fmla="*/ 1844566 w 4528645"/>
              <a:gd name="connsiteY42" fmla="*/ 70945 h 126125"/>
              <a:gd name="connsiteX43" fmla="*/ 1872155 w 4528645"/>
              <a:gd name="connsiteY43" fmla="*/ 59121 h 126125"/>
              <a:gd name="connsiteX44" fmla="*/ 1899745 w 4528645"/>
              <a:gd name="connsiteY44" fmla="*/ 86711 h 126125"/>
              <a:gd name="connsiteX45" fmla="*/ 1911569 w 4528645"/>
              <a:gd name="connsiteY45" fmla="*/ 94594 h 126125"/>
              <a:gd name="connsiteX46" fmla="*/ 1950983 w 4528645"/>
              <a:gd name="connsiteY46" fmla="*/ 90652 h 126125"/>
              <a:gd name="connsiteX47" fmla="*/ 2100755 w 4528645"/>
              <a:gd name="connsiteY47" fmla="*/ 43356 h 126125"/>
              <a:gd name="connsiteX48" fmla="*/ 2128345 w 4528645"/>
              <a:gd name="connsiteY48" fmla="*/ 35473 h 126125"/>
              <a:gd name="connsiteX49" fmla="*/ 2167759 w 4528645"/>
              <a:gd name="connsiteY49" fmla="*/ 47297 h 126125"/>
              <a:gd name="connsiteX50" fmla="*/ 2274176 w 4528645"/>
              <a:gd name="connsiteY50" fmla="*/ 102476 h 126125"/>
              <a:gd name="connsiteX51" fmla="*/ 2353004 w 4528645"/>
              <a:gd name="connsiteY51" fmla="*/ 94594 h 126125"/>
              <a:gd name="connsiteX52" fmla="*/ 2384535 w 4528645"/>
              <a:gd name="connsiteY52" fmla="*/ 70945 h 126125"/>
              <a:gd name="connsiteX53" fmla="*/ 2490952 w 4528645"/>
              <a:gd name="connsiteY53" fmla="*/ 23649 h 126125"/>
              <a:gd name="connsiteX54" fmla="*/ 2550073 w 4528645"/>
              <a:gd name="connsiteY54" fmla="*/ 35473 h 126125"/>
              <a:gd name="connsiteX55" fmla="*/ 2593428 w 4528645"/>
              <a:gd name="connsiteY55" fmla="*/ 82769 h 126125"/>
              <a:gd name="connsiteX56" fmla="*/ 2628900 w 4528645"/>
              <a:gd name="connsiteY56" fmla="*/ 94594 h 126125"/>
              <a:gd name="connsiteX57" fmla="*/ 2672255 w 4528645"/>
              <a:gd name="connsiteY57" fmla="*/ 90652 h 126125"/>
              <a:gd name="connsiteX58" fmla="*/ 2790497 w 4528645"/>
              <a:gd name="connsiteY58" fmla="*/ 51238 h 126125"/>
              <a:gd name="connsiteX59" fmla="*/ 2904797 w 4528645"/>
              <a:gd name="connsiteY59" fmla="*/ 86711 h 126125"/>
              <a:gd name="connsiteX60" fmla="*/ 2916621 w 4528645"/>
              <a:gd name="connsiteY60" fmla="*/ 102476 h 126125"/>
              <a:gd name="connsiteX61" fmla="*/ 2932386 w 4528645"/>
              <a:gd name="connsiteY61" fmla="*/ 106418 h 126125"/>
              <a:gd name="connsiteX62" fmla="*/ 2975742 w 4528645"/>
              <a:gd name="connsiteY62" fmla="*/ 110359 h 126125"/>
              <a:gd name="connsiteX63" fmla="*/ 3023038 w 4528645"/>
              <a:gd name="connsiteY63" fmla="*/ 94594 h 126125"/>
              <a:gd name="connsiteX64" fmla="*/ 3054569 w 4528645"/>
              <a:gd name="connsiteY64" fmla="*/ 78828 h 126125"/>
              <a:gd name="connsiteX65" fmla="*/ 3172810 w 4528645"/>
              <a:gd name="connsiteY65" fmla="*/ 90652 h 126125"/>
              <a:gd name="connsiteX66" fmla="*/ 3208283 w 4528645"/>
              <a:gd name="connsiteY66" fmla="*/ 110359 h 126125"/>
              <a:gd name="connsiteX67" fmla="*/ 3259521 w 4528645"/>
              <a:gd name="connsiteY67" fmla="*/ 102476 h 126125"/>
              <a:gd name="connsiteX68" fmla="*/ 3310759 w 4528645"/>
              <a:gd name="connsiteY68" fmla="*/ 82769 h 126125"/>
              <a:gd name="connsiteX69" fmla="*/ 3385645 w 4528645"/>
              <a:gd name="connsiteY69" fmla="*/ 43356 h 126125"/>
              <a:gd name="connsiteX70" fmla="*/ 3409293 w 4528645"/>
              <a:gd name="connsiteY70" fmla="*/ 55180 h 126125"/>
              <a:gd name="connsiteX71" fmla="*/ 3460531 w 4528645"/>
              <a:gd name="connsiteY71" fmla="*/ 90652 h 126125"/>
              <a:gd name="connsiteX72" fmla="*/ 3476297 w 4528645"/>
              <a:gd name="connsiteY72" fmla="*/ 94594 h 126125"/>
              <a:gd name="connsiteX73" fmla="*/ 3555124 w 4528645"/>
              <a:gd name="connsiteY73" fmla="*/ 74887 h 126125"/>
              <a:gd name="connsiteX74" fmla="*/ 3582714 w 4528645"/>
              <a:gd name="connsiteY74" fmla="*/ 59121 h 126125"/>
              <a:gd name="connsiteX75" fmla="*/ 3633952 w 4528645"/>
              <a:gd name="connsiteY75" fmla="*/ 55180 h 126125"/>
              <a:gd name="connsiteX76" fmla="*/ 3756135 w 4528645"/>
              <a:gd name="connsiteY76" fmla="*/ 67004 h 126125"/>
              <a:gd name="connsiteX77" fmla="*/ 3775842 w 4528645"/>
              <a:gd name="connsiteY77" fmla="*/ 82769 h 126125"/>
              <a:gd name="connsiteX78" fmla="*/ 3815255 w 4528645"/>
              <a:gd name="connsiteY78" fmla="*/ 90652 h 126125"/>
              <a:gd name="connsiteX79" fmla="*/ 3882259 w 4528645"/>
              <a:gd name="connsiteY79" fmla="*/ 78828 h 126125"/>
              <a:gd name="connsiteX80" fmla="*/ 3929555 w 4528645"/>
              <a:gd name="connsiteY80" fmla="*/ 43356 h 126125"/>
              <a:gd name="connsiteX81" fmla="*/ 3941379 w 4528645"/>
              <a:gd name="connsiteY81" fmla="*/ 35473 h 126125"/>
              <a:gd name="connsiteX82" fmla="*/ 3957145 w 4528645"/>
              <a:gd name="connsiteY82" fmla="*/ 43356 h 126125"/>
              <a:gd name="connsiteX83" fmla="*/ 3988676 w 4528645"/>
              <a:gd name="connsiteY83" fmla="*/ 67004 h 126125"/>
              <a:gd name="connsiteX84" fmla="*/ 4008383 w 4528645"/>
              <a:gd name="connsiteY84" fmla="*/ 70945 h 126125"/>
              <a:gd name="connsiteX85" fmla="*/ 4067504 w 4528645"/>
              <a:gd name="connsiteY85" fmla="*/ 19707 h 126125"/>
              <a:gd name="connsiteX86" fmla="*/ 4091152 w 4528645"/>
              <a:gd name="connsiteY86" fmla="*/ 0 h 126125"/>
              <a:gd name="connsiteX87" fmla="*/ 4126624 w 4528645"/>
              <a:gd name="connsiteY87" fmla="*/ 15766 h 126125"/>
              <a:gd name="connsiteX88" fmla="*/ 4205452 w 4528645"/>
              <a:gd name="connsiteY88" fmla="*/ 55180 h 126125"/>
              <a:gd name="connsiteX89" fmla="*/ 4307928 w 4528645"/>
              <a:gd name="connsiteY89" fmla="*/ 39414 h 126125"/>
              <a:gd name="connsiteX90" fmla="*/ 4311869 w 4528645"/>
              <a:gd name="connsiteY90" fmla="*/ 23649 h 126125"/>
              <a:gd name="connsiteX91" fmla="*/ 4343400 w 4528645"/>
              <a:gd name="connsiteY91" fmla="*/ 3942 h 126125"/>
              <a:gd name="connsiteX92" fmla="*/ 4402521 w 4528645"/>
              <a:gd name="connsiteY92" fmla="*/ 23649 h 126125"/>
              <a:gd name="connsiteX93" fmla="*/ 4414345 w 4528645"/>
              <a:gd name="connsiteY93" fmla="*/ 43356 h 126125"/>
              <a:gd name="connsiteX94" fmla="*/ 4430110 w 4528645"/>
              <a:gd name="connsiteY94" fmla="*/ 51238 h 126125"/>
              <a:gd name="connsiteX95" fmla="*/ 4528645 w 4528645"/>
              <a:gd name="connsiteY95" fmla="*/ 31531 h 12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4528645" h="126125">
                <a:moveTo>
                  <a:pt x="0" y="90652"/>
                </a:moveTo>
                <a:cubicBezTo>
                  <a:pt x="5255" y="84083"/>
                  <a:pt x="9817" y="76894"/>
                  <a:pt x="15766" y="70945"/>
                </a:cubicBezTo>
                <a:cubicBezTo>
                  <a:pt x="27819" y="58892"/>
                  <a:pt x="43665" y="47142"/>
                  <a:pt x="59121" y="39414"/>
                </a:cubicBezTo>
                <a:cubicBezTo>
                  <a:pt x="62837" y="37556"/>
                  <a:pt x="67004" y="36787"/>
                  <a:pt x="70945" y="35473"/>
                </a:cubicBezTo>
                <a:cubicBezTo>
                  <a:pt x="86711" y="42042"/>
                  <a:pt x="103801" y="46060"/>
                  <a:pt x="118242" y="55180"/>
                </a:cubicBezTo>
                <a:cubicBezTo>
                  <a:pt x="165627" y="85107"/>
                  <a:pt x="124990" y="80123"/>
                  <a:pt x="173421" y="102476"/>
                </a:cubicBezTo>
                <a:cubicBezTo>
                  <a:pt x="180677" y="105825"/>
                  <a:pt x="189186" y="105104"/>
                  <a:pt x="197069" y="106418"/>
                </a:cubicBezTo>
                <a:cubicBezTo>
                  <a:pt x="237035" y="94428"/>
                  <a:pt x="243504" y="93965"/>
                  <a:pt x="283779" y="74887"/>
                </a:cubicBezTo>
                <a:cubicBezTo>
                  <a:pt x="320387" y="57546"/>
                  <a:pt x="304398" y="57504"/>
                  <a:pt x="346842" y="43356"/>
                </a:cubicBezTo>
                <a:cubicBezTo>
                  <a:pt x="354423" y="40829"/>
                  <a:pt x="362654" y="40981"/>
                  <a:pt x="370490" y="39414"/>
                </a:cubicBezTo>
                <a:cubicBezTo>
                  <a:pt x="382367" y="37038"/>
                  <a:pt x="394109" y="34026"/>
                  <a:pt x="405962" y="31531"/>
                </a:cubicBezTo>
                <a:cubicBezTo>
                  <a:pt x="419073" y="28771"/>
                  <a:pt x="432238" y="26276"/>
                  <a:pt x="445376" y="23649"/>
                </a:cubicBezTo>
                <a:cubicBezTo>
                  <a:pt x="489574" y="31015"/>
                  <a:pt x="452983" y="21425"/>
                  <a:pt x="508438" y="55180"/>
                </a:cubicBezTo>
                <a:cubicBezTo>
                  <a:pt x="594742" y="107712"/>
                  <a:pt x="526941" y="64603"/>
                  <a:pt x="591207" y="94594"/>
                </a:cubicBezTo>
                <a:cubicBezTo>
                  <a:pt x="600805" y="99073"/>
                  <a:pt x="608799" y="106860"/>
                  <a:pt x="618797" y="110359"/>
                </a:cubicBezTo>
                <a:cubicBezTo>
                  <a:pt x="635341" y="116149"/>
                  <a:pt x="652956" y="118242"/>
                  <a:pt x="670035" y="122183"/>
                </a:cubicBezTo>
                <a:cubicBezTo>
                  <a:pt x="685800" y="119555"/>
                  <a:pt x="702168" y="119354"/>
                  <a:pt x="717331" y="114300"/>
                </a:cubicBezTo>
                <a:cubicBezTo>
                  <a:pt x="722619" y="112537"/>
                  <a:pt x="724923" y="106103"/>
                  <a:pt x="729155" y="102476"/>
                </a:cubicBezTo>
                <a:cubicBezTo>
                  <a:pt x="734143" y="98201"/>
                  <a:pt x="740276" y="95297"/>
                  <a:pt x="744921" y="90652"/>
                </a:cubicBezTo>
                <a:cubicBezTo>
                  <a:pt x="754280" y="81293"/>
                  <a:pt x="761293" y="70035"/>
                  <a:pt x="768569" y="59121"/>
                </a:cubicBezTo>
                <a:cubicBezTo>
                  <a:pt x="791531" y="63713"/>
                  <a:pt x="794994" y="63307"/>
                  <a:pt x="819807" y="74887"/>
                </a:cubicBezTo>
                <a:cubicBezTo>
                  <a:pt x="855233" y="91419"/>
                  <a:pt x="843353" y="91430"/>
                  <a:pt x="878928" y="114300"/>
                </a:cubicBezTo>
                <a:cubicBezTo>
                  <a:pt x="886341" y="119066"/>
                  <a:pt x="894693" y="122183"/>
                  <a:pt x="902576" y="126125"/>
                </a:cubicBezTo>
                <a:cubicBezTo>
                  <a:pt x="913086" y="120870"/>
                  <a:pt x="923865" y="116120"/>
                  <a:pt x="934107" y="110359"/>
                </a:cubicBezTo>
                <a:cubicBezTo>
                  <a:pt x="978994" y="85110"/>
                  <a:pt x="959567" y="89112"/>
                  <a:pt x="1016876" y="63062"/>
                </a:cubicBezTo>
                <a:cubicBezTo>
                  <a:pt x="1029446" y="57348"/>
                  <a:pt x="1064902" y="47651"/>
                  <a:pt x="1079938" y="43356"/>
                </a:cubicBezTo>
                <a:cubicBezTo>
                  <a:pt x="1104514" y="49499"/>
                  <a:pt x="1105609" y="48561"/>
                  <a:pt x="1135117" y="67004"/>
                </a:cubicBezTo>
                <a:cubicBezTo>
                  <a:pt x="1154285" y="78984"/>
                  <a:pt x="1190297" y="106418"/>
                  <a:pt x="1190297" y="106418"/>
                </a:cubicBezTo>
                <a:cubicBezTo>
                  <a:pt x="1200807" y="105104"/>
                  <a:pt x="1211910" y="106195"/>
                  <a:pt x="1221828" y="102476"/>
                </a:cubicBezTo>
                <a:cubicBezTo>
                  <a:pt x="1233433" y="98124"/>
                  <a:pt x="1242144" y="88046"/>
                  <a:pt x="1253359" y="82769"/>
                </a:cubicBezTo>
                <a:cubicBezTo>
                  <a:pt x="1264636" y="77462"/>
                  <a:pt x="1277143" y="75274"/>
                  <a:pt x="1288831" y="70945"/>
                </a:cubicBezTo>
                <a:cubicBezTo>
                  <a:pt x="1312625" y="62133"/>
                  <a:pt x="1359776" y="43356"/>
                  <a:pt x="1359776" y="43356"/>
                </a:cubicBezTo>
                <a:cubicBezTo>
                  <a:pt x="1370286" y="45983"/>
                  <a:pt x="1381289" y="47113"/>
                  <a:pt x="1391307" y="51238"/>
                </a:cubicBezTo>
                <a:cubicBezTo>
                  <a:pt x="1474912" y="85663"/>
                  <a:pt x="1383810" y="55372"/>
                  <a:pt x="1454369" y="90652"/>
                </a:cubicBezTo>
                <a:cubicBezTo>
                  <a:pt x="1460361" y="93648"/>
                  <a:pt x="1467507" y="93280"/>
                  <a:pt x="1474076" y="94594"/>
                </a:cubicBezTo>
                <a:lnTo>
                  <a:pt x="1588376" y="63062"/>
                </a:lnTo>
                <a:cubicBezTo>
                  <a:pt x="1597592" y="60502"/>
                  <a:pt x="1606475" y="56367"/>
                  <a:pt x="1615966" y="55180"/>
                </a:cubicBezTo>
                <a:lnTo>
                  <a:pt x="1647497" y="51238"/>
                </a:lnTo>
                <a:cubicBezTo>
                  <a:pt x="1660635" y="56493"/>
                  <a:pt x="1674911" y="59505"/>
                  <a:pt x="1686910" y="67004"/>
                </a:cubicBezTo>
                <a:cubicBezTo>
                  <a:pt x="1706746" y="79402"/>
                  <a:pt x="1742090" y="110359"/>
                  <a:pt x="1742090" y="110359"/>
                </a:cubicBezTo>
                <a:cubicBezTo>
                  <a:pt x="1751286" y="106418"/>
                  <a:pt x="1760626" y="102795"/>
                  <a:pt x="1769679" y="98535"/>
                </a:cubicBezTo>
                <a:cubicBezTo>
                  <a:pt x="1782970" y="92281"/>
                  <a:pt x="1795310" y="83906"/>
                  <a:pt x="1809093" y="78828"/>
                </a:cubicBezTo>
                <a:cubicBezTo>
                  <a:pt x="1820459" y="74641"/>
                  <a:pt x="1833005" y="74558"/>
                  <a:pt x="1844566" y="70945"/>
                </a:cubicBezTo>
                <a:cubicBezTo>
                  <a:pt x="1854116" y="67961"/>
                  <a:pt x="1862959" y="63062"/>
                  <a:pt x="1872155" y="59121"/>
                </a:cubicBezTo>
                <a:cubicBezTo>
                  <a:pt x="1881352" y="68318"/>
                  <a:pt x="1890078" y="78010"/>
                  <a:pt x="1899745" y="86711"/>
                </a:cubicBezTo>
                <a:cubicBezTo>
                  <a:pt x="1903266" y="89880"/>
                  <a:pt x="1906846" y="94231"/>
                  <a:pt x="1911569" y="94594"/>
                </a:cubicBezTo>
                <a:cubicBezTo>
                  <a:pt x="1924734" y="95607"/>
                  <a:pt x="1937845" y="91966"/>
                  <a:pt x="1950983" y="90652"/>
                </a:cubicBezTo>
                <a:lnTo>
                  <a:pt x="2100755" y="43356"/>
                </a:lnTo>
                <a:cubicBezTo>
                  <a:pt x="2109888" y="40515"/>
                  <a:pt x="2128345" y="35473"/>
                  <a:pt x="2128345" y="35473"/>
                </a:cubicBezTo>
                <a:cubicBezTo>
                  <a:pt x="2141483" y="39414"/>
                  <a:pt x="2155407" y="41334"/>
                  <a:pt x="2167759" y="47297"/>
                </a:cubicBezTo>
                <a:cubicBezTo>
                  <a:pt x="2327877" y="124595"/>
                  <a:pt x="2186249" y="69504"/>
                  <a:pt x="2274176" y="102476"/>
                </a:cubicBezTo>
                <a:cubicBezTo>
                  <a:pt x="2300452" y="99849"/>
                  <a:pt x="2327613" y="101849"/>
                  <a:pt x="2353004" y="94594"/>
                </a:cubicBezTo>
                <a:cubicBezTo>
                  <a:pt x="2365637" y="90985"/>
                  <a:pt x="2373520" y="78105"/>
                  <a:pt x="2384535" y="70945"/>
                </a:cubicBezTo>
                <a:cubicBezTo>
                  <a:pt x="2436037" y="37468"/>
                  <a:pt x="2430151" y="43916"/>
                  <a:pt x="2490952" y="23649"/>
                </a:cubicBezTo>
                <a:cubicBezTo>
                  <a:pt x="2510659" y="27590"/>
                  <a:pt x="2531104" y="28834"/>
                  <a:pt x="2550073" y="35473"/>
                </a:cubicBezTo>
                <a:cubicBezTo>
                  <a:pt x="2573617" y="43713"/>
                  <a:pt x="2574760" y="69079"/>
                  <a:pt x="2593428" y="82769"/>
                </a:cubicBezTo>
                <a:cubicBezTo>
                  <a:pt x="2603479" y="90140"/>
                  <a:pt x="2617076" y="90652"/>
                  <a:pt x="2628900" y="94594"/>
                </a:cubicBezTo>
                <a:cubicBezTo>
                  <a:pt x="2643352" y="93280"/>
                  <a:pt x="2658444" y="95107"/>
                  <a:pt x="2672255" y="90652"/>
                </a:cubicBezTo>
                <a:cubicBezTo>
                  <a:pt x="2815142" y="44559"/>
                  <a:pt x="2698575" y="60432"/>
                  <a:pt x="2790497" y="51238"/>
                </a:cubicBezTo>
                <a:cubicBezTo>
                  <a:pt x="2823145" y="59400"/>
                  <a:pt x="2874014" y="69396"/>
                  <a:pt x="2904797" y="86711"/>
                </a:cubicBezTo>
                <a:cubicBezTo>
                  <a:pt x="2910522" y="89931"/>
                  <a:pt x="2911276" y="98658"/>
                  <a:pt x="2916621" y="102476"/>
                </a:cubicBezTo>
                <a:cubicBezTo>
                  <a:pt x="2921029" y="105625"/>
                  <a:pt x="2927017" y="105702"/>
                  <a:pt x="2932386" y="106418"/>
                </a:cubicBezTo>
                <a:cubicBezTo>
                  <a:pt x="2946770" y="108336"/>
                  <a:pt x="2961290" y="109045"/>
                  <a:pt x="2975742" y="110359"/>
                </a:cubicBezTo>
                <a:cubicBezTo>
                  <a:pt x="2991507" y="105104"/>
                  <a:pt x="3007609" y="100766"/>
                  <a:pt x="3023038" y="94594"/>
                </a:cubicBezTo>
                <a:cubicBezTo>
                  <a:pt x="3033949" y="90230"/>
                  <a:pt x="3042822" y="79137"/>
                  <a:pt x="3054569" y="78828"/>
                </a:cubicBezTo>
                <a:cubicBezTo>
                  <a:pt x="3094166" y="77786"/>
                  <a:pt x="3133396" y="86711"/>
                  <a:pt x="3172810" y="90652"/>
                </a:cubicBezTo>
                <a:cubicBezTo>
                  <a:pt x="3184634" y="97221"/>
                  <a:pt x="3194881" y="108531"/>
                  <a:pt x="3208283" y="110359"/>
                </a:cubicBezTo>
                <a:cubicBezTo>
                  <a:pt x="3225405" y="112694"/>
                  <a:pt x="3242835" y="106968"/>
                  <a:pt x="3259521" y="102476"/>
                </a:cubicBezTo>
                <a:cubicBezTo>
                  <a:pt x="3277191" y="97719"/>
                  <a:pt x="3293977" y="90065"/>
                  <a:pt x="3310759" y="82769"/>
                </a:cubicBezTo>
                <a:cubicBezTo>
                  <a:pt x="3334450" y="72468"/>
                  <a:pt x="3362951" y="55963"/>
                  <a:pt x="3385645" y="43356"/>
                </a:cubicBezTo>
                <a:cubicBezTo>
                  <a:pt x="3393528" y="47297"/>
                  <a:pt x="3401960" y="50291"/>
                  <a:pt x="3409293" y="55180"/>
                </a:cubicBezTo>
                <a:cubicBezTo>
                  <a:pt x="3432813" y="70860"/>
                  <a:pt x="3437875" y="82155"/>
                  <a:pt x="3460531" y="90652"/>
                </a:cubicBezTo>
                <a:cubicBezTo>
                  <a:pt x="3465603" y="92554"/>
                  <a:pt x="3471042" y="93280"/>
                  <a:pt x="3476297" y="94594"/>
                </a:cubicBezTo>
                <a:cubicBezTo>
                  <a:pt x="3502573" y="88025"/>
                  <a:pt x="3529430" y="83452"/>
                  <a:pt x="3555124" y="74887"/>
                </a:cubicBezTo>
                <a:cubicBezTo>
                  <a:pt x="3565173" y="71537"/>
                  <a:pt x="3572438" y="61690"/>
                  <a:pt x="3582714" y="59121"/>
                </a:cubicBezTo>
                <a:cubicBezTo>
                  <a:pt x="3599332" y="54966"/>
                  <a:pt x="3616873" y="56494"/>
                  <a:pt x="3633952" y="55180"/>
                </a:cubicBezTo>
                <a:cubicBezTo>
                  <a:pt x="3674680" y="59121"/>
                  <a:pt x="3715969" y="59194"/>
                  <a:pt x="3756135" y="67004"/>
                </a:cubicBezTo>
                <a:cubicBezTo>
                  <a:pt x="3764393" y="68610"/>
                  <a:pt x="3768488" y="78684"/>
                  <a:pt x="3775842" y="82769"/>
                </a:cubicBezTo>
                <a:cubicBezTo>
                  <a:pt x="3780885" y="85571"/>
                  <a:pt x="3813520" y="90363"/>
                  <a:pt x="3815255" y="90652"/>
                </a:cubicBezTo>
                <a:cubicBezTo>
                  <a:pt x="3837590" y="86711"/>
                  <a:pt x="3860658" y="85740"/>
                  <a:pt x="3882259" y="78828"/>
                </a:cubicBezTo>
                <a:cubicBezTo>
                  <a:pt x="3909489" y="70115"/>
                  <a:pt x="3911384" y="58932"/>
                  <a:pt x="3929555" y="43356"/>
                </a:cubicBezTo>
                <a:cubicBezTo>
                  <a:pt x="3933152" y="40273"/>
                  <a:pt x="3937438" y="38101"/>
                  <a:pt x="3941379" y="35473"/>
                </a:cubicBezTo>
                <a:cubicBezTo>
                  <a:pt x="3946634" y="38101"/>
                  <a:pt x="3952256" y="40097"/>
                  <a:pt x="3957145" y="43356"/>
                </a:cubicBezTo>
                <a:cubicBezTo>
                  <a:pt x="3968076" y="50644"/>
                  <a:pt x="3977108" y="60775"/>
                  <a:pt x="3988676" y="67004"/>
                </a:cubicBezTo>
                <a:cubicBezTo>
                  <a:pt x="3994574" y="70180"/>
                  <a:pt x="4001814" y="69631"/>
                  <a:pt x="4008383" y="70945"/>
                </a:cubicBezTo>
                <a:lnTo>
                  <a:pt x="4067504" y="19707"/>
                </a:lnTo>
                <a:cubicBezTo>
                  <a:pt x="4075295" y="13029"/>
                  <a:pt x="4091152" y="0"/>
                  <a:pt x="4091152" y="0"/>
                </a:cubicBezTo>
                <a:cubicBezTo>
                  <a:pt x="4119451" y="7076"/>
                  <a:pt x="4095056" y="-649"/>
                  <a:pt x="4126624" y="15766"/>
                </a:cubicBezTo>
                <a:cubicBezTo>
                  <a:pt x="4152688" y="29319"/>
                  <a:pt x="4205452" y="55180"/>
                  <a:pt x="4205452" y="55180"/>
                </a:cubicBezTo>
                <a:cubicBezTo>
                  <a:pt x="4239611" y="49925"/>
                  <a:pt x="4274791" y="49232"/>
                  <a:pt x="4307928" y="39414"/>
                </a:cubicBezTo>
                <a:cubicBezTo>
                  <a:pt x="4313122" y="37875"/>
                  <a:pt x="4309182" y="28352"/>
                  <a:pt x="4311869" y="23649"/>
                </a:cubicBezTo>
                <a:cubicBezTo>
                  <a:pt x="4319347" y="10562"/>
                  <a:pt x="4330384" y="9149"/>
                  <a:pt x="4343400" y="3942"/>
                </a:cubicBezTo>
                <a:cubicBezTo>
                  <a:pt x="4363107" y="10511"/>
                  <a:pt x="4384362" y="13561"/>
                  <a:pt x="4402521" y="23649"/>
                </a:cubicBezTo>
                <a:cubicBezTo>
                  <a:pt x="4409218" y="27369"/>
                  <a:pt x="4408928" y="37939"/>
                  <a:pt x="4414345" y="43356"/>
                </a:cubicBezTo>
                <a:cubicBezTo>
                  <a:pt x="4418499" y="47510"/>
                  <a:pt x="4424855" y="48611"/>
                  <a:pt x="4430110" y="51238"/>
                </a:cubicBezTo>
                <a:cubicBezTo>
                  <a:pt x="4515311" y="29938"/>
                  <a:pt x="4481853" y="31531"/>
                  <a:pt x="4528645" y="3153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5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Constant interpolated strings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B3FC4-6EB5-4769-A2A6-B322D4E62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2E9D05-0967-4D1F-B35E-1C95E3312D03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28297-B0AE-4686-BCE9-22A0C3641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305B85-86CB-4531-A81F-08C1C1FE1506}"/>
              </a:ext>
            </a:extLst>
          </p:cNvPr>
          <p:cNvSpPr txBox="1"/>
          <p:nvPr/>
        </p:nvSpPr>
        <p:spPr>
          <a:xfrm>
            <a:off x="2547577" y="1718786"/>
            <a:ext cx="90755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".domain.com"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globalSrvice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dotnetconf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Suffix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localService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dotnetconf-israel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Suffix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499548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C# features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106F1F-F6AE-435B-B11F-432333282934}"/>
              </a:ext>
            </a:extLst>
          </p:cNvPr>
          <p:cNvSpPr txBox="1">
            <a:spLocks/>
          </p:cNvSpPr>
          <p:nvPr/>
        </p:nvSpPr>
        <p:spPr>
          <a:xfrm>
            <a:off x="442994" y="2903349"/>
            <a:ext cx="10515600" cy="895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File-Scoped namespace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Global </a:t>
            </a:r>
            <a:r>
              <a:rPr lang="en-US" dirty="0" err="1">
                <a:solidFill>
                  <a:schemeClr val="bg1"/>
                </a:solidFill>
              </a:rPr>
              <a:t>usings</a:t>
            </a:r>
            <a:r>
              <a:rPr lang="en-US" dirty="0">
                <a:solidFill>
                  <a:schemeClr val="bg1"/>
                </a:solidFill>
              </a:rPr>
              <a:t> Directives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626438-805F-49F1-AD5D-65CC399FB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235CA7-854B-4382-9C97-5ECE2F1E010F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8A4CF1-620C-441E-829D-539ABC4C1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1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File-scoped namespace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E7EA-74A0-400B-9193-DE1265E01683}"/>
              </a:ext>
            </a:extLst>
          </p:cNvPr>
          <p:cNvSpPr txBox="1"/>
          <p:nvPr/>
        </p:nvSpPr>
        <p:spPr>
          <a:xfrm>
            <a:off x="3048323" y="1953281"/>
            <a:ext cx="60966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sing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DotNetConf2021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Program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World!"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1034E-1DD4-430D-A76A-51C02F3AE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30B644-7B9D-4554-81C3-CA28DFD2ECBB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EB1D5-BC72-4163-8EBB-D8E47BDBB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804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File-scoped namespace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E7EA-74A0-400B-9193-DE1265E01683}"/>
              </a:ext>
            </a:extLst>
          </p:cNvPr>
          <p:cNvSpPr txBox="1"/>
          <p:nvPr/>
        </p:nvSpPr>
        <p:spPr>
          <a:xfrm>
            <a:off x="3048323" y="1953281"/>
            <a:ext cx="60966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DotNetConf2021;</a:t>
            </a:r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sing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Program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World!"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70E79-D071-40DD-B09A-BB0380419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BF5542-F0ED-46BC-B5DC-98974AD15654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966FB-0387-4C00-A38D-AB85079A1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191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File-scoped namespace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E7EA-74A0-400B-9193-DE1265E01683}"/>
              </a:ext>
            </a:extLst>
          </p:cNvPr>
          <p:cNvSpPr txBox="1"/>
          <p:nvPr/>
        </p:nvSpPr>
        <p:spPr>
          <a:xfrm>
            <a:off x="3048323" y="1953281"/>
            <a:ext cx="60966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sing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World!"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70E79-D071-40DD-B09A-BB0380419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475958-B8D8-4DEB-B05E-A754EC3AA8AC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25CF4-C2AA-4C73-B725-7A3A8929C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5213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Global using Directive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E7EA-74A0-400B-9193-DE1265E01683}"/>
              </a:ext>
            </a:extLst>
          </p:cNvPr>
          <p:cNvSpPr txBox="1"/>
          <p:nvPr/>
        </p:nvSpPr>
        <p:spPr>
          <a:xfrm>
            <a:off x="3048323" y="1953281"/>
            <a:ext cx="60966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sing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DotNetConf2021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Program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 World!"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ABAD3-6770-4980-B544-9B6EA941A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E528C2-E2E0-4E8E-AEE3-E5BF47BB3E53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6100D-9A38-4636-A43A-7A54B4757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486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Global using Directive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E7EA-74A0-400B-9193-DE1265E01683}"/>
              </a:ext>
            </a:extLst>
          </p:cNvPr>
          <p:cNvSpPr txBox="1"/>
          <p:nvPr/>
        </p:nvSpPr>
        <p:spPr>
          <a:xfrm>
            <a:off x="3048323" y="1953281"/>
            <a:ext cx="60966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sing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sing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Linq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sing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sing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sing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Threading.Tasks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06E774-5C2A-45AD-B9EB-EAFA29B67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8101FC-E637-4B7F-8823-AA24461675FA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9C944-F693-426A-AB51-B9CAF7B1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690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Global using Directive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E7EA-74A0-400B-9193-DE1265E01683}"/>
              </a:ext>
            </a:extLst>
          </p:cNvPr>
          <p:cNvSpPr txBox="1"/>
          <p:nvPr/>
        </p:nvSpPr>
        <p:spPr>
          <a:xfrm>
            <a:off x="3048323" y="1953281"/>
            <a:ext cx="609664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sing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sing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Linq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sing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sing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using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Threading.Tasks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sing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Human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DotNetConf2021.Person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C83985-F5F7-4509-BD76-422611836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DB1D56-33E0-4BA1-A1E5-98EF094EC052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5419A-8D38-4C45-AF73-064F79F88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9875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7FF261-53B6-4DC8-8080-7A655E22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953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A162D0"/>
                </a:solidFill>
              </a:rPr>
              <a:t>Global using Directive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E7EA-74A0-400B-9193-DE1265E01683}"/>
              </a:ext>
            </a:extLst>
          </p:cNvPr>
          <p:cNvSpPr txBox="1"/>
          <p:nvPr/>
        </p:nvSpPr>
        <p:spPr>
          <a:xfrm>
            <a:off x="3048323" y="1953281"/>
            <a:ext cx="609664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global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sing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System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global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sing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Linq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global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sing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Generic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global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sing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global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sing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Threading.Tasks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global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sing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Human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DotNetConf2021.Person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4A638-F4FD-4312-9CE5-2B941AA22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196" y="6368987"/>
            <a:ext cx="819842" cy="46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18732-B723-4323-B8FE-D1B1BCC8341F}"/>
              </a:ext>
            </a:extLst>
          </p:cNvPr>
          <p:cNvSpPr txBox="1"/>
          <p:nvPr/>
        </p:nvSpPr>
        <p:spPr>
          <a:xfrm>
            <a:off x="-57622" y="6642556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A162D0"/>
                </a:solidFill>
              </a:rPr>
              <a:t>Code.Digest | .NET Conf Israel 2021 | What’s new In C#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DA08A-BD61-444E-9E59-0372AC09E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737" y="41320"/>
            <a:ext cx="681242" cy="38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1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</TotalTime>
  <Words>6321</Words>
  <Application>Microsoft Office PowerPoint</Application>
  <PresentationFormat>Widescreen</PresentationFormat>
  <Paragraphs>967</Paragraphs>
  <Slides>109</Slides>
  <Notes>2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5" baseType="lpstr">
      <vt:lpstr>Arial</vt:lpstr>
      <vt:lpstr>Calibri</vt:lpstr>
      <vt:lpstr>Calibri Light</vt:lpstr>
      <vt:lpstr>Consolas</vt:lpstr>
      <vt:lpstr>Wingdings</vt:lpstr>
      <vt:lpstr>Office Theme</vt:lpstr>
      <vt:lpstr>.NET Conf Israel 2021</vt:lpstr>
      <vt:lpstr>C# 10 features</vt:lpstr>
      <vt:lpstr>C# 10 features</vt:lpstr>
      <vt:lpstr>C# 10 features</vt:lpstr>
      <vt:lpstr>C# 10 features</vt:lpstr>
      <vt:lpstr>Prerequisites</vt:lpstr>
      <vt:lpstr>About Moaid Hathot</vt:lpstr>
      <vt:lpstr>C# feature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Records</vt:lpstr>
      <vt:lpstr>C# feature</vt:lpstr>
      <vt:lpstr>Structs</vt:lpstr>
      <vt:lpstr>Structs</vt:lpstr>
      <vt:lpstr>Structs</vt:lpstr>
      <vt:lpstr>Structs</vt:lpstr>
      <vt:lpstr>Structs</vt:lpstr>
      <vt:lpstr>Anonymous Types</vt:lpstr>
      <vt:lpstr>Anonymous Types</vt:lpstr>
      <vt:lpstr>C# feature</vt:lpstr>
      <vt:lpstr>ValueTuple Deconstruction</vt:lpstr>
      <vt:lpstr>ValueTuple Deconstruction</vt:lpstr>
      <vt:lpstr>ValueTuple Deconstruction</vt:lpstr>
      <vt:lpstr>ValueTuple Deconstruction</vt:lpstr>
      <vt:lpstr>ValueTuple Deconstruction</vt:lpstr>
      <vt:lpstr>ValueTuple Deconstruction</vt:lpstr>
      <vt:lpstr>ValueTuple Deconstruction</vt:lpstr>
      <vt:lpstr>ValueTuple Deconstruction</vt:lpstr>
      <vt:lpstr>ValueTuple Deconstruction</vt:lpstr>
      <vt:lpstr>ValueTuple Deconstruction</vt:lpstr>
      <vt:lpstr>ValueTuple Deconstruction</vt:lpstr>
      <vt:lpstr>ValueTuple Deconstruction</vt:lpstr>
      <vt:lpstr>C# feature</vt:lpstr>
      <vt:lpstr>Extended property patterns</vt:lpstr>
      <vt:lpstr>Extended property patterns</vt:lpstr>
      <vt:lpstr>Extended property patterns</vt:lpstr>
      <vt:lpstr>Extended property patterns</vt:lpstr>
      <vt:lpstr>Extended property patterns</vt:lpstr>
      <vt:lpstr>Extended property patterns</vt:lpstr>
      <vt:lpstr>Extended property patterns</vt:lpstr>
      <vt:lpstr>Extended property patterns</vt:lpstr>
      <vt:lpstr>C# features</vt:lpstr>
      <vt:lpstr>Lambda Improvements</vt:lpstr>
      <vt:lpstr>Lambda Improvements</vt:lpstr>
      <vt:lpstr>Lambda Improvements</vt:lpstr>
      <vt:lpstr>Lambda Improvements</vt:lpstr>
      <vt:lpstr>Lambda Improvements</vt:lpstr>
      <vt:lpstr>Lambda Improvements</vt:lpstr>
      <vt:lpstr>Lambda Improvements</vt:lpstr>
      <vt:lpstr>Lambda Improvements</vt:lpstr>
      <vt:lpstr>Lambda Improvements</vt:lpstr>
      <vt:lpstr>Lambda Improvements</vt:lpstr>
      <vt:lpstr>Lambda Improvements</vt:lpstr>
      <vt:lpstr>C# features</vt:lpstr>
      <vt:lpstr>Constant interpolated strings</vt:lpstr>
      <vt:lpstr>Constant interpolated strings</vt:lpstr>
      <vt:lpstr>Constant interpolated strings</vt:lpstr>
      <vt:lpstr>Constant interpolated strings</vt:lpstr>
      <vt:lpstr>Constant interpolated strings</vt:lpstr>
      <vt:lpstr>C# features</vt:lpstr>
      <vt:lpstr>File-scoped namespace</vt:lpstr>
      <vt:lpstr>File-scoped namespace</vt:lpstr>
      <vt:lpstr>File-scoped namespace</vt:lpstr>
      <vt:lpstr>Global using Directive</vt:lpstr>
      <vt:lpstr>Global using Directive</vt:lpstr>
      <vt:lpstr>Global using Directive</vt:lpstr>
      <vt:lpstr>Global using Directive</vt:lpstr>
      <vt:lpstr>Best of //Build 2021</vt:lpstr>
      <vt:lpstr>ASP.NET MapActions</vt:lpstr>
      <vt:lpstr>ASP.NET MapActions</vt:lpstr>
      <vt:lpstr>ASP.NET MapActions</vt:lpstr>
      <vt:lpstr>ASP.NET Minimal APIs</vt:lpstr>
      <vt:lpstr>ASP.NET Minimal APIs</vt:lpstr>
      <vt:lpstr>ASP.NET Minimal APIs</vt:lpstr>
      <vt:lpstr>ASP.NET Minimal APIs</vt:lpstr>
      <vt:lpstr>ASP.NET Minimal APIs</vt:lpstr>
      <vt:lpstr>ASP.NET Minimal APIs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HackaLearn</dc:title>
  <dc:creator>Moaid Hathot</dc:creator>
  <cp:lastModifiedBy>Moaid Hathot</cp:lastModifiedBy>
  <cp:revision>1</cp:revision>
  <dcterms:created xsi:type="dcterms:W3CDTF">2021-05-29T12:08:09Z</dcterms:created>
  <dcterms:modified xsi:type="dcterms:W3CDTF">2021-12-26T11:12:30Z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2021-05-30T02:50:41Z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2eafaa14-fc15-402d-8517-2fd1f7041335</vt:lpwstr>
  </property>
  <property fmtid="{D5CDD505-2E9C-101B-9397-08002B2CF9AE}" pid="8" name="MSIP_Label_f42aa342-8706-4288-bd11-ebb85995028c_ContentBits">
    <vt:lpwstr>0</vt:lpwstr>
  </property>
</Properties>
</file>