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22"/>
    <p:sldMasterId id="2147483929" r:id="rId23"/>
  </p:sldMasterIdLst>
  <p:notesMasterIdLst>
    <p:notesMasterId r:id="rId35"/>
  </p:notesMasterIdLst>
  <p:handoutMasterIdLst>
    <p:handoutMasterId r:id="rId36"/>
  </p:handoutMasterIdLst>
  <p:sldIdLst>
    <p:sldId id="263" r:id="rId24"/>
    <p:sldId id="272" r:id="rId25"/>
    <p:sldId id="447" r:id="rId26"/>
    <p:sldId id="449" r:id="rId27"/>
    <p:sldId id="444" r:id="rId28"/>
    <p:sldId id="453" r:id="rId29"/>
    <p:sldId id="265" r:id="rId30"/>
    <p:sldId id="377" r:id="rId31"/>
    <p:sldId id="454" r:id="rId32"/>
    <p:sldId id="268" r:id="rId33"/>
    <p:sldId id="269" r:id="rId3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id" initials="M" lastIdx="1" clrIdx="0">
    <p:extLst>
      <p:ext uri="{19B8F6BF-5375-455C-9EA6-DF929625EA0E}">
        <p15:presenceInfo xmlns:p15="http://schemas.microsoft.com/office/powerpoint/2012/main" userId="Moa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6FF"/>
    <a:srgbClr val="38D5EF"/>
    <a:srgbClr val="0069A7"/>
    <a:srgbClr val="00B2E3"/>
    <a:srgbClr val="0082CA"/>
    <a:srgbClr val="0073A2"/>
    <a:srgbClr val="2293C7"/>
    <a:srgbClr val="00B4E5"/>
    <a:srgbClr val="0086C3"/>
    <a:srgbClr val="00B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86" autoAdjust="0"/>
  </p:normalViewPr>
  <p:slideViewPr>
    <p:cSldViewPr showGuides="1">
      <p:cViewPr varScale="1">
        <p:scale>
          <a:sx n="119" d="100"/>
          <a:sy n="119" d="100"/>
        </p:scale>
        <p:origin x="12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3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11.xml"/><Relationship Id="rId42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2.xml"/><Relationship Id="rId28" Type="http://schemas.openxmlformats.org/officeDocument/2006/relationships/slide" Target="slides/slide5.xml"/><Relationship Id="rId36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id" userId="9c820c72-540a-456f-a48b-8b0cf4484839" providerId="ADAL" clId="{7BC96274-55D8-474D-91EC-98BC718B8676}"/>
    <pc:docChg chg="addSld delSld modSld">
      <pc:chgData name="Moaid" userId="9c820c72-540a-456f-a48b-8b0cf4484839" providerId="ADAL" clId="{7BC96274-55D8-474D-91EC-98BC718B8676}" dt="2020-11-23T00:18:33.284" v="2"/>
      <pc:docMkLst>
        <pc:docMk/>
      </pc:docMkLst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546566619" sldId="263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518147581" sldId="265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102991753" sldId="268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4189827190" sldId="269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241397846" sldId="27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179262" sldId="27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651341209" sldId="27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842226667" sldId="27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257221158" sldId="27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023874386" sldId="278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0388529" sldId="28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196625006" sldId="28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781111442" sldId="28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990997428" sldId="28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890252875" sldId="29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339624022" sldId="29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0063862" sldId="36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899505882" sldId="36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367610999" sldId="36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16223392" sldId="36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997371465" sldId="36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765973176" sldId="36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200912682" sldId="368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782038367" sldId="36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51382311" sldId="37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233012058" sldId="37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679365059" sldId="37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735401244" sldId="37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196642534" sldId="376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212042546" sldId="37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212050134" sldId="37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501826211" sldId="38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601540230" sldId="38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30357423" sldId="38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395588248" sldId="38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43724099" sldId="39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975211933" sldId="39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480822553" sldId="39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817661101" sldId="39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904277610" sldId="39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6856756" sldId="39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17832435" sldId="39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818216679" sldId="39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888033255" sldId="40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220123643" sldId="40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098024958" sldId="40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124031111" sldId="40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187859505" sldId="408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32483497" sldId="41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681582266" sldId="41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726955456" sldId="41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828853930" sldId="41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737639283" sldId="41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896151004" sldId="41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843113283" sldId="41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25590688" sldId="418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518976754" sldId="41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214391471" sldId="42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526707355" sldId="42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227958198" sldId="42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1147112629" sldId="42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3636328" sldId="42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50384298" sldId="427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28590868" sldId="429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014886844" sldId="43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466809046" sldId="433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101145610" sldId="434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4712664" sldId="435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2116985143" sldId="436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682162246" sldId="440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181198837" sldId="441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3202611096" sldId="442"/>
        </pc:sldMkLst>
      </pc:sldChg>
      <pc:sldChg chg="del">
        <pc:chgData name="Moaid" userId="9c820c72-540a-456f-a48b-8b0cf4484839" providerId="ADAL" clId="{7BC96274-55D8-474D-91EC-98BC718B8676}" dt="2020-11-23T00:18:30.249" v="0" actId="47"/>
        <pc:sldMkLst>
          <pc:docMk/>
          <pc:sldMk cId="772965651" sldId="443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132346757" sldId="444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449760851" sldId="447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501156510" sldId="448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1846840859" sldId="449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3486779759" sldId="450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4147935390" sldId="452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2382767070" sldId="453"/>
        </pc:sldMkLst>
      </pc:sldChg>
      <pc:sldChg chg="add del">
        <pc:chgData name="Moaid" userId="9c820c72-540a-456f-a48b-8b0cf4484839" providerId="ADAL" clId="{7BC96274-55D8-474D-91EC-98BC718B8676}" dt="2020-11-23T00:18:33.284" v="2"/>
        <pc:sldMkLst>
          <pc:docMk/>
          <pc:sldMk cId="149743783" sldId="454"/>
        </pc:sldMkLst>
      </pc:sldChg>
    </pc:docChg>
  </pc:docChgLst>
  <pc:docChgLst>
    <pc:chgData name="Moaid" userId="9c820c72-540a-456f-a48b-8b0cf4484839" providerId="ADAL" clId="{FCA0BB31-4A27-41E4-8C0E-CA4CF6887B54}"/>
    <pc:docChg chg="undo custSel addSld delSld">
      <pc:chgData name="Moaid" userId="9c820c72-540a-456f-a48b-8b0cf4484839" providerId="ADAL" clId="{FCA0BB31-4A27-41E4-8C0E-CA4CF6887B54}" dt="2020-07-08T08:31:43.426" v="19" actId="47"/>
      <pc:docMkLst>
        <pc:docMk/>
      </pc:docMkLst>
      <pc:sldChg chg="del">
        <pc:chgData name="Moaid" userId="9c820c72-540a-456f-a48b-8b0cf4484839" providerId="ADAL" clId="{FCA0BB31-4A27-41E4-8C0E-CA4CF6887B54}" dt="2020-07-08T08:30:28.212" v="3" actId="47"/>
        <pc:sldMkLst>
          <pc:docMk/>
          <pc:sldMk cId="1925482518" sldId="267"/>
        </pc:sldMkLst>
      </pc:sldChg>
      <pc:sldChg chg="del">
        <pc:chgData name="Moaid" userId="9c820c72-540a-456f-a48b-8b0cf4484839" providerId="ADAL" clId="{FCA0BB31-4A27-41E4-8C0E-CA4CF6887B54}" dt="2020-07-08T08:30:29.074" v="4" actId="47"/>
        <pc:sldMkLst>
          <pc:docMk/>
          <pc:sldMk cId="388098617" sldId="271"/>
        </pc:sldMkLst>
      </pc:sldChg>
      <pc:sldChg chg="del">
        <pc:chgData name="Moaid" userId="9c820c72-540a-456f-a48b-8b0cf4484839" providerId="ADAL" clId="{FCA0BB31-4A27-41E4-8C0E-CA4CF6887B54}" dt="2020-07-08T08:31:37.846" v="18" actId="47"/>
        <pc:sldMkLst>
          <pc:docMk/>
          <pc:sldMk cId="2434218833" sldId="275"/>
        </pc:sldMkLst>
      </pc:sldChg>
      <pc:sldChg chg="del">
        <pc:chgData name="Moaid" userId="9c820c72-540a-456f-a48b-8b0cf4484839" providerId="ADAL" clId="{FCA0BB31-4A27-41E4-8C0E-CA4CF6887B54}" dt="2020-07-08T08:30:29.968" v="5" actId="47"/>
        <pc:sldMkLst>
          <pc:docMk/>
          <pc:sldMk cId="3870867601" sldId="279"/>
        </pc:sldMkLst>
      </pc:sldChg>
      <pc:sldChg chg="del">
        <pc:chgData name="Moaid" userId="9c820c72-540a-456f-a48b-8b0cf4484839" providerId="ADAL" clId="{FCA0BB31-4A27-41E4-8C0E-CA4CF6887B54}" dt="2020-07-08T08:30:25.222" v="0" actId="47"/>
        <pc:sldMkLst>
          <pc:docMk/>
          <pc:sldMk cId="2341823899" sldId="280"/>
        </pc:sldMkLst>
      </pc:sldChg>
      <pc:sldChg chg="del">
        <pc:chgData name="Moaid" userId="9c820c72-540a-456f-a48b-8b0cf4484839" providerId="ADAL" clId="{FCA0BB31-4A27-41E4-8C0E-CA4CF6887B54}" dt="2020-07-08T08:30:40.167" v="8" actId="47"/>
        <pc:sldMkLst>
          <pc:docMk/>
          <pc:sldMk cId="2216834358" sldId="282"/>
        </pc:sldMkLst>
      </pc:sldChg>
      <pc:sldChg chg="del">
        <pc:chgData name="Moaid" userId="9c820c72-540a-456f-a48b-8b0cf4484839" providerId="ADAL" clId="{FCA0BB31-4A27-41E4-8C0E-CA4CF6887B54}" dt="2020-07-08T08:30:44.694" v="10" actId="47"/>
        <pc:sldMkLst>
          <pc:docMk/>
          <pc:sldMk cId="2039490388" sldId="284"/>
        </pc:sldMkLst>
      </pc:sldChg>
      <pc:sldChg chg="del">
        <pc:chgData name="Moaid" userId="9c820c72-540a-456f-a48b-8b0cf4484839" providerId="ADAL" clId="{FCA0BB31-4A27-41E4-8C0E-CA4CF6887B54}" dt="2020-07-08T08:31:19.551" v="14" actId="47"/>
        <pc:sldMkLst>
          <pc:docMk/>
          <pc:sldMk cId="1175985943" sldId="286"/>
        </pc:sldMkLst>
      </pc:sldChg>
      <pc:sldChg chg="del">
        <pc:chgData name="Moaid" userId="9c820c72-540a-456f-a48b-8b0cf4484839" providerId="ADAL" clId="{FCA0BB31-4A27-41E4-8C0E-CA4CF6887B54}" dt="2020-07-08T08:31:19.551" v="14" actId="47"/>
        <pc:sldMkLst>
          <pc:docMk/>
          <pc:sldMk cId="47041602" sldId="287"/>
        </pc:sldMkLst>
      </pc:sldChg>
      <pc:sldChg chg="del">
        <pc:chgData name="Moaid" userId="9c820c72-540a-456f-a48b-8b0cf4484839" providerId="ADAL" clId="{FCA0BB31-4A27-41E4-8C0E-CA4CF6887B54}" dt="2020-07-08T08:31:43.426" v="19" actId="47"/>
        <pc:sldMkLst>
          <pc:docMk/>
          <pc:sldMk cId="2995321991" sldId="373"/>
        </pc:sldMkLst>
      </pc:sldChg>
      <pc:sldChg chg="del">
        <pc:chgData name="Moaid" userId="9c820c72-540a-456f-a48b-8b0cf4484839" providerId="ADAL" clId="{FCA0BB31-4A27-41E4-8C0E-CA4CF6887B54}" dt="2020-07-08T08:31:31.874" v="16" actId="47"/>
        <pc:sldMkLst>
          <pc:docMk/>
          <pc:sldMk cId="3206172390" sldId="378"/>
        </pc:sldMkLst>
      </pc:sldChg>
      <pc:sldChg chg="del">
        <pc:chgData name="Moaid" userId="9c820c72-540a-456f-a48b-8b0cf4484839" providerId="ADAL" clId="{FCA0BB31-4A27-41E4-8C0E-CA4CF6887B54}" dt="2020-07-08T08:30:41.847" v="9" actId="47"/>
        <pc:sldMkLst>
          <pc:docMk/>
          <pc:sldMk cId="1751214251" sldId="383"/>
        </pc:sldMkLst>
      </pc:sldChg>
      <pc:sldChg chg="del">
        <pc:chgData name="Moaid" userId="9c820c72-540a-456f-a48b-8b0cf4484839" providerId="ADAL" clId="{FCA0BB31-4A27-41E4-8C0E-CA4CF6887B54}" dt="2020-07-08T08:31:43.426" v="19" actId="47"/>
        <pc:sldMkLst>
          <pc:docMk/>
          <pc:sldMk cId="2472038266" sldId="384"/>
        </pc:sldMkLst>
      </pc:sldChg>
      <pc:sldChg chg="del">
        <pc:chgData name="Moaid" userId="9c820c72-540a-456f-a48b-8b0cf4484839" providerId="ADAL" clId="{FCA0BB31-4A27-41E4-8C0E-CA4CF6887B54}" dt="2020-07-08T08:30:27.435" v="2" actId="47"/>
        <pc:sldMkLst>
          <pc:docMk/>
          <pc:sldMk cId="695665985" sldId="386"/>
        </pc:sldMkLst>
      </pc:sldChg>
      <pc:sldChg chg="del">
        <pc:chgData name="Moaid" userId="9c820c72-540a-456f-a48b-8b0cf4484839" providerId="ADAL" clId="{FCA0BB31-4A27-41E4-8C0E-CA4CF6887B54}" dt="2020-07-08T08:30:26.504" v="1" actId="47"/>
        <pc:sldMkLst>
          <pc:docMk/>
          <pc:sldMk cId="1344739939" sldId="388"/>
        </pc:sldMkLst>
      </pc:sldChg>
      <pc:sldChg chg="del">
        <pc:chgData name="Moaid" userId="9c820c72-540a-456f-a48b-8b0cf4484839" providerId="ADAL" clId="{FCA0BB31-4A27-41E4-8C0E-CA4CF6887B54}" dt="2020-07-08T08:31:43.426" v="19" actId="47"/>
        <pc:sldMkLst>
          <pc:docMk/>
          <pc:sldMk cId="246480036" sldId="398"/>
        </pc:sldMkLst>
      </pc:sldChg>
      <pc:sldChg chg="del">
        <pc:chgData name="Moaid" userId="9c820c72-540a-456f-a48b-8b0cf4484839" providerId="ADAL" clId="{FCA0BB31-4A27-41E4-8C0E-CA4CF6887B54}" dt="2020-07-08T08:30:38.187" v="7" actId="47"/>
        <pc:sldMkLst>
          <pc:docMk/>
          <pc:sldMk cId="845912289" sldId="399"/>
        </pc:sldMkLst>
      </pc:sldChg>
      <pc:sldChg chg="del">
        <pc:chgData name="Moaid" userId="9c820c72-540a-456f-a48b-8b0cf4484839" providerId="ADAL" clId="{FCA0BB31-4A27-41E4-8C0E-CA4CF6887B54}" dt="2020-07-08T08:31:19.551" v="14" actId="47"/>
        <pc:sldMkLst>
          <pc:docMk/>
          <pc:sldMk cId="787039234" sldId="401"/>
        </pc:sldMkLst>
      </pc:sldChg>
      <pc:sldChg chg="del">
        <pc:chgData name="Moaid" userId="9c820c72-540a-456f-a48b-8b0cf4484839" providerId="ADAL" clId="{FCA0BB31-4A27-41E4-8C0E-CA4CF6887B54}" dt="2020-07-08T08:31:19.551" v="14" actId="47"/>
        <pc:sldMkLst>
          <pc:docMk/>
          <pc:sldMk cId="3934495280" sldId="402"/>
        </pc:sldMkLst>
      </pc:sldChg>
      <pc:sldChg chg="add del">
        <pc:chgData name="Moaid" userId="9c820c72-540a-456f-a48b-8b0cf4484839" providerId="ADAL" clId="{FCA0BB31-4A27-41E4-8C0E-CA4CF6887B54}" dt="2020-07-08T08:30:54.400" v="13" actId="47"/>
        <pc:sldMkLst>
          <pc:docMk/>
          <pc:sldMk cId="3016096092" sldId="403"/>
        </pc:sldMkLst>
      </pc:sldChg>
      <pc:sldChg chg="del">
        <pc:chgData name="Moaid" userId="9c820c72-540a-456f-a48b-8b0cf4484839" providerId="ADAL" clId="{FCA0BB31-4A27-41E4-8C0E-CA4CF6887B54}" dt="2020-07-08T08:31:28.534" v="15" actId="47"/>
        <pc:sldMkLst>
          <pc:docMk/>
          <pc:sldMk cId="192910231" sldId="421"/>
        </pc:sldMkLst>
      </pc:sldChg>
      <pc:sldChg chg="del">
        <pc:chgData name="Moaid" userId="9c820c72-540a-456f-a48b-8b0cf4484839" providerId="ADAL" clId="{FCA0BB31-4A27-41E4-8C0E-CA4CF6887B54}" dt="2020-07-08T08:30:35.414" v="6" actId="47"/>
        <pc:sldMkLst>
          <pc:docMk/>
          <pc:sldMk cId="587687487" sldId="430"/>
        </pc:sldMkLst>
      </pc:sldChg>
      <pc:sldChg chg="del">
        <pc:chgData name="Moaid" userId="9c820c72-540a-456f-a48b-8b0cf4484839" providerId="ADAL" clId="{FCA0BB31-4A27-41E4-8C0E-CA4CF6887B54}" dt="2020-07-08T08:31:34.209" v="17" actId="47"/>
        <pc:sldMkLst>
          <pc:docMk/>
          <pc:sldMk cId="2548995380" sldId="431"/>
        </pc:sldMkLst>
      </pc:sldChg>
    </pc:docChg>
  </pc:docChgLst>
  <pc:docChgLst>
    <pc:chgData name="Moaid" userId="9c820c72-540a-456f-a48b-8b0cf4484839" providerId="ADAL" clId="{D80A4A60-9E23-4B48-97E2-EBC892884F8E}"/>
    <pc:docChg chg="undo custSel modSld">
      <pc:chgData name="Moaid" userId="9c820c72-540a-456f-a48b-8b0cf4484839" providerId="ADAL" clId="{D80A4A60-9E23-4B48-97E2-EBC892884F8E}" dt="2020-07-29T12:49:21.447" v="340" actId="20577"/>
      <pc:docMkLst>
        <pc:docMk/>
      </pc:docMkLst>
      <pc:sldChg chg="addSp delSp modSp mod">
        <pc:chgData name="Moaid" userId="9c820c72-540a-456f-a48b-8b0cf4484839" providerId="ADAL" clId="{D80A4A60-9E23-4B48-97E2-EBC892884F8E}" dt="2020-07-29T00:17:21.747" v="211" actId="27636"/>
        <pc:sldMkLst>
          <pc:docMk/>
          <pc:sldMk cId="546566619" sldId="263"/>
        </pc:sldMkLst>
        <pc:spChg chg="mod ord">
          <ac:chgData name="Moaid" userId="9c820c72-540a-456f-a48b-8b0cf4484839" providerId="ADAL" clId="{D80A4A60-9E23-4B48-97E2-EBC892884F8E}" dt="2020-07-29T00:16:25.739" v="194" actId="166"/>
          <ac:spMkLst>
            <pc:docMk/>
            <pc:sldMk cId="546566619" sldId="263"/>
            <ac:spMk id="2" creationId="{6C3103B9-269B-4BD3-94F3-40537B84939C}"/>
          </ac:spMkLst>
        </pc:spChg>
        <pc:spChg chg="mod">
          <ac:chgData name="Moaid" userId="9c820c72-540a-456f-a48b-8b0cf4484839" providerId="ADAL" clId="{D80A4A60-9E23-4B48-97E2-EBC892884F8E}" dt="2020-07-29T00:17:21.747" v="211" actId="27636"/>
          <ac:spMkLst>
            <pc:docMk/>
            <pc:sldMk cId="546566619" sldId="263"/>
            <ac:spMk id="4" creationId="{12A9DF8D-7041-4442-A4BB-1F53946BD640}"/>
          </ac:spMkLst>
        </pc:spChg>
        <pc:picChg chg="add mod">
          <ac:chgData name="Moaid" userId="9c820c72-540a-456f-a48b-8b0cf4484839" providerId="ADAL" clId="{D80A4A60-9E23-4B48-97E2-EBC892884F8E}" dt="2020-07-29T00:13:33.821" v="112" actId="14100"/>
          <ac:picMkLst>
            <pc:docMk/>
            <pc:sldMk cId="546566619" sldId="263"/>
            <ac:picMk id="6" creationId="{2F940E1A-E8A4-4B71-A463-D7261C134D23}"/>
          </ac:picMkLst>
        </pc:picChg>
        <pc:picChg chg="add del">
          <ac:chgData name="Moaid" userId="9c820c72-540a-456f-a48b-8b0cf4484839" providerId="ADAL" clId="{D80A4A60-9E23-4B48-97E2-EBC892884F8E}" dt="2020-07-29T00:13:40.635" v="114" actId="22"/>
          <ac:picMkLst>
            <pc:docMk/>
            <pc:sldMk cId="546566619" sldId="263"/>
            <ac:picMk id="8" creationId="{E93A9168-FC73-4BC8-9069-FA5CDC11CE88}"/>
          </ac:picMkLst>
        </pc:picChg>
        <pc:picChg chg="add mod ord">
          <ac:chgData name="Moaid" userId="9c820c72-540a-456f-a48b-8b0cf4484839" providerId="ADAL" clId="{D80A4A60-9E23-4B48-97E2-EBC892884F8E}" dt="2020-07-29T00:16:54.563" v="200" actId="1076"/>
          <ac:picMkLst>
            <pc:docMk/>
            <pc:sldMk cId="546566619" sldId="263"/>
            <ac:picMk id="11" creationId="{4E8828BC-3D6D-454F-A158-60EAFB6606A7}"/>
          </ac:picMkLst>
        </pc:picChg>
        <pc:picChg chg="add mod">
          <ac:chgData name="Moaid" userId="9c820c72-540a-456f-a48b-8b0cf4484839" providerId="ADAL" clId="{D80A4A60-9E23-4B48-97E2-EBC892884F8E}" dt="2020-07-29T00:15:29.223" v="151" actId="1076"/>
          <ac:picMkLst>
            <pc:docMk/>
            <pc:sldMk cId="546566619" sldId="263"/>
            <ac:picMk id="13" creationId="{04491139-314A-45A9-882D-B69131154B70}"/>
          </ac:picMkLst>
        </pc:picChg>
        <pc:picChg chg="add mod">
          <ac:chgData name="Moaid" userId="9c820c72-540a-456f-a48b-8b0cf4484839" providerId="ADAL" clId="{D80A4A60-9E23-4B48-97E2-EBC892884F8E}" dt="2020-07-29T00:15:48.742" v="157" actId="14100"/>
          <ac:picMkLst>
            <pc:docMk/>
            <pc:sldMk cId="546566619" sldId="263"/>
            <ac:picMk id="15" creationId="{B31D0217-A116-468A-8AFE-8C1A8C47F82A}"/>
          </ac:picMkLst>
        </pc:picChg>
        <pc:picChg chg="add del mod">
          <ac:chgData name="Moaid" userId="9c820c72-540a-456f-a48b-8b0cf4484839" providerId="ADAL" clId="{D80A4A60-9E23-4B48-97E2-EBC892884F8E}" dt="2020-07-29T00:15:59.419" v="159" actId="478"/>
          <ac:picMkLst>
            <pc:docMk/>
            <pc:sldMk cId="546566619" sldId="263"/>
            <ac:picMk id="17" creationId="{693E03D1-AFE9-49F2-B204-09CA86EF5BA3}"/>
          </ac:picMkLst>
        </pc:picChg>
        <pc:picChg chg="add mod">
          <ac:chgData name="Moaid" userId="9c820c72-540a-456f-a48b-8b0cf4484839" providerId="ADAL" clId="{D80A4A60-9E23-4B48-97E2-EBC892884F8E}" dt="2020-07-29T00:16:29.691" v="195" actId="14100"/>
          <ac:picMkLst>
            <pc:docMk/>
            <pc:sldMk cId="546566619" sldId="263"/>
            <ac:picMk id="19" creationId="{2A98E28E-831A-4BF1-9C5A-1B7F8198E73B}"/>
          </ac:picMkLst>
        </pc:picChg>
      </pc:sldChg>
      <pc:sldChg chg="addSp modSp mod">
        <pc:chgData name="Moaid" userId="9c820c72-540a-456f-a48b-8b0cf4484839" providerId="ADAL" clId="{D80A4A60-9E23-4B48-97E2-EBC892884F8E}" dt="2020-07-29T12:48:34.292" v="332" actId="20577"/>
        <pc:sldMkLst>
          <pc:docMk/>
          <pc:sldMk cId="518147581" sldId="265"/>
        </pc:sldMkLst>
        <pc:spChg chg="mod">
          <ac:chgData name="Moaid" userId="9c820c72-540a-456f-a48b-8b0cf4484839" providerId="ADAL" clId="{D80A4A60-9E23-4B48-97E2-EBC892884F8E}" dt="2020-07-29T12:48:34.292" v="332" actId="20577"/>
          <ac:spMkLst>
            <pc:docMk/>
            <pc:sldMk cId="518147581" sldId="265"/>
            <ac:spMk id="5" creationId="{C7DB221D-6725-4F06-98D1-A2B71BD8630D}"/>
          </ac:spMkLst>
        </pc:spChg>
        <pc:picChg chg="add">
          <ac:chgData name="Moaid" userId="9c820c72-540a-456f-a48b-8b0cf4484839" providerId="ADAL" clId="{D80A4A60-9E23-4B48-97E2-EBC892884F8E}" dt="2020-07-29T00:18:13.278" v="229" actId="22"/>
          <ac:picMkLst>
            <pc:docMk/>
            <pc:sldMk cId="518147581" sldId="265"/>
            <ac:picMk id="6" creationId="{BAAD8767-C2CD-4B8A-85FF-85B8359B685A}"/>
          </ac:picMkLst>
        </pc:picChg>
        <pc:picChg chg="add">
          <ac:chgData name="Moaid" userId="9c820c72-540a-456f-a48b-8b0cf4484839" providerId="ADAL" clId="{D80A4A60-9E23-4B48-97E2-EBC892884F8E}" dt="2020-07-29T00:18:21.998" v="234" actId="22"/>
          <ac:picMkLst>
            <pc:docMk/>
            <pc:sldMk cId="518147581" sldId="265"/>
            <ac:picMk id="8" creationId="{9CCB2D21-3E14-4A29-8593-B5D368227395}"/>
          </ac:picMkLst>
        </pc:picChg>
      </pc:sldChg>
      <pc:sldChg chg="addSp mod">
        <pc:chgData name="Moaid" userId="9c820c72-540a-456f-a48b-8b0cf4484839" providerId="ADAL" clId="{D80A4A60-9E23-4B48-97E2-EBC892884F8E}" dt="2020-07-29T00:19:31.679" v="298" actId="22"/>
        <pc:sldMkLst>
          <pc:docMk/>
          <pc:sldMk cId="2102991753" sldId="268"/>
        </pc:sldMkLst>
        <pc:picChg chg="add">
          <ac:chgData name="Moaid" userId="9c820c72-540a-456f-a48b-8b0cf4484839" providerId="ADAL" clId="{D80A4A60-9E23-4B48-97E2-EBC892884F8E}" dt="2020-07-29T00:19:31.679" v="298" actId="22"/>
          <ac:picMkLst>
            <pc:docMk/>
            <pc:sldMk cId="2102991753" sldId="268"/>
            <ac:picMk id="4" creationId="{6A3D5B39-3366-4EBE-9670-FB7D00AB204D}"/>
          </ac:picMkLst>
        </pc:picChg>
        <pc:picChg chg="add">
          <ac:chgData name="Moaid" userId="9c820c72-540a-456f-a48b-8b0cf4484839" providerId="ADAL" clId="{D80A4A60-9E23-4B48-97E2-EBC892884F8E}" dt="2020-07-29T00:19:31.679" v="298" actId="22"/>
          <ac:picMkLst>
            <pc:docMk/>
            <pc:sldMk cId="2102991753" sldId="268"/>
            <ac:picMk id="6" creationId="{AA343784-8B3D-4834-BEA7-B9338EDF31E7}"/>
          </ac:picMkLst>
        </pc:picChg>
      </pc:sldChg>
      <pc:sldChg chg="addSp delSp modSp mod">
        <pc:chgData name="Moaid" userId="9c820c72-540a-456f-a48b-8b0cf4484839" providerId="ADAL" clId="{D80A4A60-9E23-4B48-97E2-EBC892884F8E}" dt="2020-07-29T00:19:49.021" v="309" actId="1076"/>
        <pc:sldMkLst>
          <pc:docMk/>
          <pc:sldMk cId="4189827190" sldId="269"/>
        </pc:sldMkLst>
        <pc:spChg chg="mod">
          <ac:chgData name="Moaid" userId="9c820c72-540a-456f-a48b-8b0cf4484839" providerId="ADAL" clId="{D80A4A60-9E23-4B48-97E2-EBC892884F8E}" dt="2020-07-29T00:17:37.697" v="222" actId="20577"/>
          <ac:spMkLst>
            <pc:docMk/>
            <pc:sldMk cId="4189827190" sldId="269"/>
            <ac:spMk id="3" creationId="{438A54BF-4612-46CE-98A7-6A5EBEA4F706}"/>
          </ac:spMkLst>
        </pc:spChg>
        <pc:picChg chg="add mod ord">
          <ac:chgData name="Moaid" userId="9c820c72-540a-456f-a48b-8b0cf4484839" providerId="ADAL" clId="{D80A4A60-9E23-4B48-97E2-EBC892884F8E}" dt="2020-07-29T00:19:49.021" v="309" actId="1076"/>
          <ac:picMkLst>
            <pc:docMk/>
            <pc:sldMk cId="4189827190" sldId="269"/>
            <ac:picMk id="5" creationId="{195158A1-A6C4-4963-895C-3408A8D00255}"/>
          </ac:picMkLst>
        </pc:picChg>
        <pc:picChg chg="add mod">
          <ac:chgData name="Moaid" userId="9c820c72-540a-456f-a48b-8b0cf4484839" providerId="ADAL" clId="{D80A4A60-9E23-4B48-97E2-EBC892884F8E}" dt="2020-07-29T00:12:53.029" v="102" actId="14100"/>
          <ac:picMkLst>
            <pc:docMk/>
            <pc:sldMk cId="4189827190" sldId="269"/>
            <ac:picMk id="8" creationId="{CC90F648-1D2B-4C0A-A0A7-03F7CF5CED09}"/>
          </ac:picMkLst>
        </pc:picChg>
        <pc:picChg chg="add del">
          <ac:chgData name="Moaid" userId="9c820c72-540a-456f-a48b-8b0cf4484839" providerId="ADAL" clId="{D80A4A60-9E23-4B48-97E2-EBC892884F8E}" dt="2020-07-29T00:19:35.969" v="300" actId="478"/>
          <ac:picMkLst>
            <pc:docMk/>
            <pc:sldMk cId="4189827190" sldId="269"/>
            <ac:picMk id="10" creationId="{1C3280F8-7AB5-4599-89B6-47781901E5D2}"/>
          </ac:picMkLst>
        </pc:picChg>
        <pc:picChg chg="add del">
          <ac:chgData name="Moaid" userId="9c820c72-540a-456f-a48b-8b0cf4484839" providerId="ADAL" clId="{D80A4A60-9E23-4B48-97E2-EBC892884F8E}" dt="2020-07-29T00:19:37.601" v="301" actId="478"/>
          <ac:picMkLst>
            <pc:docMk/>
            <pc:sldMk cId="4189827190" sldId="269"/>
            <ac:picMk id="12" creationId="{375689A1-A0E8-4018-B958-9B9D60DF5A8D}"/>
          </ac:picMkLst>
        </pc:picChg>
      </pc:sldChg>
      <pc:sldChg chg="addSp mod">
        <pc:chgData name="Moaid" userId="9c820c72-540a-456f-a48b-8b0cf4484839" providerId="ADAL" clId="{D80A4A60-9E23-4B48-97E2-EBC892884F8E}" dt="2020-07-29T00:14:36.386" v="129" actId="22"/>
        <pc:sldMkLst>
          <pc:docMk/>
          <pc:sldMk cId="2241397846" sldId="272"/>
        </pc:sldMkLst>
        <pc:picChg chg="add">
          <ac:chgData name="Moaid" userId="9c820c72-540a-456f-a48b-8b0cf4484839" providerId="ADAL" clId="{D80A4A60-9E23-4B48-97E2-EBC892884F8E}" dt="2020-07-29T00:14:36.386" v="129" actId="22"/>
          <ac:picMkLst>
            <pc:docMk/>
            <pc:sldMk cId="2241397846" sldId="272"/>
            <ac:picMk id="6" creationId="{FF90B33C-EA19-41F5-B563-90333B64F196}"/>
          </ac:picMkLst>
        </pc:picChg>
        <pc:picChg chg="add">
          <ac:chgData name="Moaid" userId="9c820c72-540a-456f-a48b-8b0cf4484839" providerId="ADAL" clId="{D80A4A60-9E23-4B48-97E2-EBC892884F8E}" dt="2020-07-29T00:14:36.386" v="129" actId="22"/>
          <ac:picMkLst>
            <pc:docMk/>
            <pc:sldMk cId="2241397846" sldId="272"/>
            <ac:picMk id="8" creationId="{475220D1-1BEA-48AC-BC2A-D5A834131960}"/>
          </ac:picMkLst>
        </pc:picChg>
      </pc:sldChg>
      <pc:sldChg chg="addSp mod">
        <pc:chgData name="Moaid" userId="9c820c72-540a-456f-a48b-8b0cf4484839" providerId="ADAL" clId="{D80A4A60-9E23-4B48-97E2-EBC892884F8E}" dt="2020-07-29T00:14:44.049" v="130" actId="22"/>
        <pc:sldMkLst>
          <pc:docMk/>
          <pc:sldMk cId="4179262" sldId="273"/>
        </pc:sldMkLst>
        <pc:picChg chg="add">
          <ac:chgData name="Moaid" userId="9c820c72-540a-456f-a48b-8b0cf4484839" providerId="ADAL" clId="{D80A4A60-9E23-4B48-97E2-EBC892884F8E}" dt="2020-07-29T00:14:44.049" v="130" actId="22"/>
          <ac:picMkLst>
            <pc:docMk/>
            <pc:sldMk cId="4179262" sldId="273"/>
            <ac:picMk id="6" creationId="{F928D6DA-C5FC-4DEF-B235-FD21F81DAA7D}"/>
          </ac:picMkLst>
        </pc:picChg>
        <pc:picChg chg="add">
          <ac:chgData name="Moaid" userId="9c820c72-540a-456f-a48b-8b0cf4484839" providerId="ADAL" clId="{D80A4A60-9E23-4B48-97E2-EBC892884F8E}" dt="2020-07-29T00:14:44.049" v="130" actId="22"/>
          <ac:picMkLst>
            <pc:docMk/>
            <pc:sldMk cId="4179262" sldId="273"/>
            <ac:picMk id="8" creationId="{4E242C67-4A0D-44ED-8652-FDAB66F6089E}"/>
          </ac:picMkLst>
        </pc:picChg>
      </pc:sldChg>
      <pc:sldChg chg="addSp modSp mod">
        <pc:chgData name="Moaid" userId="9c820c72-540a-456f-a48b-8b0cf4484839" providerId="ADAL" clId="{D80A4A60-9E23-4B48-97E2-EBC892884F8E}" dt="2020-07-29T12:49:21.447" v="340" actId="20577"/>
        <pc:sldMkLst>
          <pc:docMk/>
          <pc:sldMk cId="2651341209" sldId="274"/>
        </pc:sldMkLst>
        <pc:spChg chg="mod">
          <ac:chgData name="Moaid" userId="9c820c72-540a-456f-a48b-8b0cf4484839" providerId="ADAL" clId="{D80A4A60-9E23-4B48-97E2-EBC892884F8E}" dt="2020-07-29T12:49:21.447" v="340" actId="20577"/>
          <ac:spMkLst>
            <pc:docMk/>
            <pc:sldMk cId="2651341209" sldId="274"/>
            <ac:spMk id="3" creationId="{1915A19A-0768-43C9-BFAE-7FF649ADF112}"/>
          </ac:spMkLst>
        </pc:spChg>
        <pc:picChg chg="add">
          <ac:chgData name="Moaid" userId="9c820c72-540a-456f-a48b-8b0cf4484839" providerId="ADAL" clId="{D80A4A60-9E23-4B48-97E2-EBC892884F8E}" dt="2020-07-29T00:18:29.158" v="238" actId="22"/>
          <ac:picMkLst>
            <pc:docMk/>
            <pc:sldMk cId="2651341209" sldId="274"/>
            <ac:picMk id="6" creationId="{3A36117F-A208-4E3D-8F76-355DF4BB16BF}"/>
          </ac:picMkLst>
        </pc:picChg>
        <pc:picChg chg="add">
          <ac:chgData name="Moaid" userId="9c820c72-540a-456f-a48b-8b0cf4484839" providerId="ADAL" clId="{D80A4A60-9E23-4B48-97E2-EBC892884F8E}" dt="2020-07-29T00:18:29.158" v="238" actId="22"/>
          <ac:picMkLst>
            <pc:docMk/>
            <pc:sldMk cId="2651341209" sldId="274"/>
            <ac:picMk id="8" creationId="{369A397B-6066-4A81-9F48-0660D251B543}"/>
          </ac:picMkLst>
        </pc:picChg>
      </pc:sldChg>
      <pc:sldChg chg="addSp mod">
        <pc:chgData name="Moaid" userId="9c820c72-540a-456f-a48b-8b0cf4484839" providerId="ADAL" clId="{D80A4A60-9E23-4B48-97E2-EBC892884F8E}" dt="2020-07-29T00:19:29.537" v="296" actId="22"/>
        <pc:sldMkLst>
          <pc:docMk/>
          <pc:sldMk cId="2842226667" sldId="276"/>
        </pc:sldMkLst>
        <pc:picChg chg="add">
          <ac:chgData name="Moaid" userId="9c820c72-540a-456f-a48b-8b0cf4484839" providerId="ADAL" clId="{D80A4A60-9E23-4B48-97E2-EBC892884F8E}" dt="2020-07-29T00:19:29.537" v="296" actId="22"/>
          <ac:picMkLst>
            <pc:docMk/>
            <pc:sldMk cId="2842226667" sldId="276"/>
            <ac:picMk id="6" creationId="{D5CAEBC1-E978-4950-A033-09EE4F321990}"/>
          </ac:picMkLst>
        </pc:picChg>
        <pc:picChg chg="add">
          <ac:chgData name="Moaid" userId="9c820c72-540a-456f-a48b-8b0cf4484839" providerId="ADAL" clId="{D80A4A60-9E23-4B48-97E2-EBC892884F8E}" dt="2020-07-29T00:19:29.537" v="296" actId="22"/>
          <ac:picMkLst>
            <pc:docMk/>
            <pc:sldMk cId="2842226667" sldId="276"/>
            <ac:picMk id="8" creationId="{007BF965-B5B0-4A15-9124-03556F43907E}"/>
          </ac:picMkLst>
        </pc:picChg>
      </pc:sldChg>
      <pc:sldChg chg="addSp mod">
        <pc:chgData name="Moaid" userId="9c820c72-540a-456f-a48b-8b0cf4484839" providerId="ADAL" clId="{D80A4A60-9E23-4B48-97E2-EBC892884F8E}" dt="2020-07-29T00:19:06.023" v="274" actId="22"/>
        <pc:sldMkLst>
          <pc:docMk/>
          <pc:sldMk cId="3257221158" sldId="277"/>
        </pc:sldMkLst>
        <pc:picChg chg="add">
          <ac:chgData name="Moaid" userId="9c820c72-540a-456f-a48b-8b0cf4484839" providerId="ADAL" clId="{D80A4A60-9E23-4B48-97E2-EBC892884F8E}" dt="2020-07-29T00:19:06.023" v="274" actId="22"/>
          <ac:picMkLst>
            <pc:docMk/>
            <pc:sldMk cId="3257221158" sldId="277"/>
            <ac:picMk id="6" creationId="{855DDF2E-0D64-4D1F-AE10-8602FFD36D7C}"/>
          </ac:picMkLst>
        </pc:picChg>
        <pc:picChg chg="add">
          <ac:chgData name="Moaid" userId="9c820c72-540a-456f-a48b-8b0cf4484839" providerId="ADAL" clId="{D80A4A60-9E23-4B48-97E2-EBC892884F8E}" dt="2020-07-29T00:19:06.023" v="274" actId="22"/>
          <ac:picMkLst>
            <pc:docMk/>
            <pc:sldMk cId="3257221158" sldId="277"/>
            <ac:picMk id="8" creationId="{E0D6FD8A-AE36-40EE-9677-BD8717C75B49}"/>
          </ac:picMkLst>
        </pc:picChg>
      </pc:sldChg>
      <pc:sldChg chg="addSp mod">
        <pc:chgData name="Moaid" userId="9c820c72-540a-456f-a48b-8b0cf4484839" providerId="ADAL" clId="{D80A4A60-9E23-4B48-97E2-EBC892884F8E}" dt="2020-07-29T00:18:23.789" v="235" actId="22"/>
        <pc:sldMkLst>
          <pc:docMk/>
          <pc:sldMk cId="3023874386" sldId="278"/>
        </pc:sldMkLst>
        <pc:picChg chg="add">
          <ac:chgData name="Moaid" userId="9c820c72-540a-456f-a48b-8b0cf4484839" providerId="ADAL" clId="{D80A4A60-9E23-4B48-97E2-EBC892884F8E}" dt="2020-07-29T00:18:14.096" v="230" actId="22"/>
          <ac:picMkLst>
            <pc:docMk/>
            <pc:sldMk cId="3023874386" sldId="278"/>
            <ac:picMk id="6" creationId="{20AC4AE7-E845-41E7-B4A8-3F1096F30D67}"/>
          </ac:picMkLst>
        </pc:picChg>
        <pc:picChg chg="add">
          <ac:chgData name="Moaid" userId="9c820c72-540a-456f-a48b-8b0cf4484839" providerId="ADAL" clId="{D80A4A60-9E23-4B48-97E2-EBC892884F8E}" dt="2020-07-29T00:18:23.789" v="235" actId="22"/>
          <ac:picMkLst>
            <pc:docMk/>
            <pc:sldMk cId="3023874386" sldId="278"/>
            <ac:picMk id="8" creationId="{E485FE00-ECEE-41F4-8321-98151B64331C}"/>
          </ac:picMkLst>
        </pc:picChg>
      </pc:sldChg>
      <pc:sldChg chg="addSp mod">
        <pc:chgData name="Moaid" userId="9c820c72-540a-456f-a48b-8b0cf4484839" providerId="ADAL" clId="{D80A4A60-9E23-4B48-97E2-EBC892884F8E}" dt="2020-07-29T00:18:19.370" v="232" actId="22"/>
        <pc:sldMkLst>
          <pc:docMk/>
          <pc:sldMk cId="310388529" sldId="281"/>
        </pc:sldMkLst>
        <pc:picChg chg="add">
          <ac:chgData name="Moaid" userId="9c820c72-540a-456f-a48b-8b0cf4484839" providerId="ADAL" clId="{D80A4A60-9E23-4B48-97E2-EBC892884F8E}" dt="2020-07-29T00:18:08.572" v="227" actId="22"/>
          <ac:picMkLst>
            <pc:docMk/>
            <pc:sldMk cId="310388529" sldId="281"/>
            <ac:picMk id="6" creationId="{D336C620-23BD-46DE-9244-B47ABE5E5152}"/>
          </ac:picMkLst>
        </pc:picChg>
        <pc:picChg chg="add">
          <ac:chgData name="Moaid" userId="9c820c72-540a-456f-a48b-8b0cf4484839" providerId="ADAL" clId="{D80A4A60-9E23-4B48-97E2-EBC892884F8E}" dt="2020-07-29T00:18:19.370" v="232" actId="22"/>
          <ac:picMkLst>
            <pc:docMk/>
            <pc:sldMk cId="310388529" sldId="281"/>
            <ac:picMk id="8" creationId="{7AB467A8-525B-4B8C-8A87-BC6FAA245F22}"/>
          </ac:picMkLst>
        </pc:picChg>
      </pc:sldChg>
      <pc:sldChg chg="addSp mod">
        <pc:chgData name="Moaid" userId="9c820c72-540a-456f-a48b-8b0cf4484839" providerId="ADAL" clId="{D80A4A60-9E23-4B48-97E2-EBC892884F8E}" dt="2020-07-29T00:18:24.722" v="236" actId="22"/>
        <pc:sldMkLst>
          <pc:docMk/>
          <pc:sldMk cId="4196625006" sldId="283"/>
        </pc:sldMkLst>
        <pc:picChg chg="add">
          <ac:chgData name="Moaid" userId="9c820c72-540a-456f-a48b-8b0cf4484839" providerId="ADAL" clId="{D80A4A60-9E23-4B48-97E2-EBC892884F8E}" dt="2020-07-29T00:18:14.868" v="231" actId="22"/>
          <ac:picMkLst>
            <pc:docMk/>
            <pc:sldMk cId="4196625006" sldId="283"/>
            <ac:picMk id="6" creationId="{5B63EA75-F85E-4417-B17A-331B986AE0E2}"/>
          </ac:picMkLst>
        </pc:picChg>
        <pc:picChg chg="add">
          <ac:chgData name="Moaid" userId="9c820c72-540a-456f-a48b-8b0cf4484839" providerId="ADAL" clId="{D80A4A60-9E23-4B48-97E2-EBC892884F8E}" dt="2020-07-29T00:18:24.722" v="236" actId="22"/>
          <ac:picMkLst>
            <pc:docMk/>
            <pc:sldMk cId="4196625006" sldId="283"/>
            <ac:picMk id="8" creationId="{34461AA1-4B6E-4856-A4BF-A432A780331B}"/>
          </ac:picMkLst>
        </pc:picChg>
      </pc:sldChg>
      <pc:sldChg chg="addSp mod">
        <pc:chgData name="Moaid" userId="9c820c72-540a-456f-a48b-8b0cf4484839" providerId="ADAL" clId="{D80A4A60-9E23-4B48-97E2-EBC892884F8E}" dt="2020-07-29T00:18:37.236" v="247" actId="22"/>
        <pc:sldMkLst>
          <pc:docMk/>
          <pc:sldMk cId="781111442" sldId="285"/>
        </pc:sldMkLst>
        <pc:picChg chg="add">
          <ac:chgData name="Moaid" userId="9c820c72-540a-456f-a48b-8b0cf4484839" providerId="ADAL" clId="{D80A4A60-9E23-4B48-97E2-EBC892884F8E}" dt="2020-07-29T00:18:37.236" v="247" actId="22"/>
          <ac:picMkLst>
            <pc:docMk/>
            <pc:sldMk cId="781111442" sldId="285"/>
            <ac:picMk id="5" creationId="{54084128-1D75-4DE2-BFB5-1A35A8507E09}"/>
          </ac:picMkLst>
        </pc:picChg>
        <pc:picChg chg="add">
          <ac:chgData name="Moaid" userId="9c820c72-540a-456f-a48b-8b0cf4484839" providerId="ADAL" clId="{D80A4A60-9E23-4B48-97E2-EBC892884F8E}" dt="2020-07-29T00:18:37.236" v="247" actId="22"/>
          <ac:picMkLst>
            <pc:docMk/>
            <pc:sldMk cId="781111442" sldId="285"/>
            <ac:picMk id="9" creationId="{D2C24552-0471-4A7D-9026-F7A1141410FD}"/>
          </ac:picMkLst>
        </pc:picChg>
      </pc:sldChg>
      <pc:sldChg chg="addSp mod">
        <pc:chgData name="Moaid" userId="9c820c72-540a-456f-a48b-8b0cf4484839" providerId="ADAL" clId="{D80A4A60-9E23-4B48-97E2-EBC892884F8E}" dt="2020-07-29T00:18:48.231" v="258" actId="22"/>
        <pc:sldMkLst>
          <pc:docMk/>
          <pc:sldMk cId="2990997428" sldId="289"/>
        </pc:sldMkLst>
        <pc:picChg chg="add">
          <ac:chgData name="Moaid" userId="9c820c72-540a-456f-a48b-8b0cf4484839" providerId="ADAL" clId="{D80A4A60-9E23-4B48-97E2-EBC892884F8E}" dt="2020-07-29T00:18:48.231" v="258" actId="22"/>
          <ac:picMkLst>
            <pc:docMk/>
            <pc:sldMk cId="2990997428" sldId="289"/>
            <ac:picMk id="8" creationId="{3D51ED80-382A-4717-91F1-64E96677B6C0}"/>
          </ac:picMkLst>
        </pc:picChg>
        <pc:picChg chg="add">
          <ac:chgData name="Moaid" userId="9c820c72-540a-456f-a48b-8b0cf4484839" providerId="ADAL" clId="{D80A4A60-9E23-4B48-97E2-EBC892884F8E}" dt="2020-07-29T00:18:48.231" v="258" actId="22"/>
          <ac:picMkLst>
            <pc:docMk/>
            <pc:sldMk cId="2990997428" sldId="289"/>
            <ac:picMk id="9" creationId="{9B8674F9-8FF7-452F-9329-9B66B8B5D229}"/>
          </ac:picMkLst>
        </pc:picChg>
      </pc:sldChg>
      <pc:sldChg chg="addSp mod">
        <pc:chgData name="Moaid" userId="9c820c72-540a-456f-a48b-8b0cf4484839" providerId="ADAL" clId="{D80A4A60-9E23-4B48-97E2-EBC892884F8E}" dt="2020-07-29T00:18:56.332" v="267" actId="22"/>
        <pc:sldMkLst>
          <pc:docMk/>
          <pc:sldMk cId="3890252875" sldId="293"/>
        </pc:sldMkLst>
        <pc:picChg chg="add">
          <ac:chgData name="Moaid" userId="9c820c72-540a-456f-a48b-8b0cf4484839" providerId="ADAL" clId="{D80A4A60-9E23-4B48-97E2-EBC892884F8E}" dt="2020-07-29T00:18:56.332" v="267" actId="22"/>
          <ac:picMkLst>
            <pc:docMk/>
            <pc:sldMk cId="3890252875" sldId="293"/>
            <ac:picMk id="6" creationId="{DDA3E496-D954-434C-BF7B-29808B391866}"/>
          </ac:picMkLst>
        </pc:picChg>
        <pc:picChg chg="add">
          <ac:chgData name="Moaid" userId="9c820c72-540a-456f-a48b-8b0cf4484839" providerId="ADAL" clId="{D80A4A60-9E23-4B48-97E2-EBC892884F8E}" dt="2020-07-29T00:18:56.332" v="267" actId="22"/>
          <ac:picMkLst>
            <pc:docMk/>
            <pc:sldMk cId="3890252875" sldId="293"/>
            <ac:picMk id="8" creationId="{337983AD-AA3F-475C-82F1-4D50CBB59D24}"/>
          </ac:picMkLst>
        </pc:picChg>
      </pc:sldChg>
      <pc:sldChg chg="addSp mod">
        <pc:chgData name="Moaid" userId="9c820c72-540a-456f-a48b-8b0cf4484839" providerId="ADAL" clId="{D80A4A60-9E23-4B48-97E2-EBC892884F8E}" dt="2020-07-29T00:18:46.787" v="257" actId="22"/>
        <pc:sldMkLst>
          <pc:docMk/>
          <pc:sldMk cId="3339624022" sldId="294"/>
        </pc:sldMkLst>
        <pc:picChg chg="add">
          <ac:chgData name="Moaid" userId="9c820c72-540a-456f-a48b-8b0cf4484839" providerId="ADAL" clId="{D80A4A60-9E23-4B48-97E2-EBC892884F8E}" dt="2020-07-29T00:18:46.787" v="257" actId="22"/>
          <ac:picMkLst>
            <pc:docMk/>
            <pc:sldMk cId="3339624022" sldId="294"/>
            <ac:picMk id="6" creationId="{3B572E88-171D-4F8A-B14B-5D780824F3BB}"/>
          </ac:picMkLst>
        </pc:picChg>
        <pc:picChg chg="add">
          <ac:chgData name="Moaid" userId="9c820c72-540a-456f-a48b-8b0cf4484839" providerId="ADAL" clId="{D80A4A60-9E23-4B48-97E2-EBC892884F8E}" dt="2020-07-29T00:18:46.787" v="257" actId="22"/>
          <ac:picMkLst>
            <pc:docMk/>
            <pc:sldMk cId="3339624022" sldId="294"/>
            <ac:picMk id="8" creationId="{5B8CC1D8-546D-4EBD-BCEB-4C488AE0AAAE}"/>
          </ac:picMkLst>
        </pc:picChg>
      </pc:sldChg>
      <pc:sldChg chg="addSp mod">
        <pc:chgData name="Moaid" userId="9c820c72-540a-456f-a48b-8b0cf4484839" providerId="ADAL" clId="{D80A4A60-9E23-4B48-97E2-EBC892884F8E}" dt="2020-07-29T00:19:07.151" v="276" actId="22"/>
        <pc:sldMkLst>
          <pc:docMk/>
          <pc:sldMk cId="60063862" sldId="361"/>
        </pc:sldMkLst>
        <pc:picChg chg="add">
          <ac:chgData name="Moaid" userId="9c820c72-540a-456f-a48b-8b0cf4484839" providerId="ADAL" clId="{D80A4A60-9E23-4B48-97E2-EBC892884F8E}" dt="2020-07-29T00:19:07.151" v="276" actId="22"/>
          <ac:picMkLst>
            <pc:docMk/>
            <pc:sldMk cId="60063862" sldId="361"/>
            <ac:picMk id="2" creationId="{92A1036A-C3AF-416E-B809-DE0F9509A6B6}"/>
          </ac:picMkLst>
        </pc:picChg>
        <pc:picChg chg="add">
          <ac:chgData name="Moaid" userId="9c820c72-540a-456f-a48b-8b0cf4484839" providerId="ADAL" clId="{D80A4A60-9E23-4B48-97E2-EBC892884F8E}" dt="2020-07-29T00:19:07.151" v="276" actId="22"/>
          <ac:picMkLst>
            <pc:docMk/>
            <pc:sldMk cId="60063862" sldId="361"/>
            <ac:picMk id="3" creationId="{8DAFB854-7694-4E1D-B48B-E6A8EE0914AD}"/>
          </ac:picMkLst>
        </pc:picChg>
      </pc:sldChg>
      <pc:sldChg chg="addSp mod">
        <pc:chgData name="Moaid" userId="9c820c72-540a-456f-a48b-8b0cf4484839" providerId="ADAL" clId="{D80A4A60-9E23-4B48-97E2-EBC892884F8E}" dt="2020-07-29T00:18:55.646" v="266" actId="22"/>
        <pc:sldMkLst>
          <pc:docMk/>
          <pc:sldMk cId="899505882" sldId="362"/>
        </pc:sldMkLst>
        <pc:picChg chg="add">
          <ac:chgData name="Moaid" userId="9c820c72-540a-456f-a48b-8b0cf4484839" providerId="ADAL" clId="{D80A4A60-9E23-4B48-97E2-EBC892884F8E}" dt="2020-07-29T00:18:55.646" v="266" actId="22"/>
          <ac:picMkLst>
            <pc:docMk/>
            <pc:sldMk cId="899505882" sldId="362"/>
            <ac:picMk id="3" creationId="{5A58B89F-C6A9-4EB0-A2B1-727638BCF1A5}"/>
          </ac:picMkLst>
        </pc:picChg>
        <pc:picChg chg="add">
          <ac:chgData name="Moaid" userId="9c820c72-540a-456f-a48b-8b0cf4484839" providerId="ADAL" clId="{D80A4A60-9E23-4B48-97E2-EBC892884F8E}" dt="2020-07-29T00:18:55.646" v="266" actId="22"/>
          <ac:picMkLst>
            <pc:docMk/>
            <pc:sldMk cId="899505882" sldId="362"/>
            <ac:picMk id="8" creationId="{7FCB6C52-9BEB-476B-8D73-F8F53020C4B2}"/>
          </ac:picMkLst>
        </pc:picChg>
      </pc:sldChg>
      <pc:sldChg chg="addSp mod">
        <pc:chgData name="Moaid" userId="9c820c72-540a-456f-a48b-8b0cf4484839" providerId="ADAL" clId="{D80A4A60-9E23-4B48-97E2-EBC892884F8E}" dt="2020-07-29T00:18:27.480" v="237" actId="22"/>
        <pc:sldMkLst>
          <pc:docMk/>
          <pc:sldMk cId="1367610999" sldId="364"/>
        </pc:sldMkLst>
        <pc:picChg chg="add">
          <ac:chgData name="Moaid" userId="9c820c72-540a-456f-a48b-8b0cf4484839" providerId="ADAL" clId="{D80A4A60-9E23-4B48-97E2-EBC892884F8E}" dt="2020-07-29T00:18:27.480" v="237" actId="22"/>
          <ac:picMkLst>
            <pc:docMk/>
            <pc:sldMk cId="1367610999" sldId="364"/>
            <ac:picMk id="8" creationId="{14330266-3B23-4160-AD54-CA4EAB9BBE44}"/>
          </ac:picMkLst>
        </pc:picChg>
        <pc:picChg chg="add">
          <ac:chgData name="Moaid" userId="9c820c72-540a-456f-a48b-8b0cf4484839" providerId="ADAL" clId="{D80A4A60-9E23-4B48-97E2-EBC892884F8E}" dt="2020-07-29T00:18:27.480" v="237" actId="22"/>
          <ac:picMkLst>
            <pc:docMk/>
            <pc:sldMk cId="1367610999" sldId="364"/>
            <ac:picMk id="10" creationId="{D8B42815-B44B-466A-8D69-C9E5E45E089C}"/>
          </ac:picMkLst>
        </pc:picChg>
      </pc:sldChg>
      <pc:sldChg chg="addSp mod">
        <pc:chgData name="Moaid" userId="9c820c72-540a-456f-a48b-8b0cf4484839" providerId="ADAL" clId="{D80A4A60-9E23-4B48-97E2-EBC892884F8E}" dt="2020-07-29T00:19:08.443" v="277" actId="22"/>
        <pc:sldMkLst>
          <pc:docMk/>
          <pc:sldMk cId="116223392" sldId="365"/>
        </pc:sldMkLst>
        <pc:picChg chg="add">
          <ac:chgData name="Moaid" userId="9c820c72-540a-456f-a48b-8b0cf4484839" providerId="ADAL" clId="{D80A4A60-9E23-4B48-97E2-EBC892884F8E}" dt="2020-07-29T00:19:08.443" v="277" actId="22"/>
          <ac:picMkLst>
            <pc:docMk/>
            <pc:sldMk cId="116223392" sldId="365"/>
            <ac:picMk id="6" creationId="{A6CE315E-DD37-4AA0-ACDC-4FCFD9A534DE}"/>
          </ac:picMkLst>
        </pc:picChg>
        <pc:picChg chg="add">
          <ac:chgData name="Moaid" userId="9c820c72-540a-456f-a48b-8b0cf4484839" providerId="ADAL" clId="{D80A4A60-9E23-4B48-97E2-EBC892884F8E}" dt="2020-07-29T00:19:08.443" v="277" actId="22"/>
          <ac:picMkLst>
            <pc:docMk/>
            <pc:sldMk cId="116223392" sldId="365"/>
            <ac:picMk id="8" creationId="{9CC019B9-6063-4AF7-97C3-16CDAD465579}"/>
          </ac:picMkLst>
        </pc:picChg>
      </pc:sldChg>
      <pc:sldChg chg="addSp mod">
        <pc:chgData name="Moaid" userId="9c820c72-540a-456f-a48b-8b0cf4484839" providerId="ADAL" clId="{D80A4A60-9E23-4B48-97E2-EBC892884F8E}" dt="2020-07-29T00:18:29.976" v="239" actId="22"/>
        <pc:sldMkLst>
          <pc:docMk/>
          <pc:sldMk cId="2997371465" sldId="366"/>
        </pc:sldMkLst>
        <pc:picChg chg="add">
          <ac:chgData name="Moaid" userId="9c820c72-540a-456f-a48b-8b0cf4484839" providerId="ADAL" clId="{D80A4A60-9E23-4B48-97E2-EBC892884F8E}" dt="2020-07-29T00:18:29.976" v="239" actId="22"/>
          <ac:picMkLst>
            <pc:docMk/>
            <pc:sldMk cId="2997371465" sldId="366"/>
            <ac:picMk id="6" creationId="{B329768D-5F08-466B-AA71-C90021EFACC4}"/>
          </ac:picMkLst>
        </pc:picChg>
        <pc:picChg chg="add">
          <ac:chgData name="Moaid" userId="9c820c72-540a-456f-a48b-8b0cf4484839" providerId="ADAL" clId="{D80A4A60-9E23-4B48-97E2-EBC892884F8E}" dt="2020-07-29T00:18:29.976" v="239" actId="22"/>
          <ac:picMkLst>
            <pc:docMk/>
            <pc:sldMk cId="2997371465" sldId="366"/>
            <ac:picMk id="8" creationId="{66506371-2425-4B7F-9CAF-866DFE97BF14}"/>
          </ac:picMkLst>
        </pc:picChg>
      </pc:sldChg>
      <pc:sldChg chg="addSp mod">
        <pc:chgData name="Moaid" userId="9c820c72-540a-456f-a48b-8b0cf4484839" providerId="ADAL" clId="{D80A4A60-9E23-4B48-97E2-EBC892884F8E}" dt="2020-07-29T00:18:30.765" v="240" actId="22"/>
        <pc:sldMkLst>
          <pc:docMk/>
          <pc:sldMk cId="1765973176" sldId="367"/>
        </pc:sldMkLst>
        <pc:picChg chg="add">
          <ac:chgData name="Moaid" userId="9c820c72-540a-456f-a48b-8b0cf4484839" providerId="ADAL" clId="{D80A4A60-9E23-4B48-97E2-EBC892884F8E}" dt="2020-07-29T00:18:30.765" v="240" actId="22"/>
          <ac:picMkLst>
            <pc:docMk/>
            <pc:sldMk cId="1765973176" sldId="367"/>
            <ac:picMk id="6" creationId="{8E949685-F07C-4829-A818-C277D456DEE7}"/>
          </ac:picMkLst>
        </pc:picChg>
        <pc:picChg chg="add">
          <ac:chgData name="Moaid" userId="9c820c72-540a-456f-a48b-8b0cf4484839" providerId="ADAL" clId="{D80A4A60-9E23-4B48-97E2-EBC892884F8E}" dt="2020-07-29T00:18:30.765" v="240" actId="22"/>
          <ac:picMkLst>
            <pc:docMk/>
            <pc:sldMk cId="1765973176" sldId="367"/>
            <ac:picMk id="8" creationId="{C81276AC-ACAC-4950-AE79-6E32CE4388F7}"/>
          </ac:picMkLst>
        </pc:picChg>
      </pc:sldChg>
      <pc:sldChg chg="addSp mod">
        <pc:chgData name="Moaid" userId="9c820c72-540a-456f-a48b-8b0cf4484839" providerId="ADAL" clId="{D80A4A60-9E23-4B48-97E2-EBC892884F8E}" dt="2020-07-29T00:19:17.976" v="283" actId="22"/>
        <pc:sldMkLst>
          <pc:docMk/>
          <pc:sldMk cId="4200912682" sldId="368"/>
        </pc:sldMkLst>
        <pc:picChg chg="add">
          <ac:chgData name="Moaid" userId="9c820c72-540a-456f-a48b-8b0cf4484839" providerId="ADAL" clId="{D80A4A60-9E23-4B48-97E2-EBC892884F8E}" dt="2020-07-29T00:19:17.976" v="283" actId="22"/>
          <ac:picMkLst>
            <pc:docMk/>
            <pc:sldMk cId="4200912682" sldId="368"/>
            <ac:picMk id="2" creationId="{5C1F102E-92CD-4A19-B13C-1FDC620FF0FF}"/>
          </ac:picMkLst>
        </pc:picChg>
        <pc:picChg chg="add">
          <ac:chgData name="Moaid" userId="9c820c72-540a-456f-a48b-8b0cf4484839" providerId="ADAL" clId="{D80A4A60-9E23-4B48-97E2-EBC892884F8E}" dt="2020-07-29T00:19:17.976" v="283" actId="22"/>
          <ac:picMkLst>
            <pc:docMk/>
            <pc:sldMk cId="4200912682" sldId="368"/>
            <ac:picMk id="3" creationId="{27C65485-EAE9-4808-BA85-115417BEBECF}"/>
          </ac:picMkLst>
        </pc:picChg>
      </pc:sldChg>
      <pc:sldChg chg="addSp mod">
        <pc:chgData name="Moaid" userId="9c820c72-540a-456f-a48b-8b0cf4484839" providerId="ADAL" clId="{D80A4A60-9E23-4B48-97E2-EBC892884F8E}" dt="2020-07-29T00:19:18.669" v="284" actId="22"/>
        <pc:sldMkLst>
          <pc:docMk/>
          <pc:sldMk cId="1782038367" sldId="369"/>
        </pc:sldMkLst>
        <pc:picChg chg="add">
          <ac:chgData name="Moaid" userId="9c820c72-540a-456f-a48b-8b0cf4484839" providerId="ADAL" clId="{D80A4A60-9E23-4B48-97E2-EBC892884F8E}" dt="2020-07-29T00:19:18.669" v="284" actId="22"/>
          <ac:picMkLst>
            <pc:docMk/>
            <pc:sldMk cId="1782038367" sldId="369"/>
            <ac:picMk id="6" creationId="{B8F08134-67DC-45F4-9B65-77641A326E8C}"/>
          </ac:picMkLst>
        </pc:picChg>
        <pc:picChg chg="add">
          <ac:chgData name="Moaid" userId="9c820c72-540a-456f-a48b-8b0cf4484839" providerId="ADAL" clId="{D80A4A60-9E23-4B48-97E2-EBC892884F8E}" dt="2020-07-29T00:19:18.669" v="284" actId="22"/>
          <ac:picMkLst>
            <pc:docMk/>
            <pc:sldMk cId="1782038367" sldId="369"/>
            <ac:picMk id="8" creationId="{B6FBB2AC-910A-4020-B97B-8592505ADADF}"/>
          </ac:picMkLst>
        </pc:picChg>
      </pc:sldChg>
      <pc:sldChg chg="addSp mod">
        <pc:chgData name="Moaid" userId="9c820c72-540a-456f-a48b-8b0cf4484839" providerId="ADAL" clId="{D80A4A60-9E23-4B48-97E2-EBC892884F8E}" dt="2020-07-29T00:19:19.796" v="285" actId="22"/>
        <pc:sldMkLst>
          <pc:docMk/>
          <pc:sldMk cId="51382311" sldId="370"/>
        </pc:sldMkLst>
        <pc:picChg chg="add">
          <ac:chgData name="Moaid" userId="9c820c72-540a-456f-a48b-8b0cf4484839" providerId="ADAL" clId="{D80A4A60-9E23-4B48-97E2-EBC892884F8E}" dt="2020-07-29T00:19:19.796" v="285" actId="22"/>
          <ac:picMkLst>
            <pc:docMk/>
            <pc:sldMk cId="51382311" sldId="370"/>
            <ac:picMk id="6" creationId="{ED6B7185-071C-47D1-96D2-111835F79C0A}"/>
          </ac:picMkLst>
        </pc:picChg>
        <pc:picChg chg="add">
          <ac:chgData name="Moaid" userId="9c820c72-540a-456f-a48b-8b0cf4484839" providerId="ADAL" clId="{D80A4A60-9E23-4B48-97E2-EBC892884F8E}" dt="2020-07-29T00:19:19.796" v="285" actId="22"/>
          <ac:picMkLst>
            <pc:docMk/>
            <pc:sldMk cId="51382311" sldId="370"/>
            <ac:picMk id="8" creationId="{3D1DD729-AA87-4CA2-A189-13C47A6C669D}"/>
          </ac:picMkLst>
        </pc:picChg>
      </pc:sldChg>
      <pc:sldChg chg="addSp mod">
        <pc:chgData name="Moaid" userId="9c820c72-540a-456f-a48b-8b0cf4484839" providerId="ADAL" clId="{D80A4A60-9E23-4B48-97E2-EBC892884F8E}" dt="2020-07-29T00:19:20.383" v="286" actId="22"/>
        <pc:sldMkLst>
          <pc:docMk/>
          <pc:sldMk cId="3233012058" sldId="371"/>
        </pc:sldMkLst>
        <pc:picChg chg="add">
          <ac:chgData name="Moaid" userId="9c820c72-540a-456f-a48b-8b0cf4484839" providerId="ADAL" clId="{D80A4A60-9E23-4B48-97E2-EBC892884F8E}" dt="2020-07-29T00:19:20.383" v="286" actId="22"/>
          <ac:picMkLst>
            <pc:docMk/>
            <pc:sldMk cId="3233012058" sldId="371"/>
            <ac:picMk id="6" creationId="{BC2E6A2D-72FC-41B1-A019-9BC863D22664}"/>
          </ac:picMkLst>
        </pc:picChg>
        <pc:picChg chg="add">
          <ac:chgData name="Moaid" userId="9c820c72-540a-456f-a48b-8b0cf4484839" providerId="ADAL" clId="{D80A4A60-9E23-4B48-97E2-EBC892884F8E}" dt="2020-07-29T00:19:20.383" v="286" actId="22"/>
          <ac:picMkLst>
            <pc:docMk/>
            <pc:sldMk cId="3233012058" sldId="371"/>
            <ac:picMk id="8" creationId="{63601F2F-8950-48D6-902D-787BAD7CB506}"/>
          </ac:picMkLst>
        </pc:picChg>
      </pc:sldChg>
      <pc:sldChg chg="addSp mod">
        <pc:chgData name="Moaid" userId="9c820c72-540a-456f-a48b-8b0cf4484839" providerId="ADAL" clId="{D80A4A60-9E23-4B48-97E2-EBC892884F8E}" dt="2020-07-29T00:19:24.154" v="290" actId="22"/>
        <pc:sldMkLst>
          <pc:docMk/>
          <pc:sldMk cId="2679365059" sldId="372"/>
        </pc:sldMkLst>
        <pc:picChg chg="add">
          <ac:chgData name="Moaid" userId="9c820c72-540a-456f-a48b-8b0cf4484839" providerId="ADAL" clId="{D80A4A60-9E23-4B48-97E2-EBC892884F8E}" dt="2020-07-29T00:19:24.154" v="290" actId="22"/>
          <ac:picMkLst>
            <pc:docMk/>
            <pc:sldMk cId="2679365059" sldId="372"/>
            <ac:picMk id="2" creationId="{75591050-AE94-48BA-96AC-FC7ACAE1C62B}"/>
          </ac:picMkLst>
        </pc:picChg>
        <pc:picChg chg="add">
          <ac:chgData name="Moaid" userId="9c820c72-540a-456f-a48b-8b0cf4484839" providerId="ADAL" clId="{D80A4A60-9E23-4B48-97E2-EBC892884F8E}" dt="2020-07-29T00:19:24.154" v="290" actId="22"/>
          <ac:picMkLst>
            <pc:docMk/>
            <pc:sldMk cId="2679365059" sldId="372"/>
            <ac:picMk id="3" creationId="{61EBFCA5-A19E-4414-9052-BA292F445B1B}"/>
          </ac:picMkLst>
        </pc:picChg>
      </pc:sldChg>
      <pc:sldChg chg="addSp mod">
        <pc:chgData name="Moaid" userId="9c820c72-540a-456f-a48b-8b0cf4484839" providerId="ADAL" clId="{D80A4A60-9E23-4B48-97E2-EBC892884F8E}" dt="2020-07-29T00:19:24.751" v="291" actId="22"/>
        <pc:sldMkLst>
          <pc:docMk/>
          <pc:sldMk cId="3735401244" sldId="374"/>
        </pc:sldMkLst>
        <pc:picChg chg="add">
          <ac:chgData name="Moaid" userId="9c820c72-540a-456f-a48b-8b0cf4484839" providerId="ADAL" clId="{D80A4A60-9E23-4B48-97E2-EBC892884F8E}" dt="2020-07-29T00:19:24.751" v="291" actId="22"/>
          <ac:picMkLst>
            <pc:docMk/>
            <pc:sldMk cId="3735401244" sldId="374"/>
            <ac:picMk id="6" creationId="{99B18227-606E-4B86-92F6-8CC7E8BA5101}"/>
          </ac:picMkLst>
        </pc:picChg>
        <pc:picChg chg="add">
          <ac:chgData name="Moaid" userId="9c820c72-540a-456f-a48b-8b0cf4484839" providerId="ADAL" clId="{D80A4A60-9E23-4B48-97E2-EBC892884F8E}" dt="2020-07-29T00:19:24.751" v="291" actId="22"/>
          <ac:picMkLst>
            <pc:docMk/>
            <pc:sldMk cId="3735401244" sldId="374"/>
            <ac:picMk id="8" creationId="{5CE3920B-4560-41AD-85CE-86C54EF6BCF0}"/>
          </ac:picMkLst>
        </pc:picChg>
      </pc:sldChg>
      <pc:sldChg chg="addSp mod">
        <pc:chgData name="Moaid" userId="9c820c72-540a-456f-a48b-8b0cf4484839" providerId="ADAL" clId="{D80A4A60-9E23-4B48-97E2-EBC892884F8E}" dt="2020-07-29T00:19:31.018" v="297" actId="22"/>
        <pc:sldMkLst>
          <pc:docMk/>
          <pc:sldMk cId="2196642534" sldId="376"/>
        </pc:sldMkLst>
        <pc:picChg chg="add">
          <ac:chgData name="Moaid" userId="9c820c72-540a-456f-a48b-8b0cf4484839" providerId="ADAL" clId="{D80A4A60-9E23-4B48-97E2-EBC892884F8E}" dt="2020-07-29T00:19:31.018" v="297" actId="22"/>
          <ac:picMkLst>
            <pc:docMk/>
            <pc:sldMk cId="2196642534" sldId="376"/>
            <ac:picMk id="6" creationId="{AC7EEDDE-F014-43ED-97FC-506882A47EA9}"/>
          </ac:picMkLst>
        </pc:picChg>
        <pc:picChg chg="add">
          <ac:chgData name="Moaid" userId="9c820c72-540a-456f-a48b-8b0cf4484839" providerId="ADAL" clId="{D80A4A60-9E23-4B48-97E2-EBC892884F8E}" dt="2020-07-29T00:19:31.018" v="297" actId="22"/>
          <ac:picMkLst>
            <pc:docMk/>
            <pc:sldMk cId="2196642534" sldId="376"/>
            <ac:picMk id="8" creationId="{19B57BD3-1144-4AB1-9323-08FB1969F775}"/>
          </ac:picMkLst>
        </pc:picChg>
      </pc:sldChg>
      <pc:sldChg chg="addSp mod">
        <pc:chgData name="Moaid" userId="9c820c72-540a-456f-a48b-8b0cf4484839" providerId="ADAL" clId="{D80A4A60-9E23-4B48-97E2-EBC892884F8E}" dt="2020-07-29T00:19:28.860" v="295" actId="22"/>
        <pc:sldMkLst>
          <pc:docMk/>
          <pc:sldMk cId="2212042546" sldId="377"/>
        </pc:sldMkLst>
        <pc:picChg chg="add">
          <ac:chgData name="Moaid" userId="9c820c72-540a-456f-a48b-8b0cf4484839" providerId="ADAL" clId="{D80A4A60-9E23-4B48-97E2-EBC892884F8E}" dt="2020-07-29T00:19:28.860" v="295" actId="22"/>
          <ac:picMkLst>
            <pc:docMk/>
            <pc:sldMk cId="2212042546" sldId="377"/>
            <ac:picMk id="3" creationId="{81D0F35E-17D5-4D4C-A53F-34ED0EEA8FA8}"/>
          </ac:picMkLst>
        </pc:picChg>
        <pc:picChg chg="add">
          <ac:chgData name="Moaid" userId="9c820c72-540a-456f-a48b-8b0cf4484839" providerId="ADAL" clId="{D80A4A60-9E23-4B48-97E2-EBC892884F8E}" dt="2020-07-29T00:19:28.860" v="295" actId="22"/>
          <ac:picMkLst>
            <pc:docMk/>
            <pc:sldMk cId="2212042546" sldId="377"/>
            <ac:picMk id="8" creationId="{AB06E03C-EE10-40E9-9417-20E99BD10668}"/>
          </ac:picMkLst>
        </pc:picChg>
      </pc:sldChg>
      <pc:sldChg chg="addSp mod">
        <pc:chgData name="Moaid" userId="9c820c72-540a-456f-a48b-8b0cf4484839" providerId="ADAL" clId="{D80A4A60-9E23-4B48-97E2-EBC892884F8E}" dt="2020-07-29T00:19:06.558" v="275" actId="22"/>
        <pc:sldMkLst>
          <pc:docMk/>
          <pc:sldMk cId="2212050134" sldId="379"/>
        </pc:sldMkLst>
        <pc:picChg chg="add">
          <ac:chgData name="Moaid" userId="9c820c72-540a-456f-a48b-8b0cf4484839" providerId="ADAL" clId="{D80A4A60-9E23-4B48-97E2-EBC892884F8E}" dt="2020-07-29T00:19:06.558" v="275" actId="22"/>
          <ac:picMkLst>
            <pc:docMk/>
            <pc:sldMk cId="2212050134" sldId="379"/>
            <ac:picMk id="3" creationId="{E84DD2AF-CCF8-4238-A273-A407D504ADC1}"/>
          </ac:picMkLst>
        </pc:picChg>
        <pc:picChg chg="add">
          <ac:chgData name="Moaid" userId="9c820c72-540a-456f-a48b-8b0cf4484839" providerId="ADAL" clId="{D80A4A60-9E23-4B48-97E2-EBC892884F8E}" dt="2020-07-29T00:19:06.558" v="275" actId="22"/>
          <ac:picMkLst>
            <pc:docMk/>
            <pc:sldMk cId="2212050134" sldId="379"/>
            <ac:picMk id="9" creationId="{B54B300D-62F8-4BE8-9A2B-80B98B29B81B}"/>
          </ac:picMkLst>
        </pc:picChg>
      </pc:sldChg>
      <pc:sldChg chg="addSp mod">
        <pc:chgData name="Moaid" userId="9c820c72-540a-456f-a48b-8b0cf4484839" providerId="ADAL" clId="{D80A4A60-9E23-4B48-97E2-EBC892884F8E}" dt="2020-07-29T00:19:26.032" v="292" actId="22"/>
        <pc:sldMkLst>
          <pc:docMk/>
          <pc:sldMk cId="3501826211" sldId="380"/>
        </pc:sldMkLst>
        <pc:picChg chg="add">
          <ac:chgData name="Moaid" userId="9c820c72-540a-456f-a48b-8b0cf4484839" providerId="ADAL" clId="{D80A4A60-9E23-4B48-97E2-EBC892884F8E}" dt="2020-07-29T00:19:26.032" v="292" actId="22"/>
          <ac:picMkLst>
            <pc:docMk/>
            <pc:sldMk cId="3501826211" sldId="380"/>
            <ac:picMk id="6" creationId="{E32BD93E-418E-4874-BF23-4B310DACDB8D}"/>
          </ac:picMkLst>
        </pc:picChg>
        <pc:picChg chg="add">
          <ac:chgData name="Moaid" userId="9c820c72-540a-456f-a48b-8b0cf4484839" providerId="ADAL" clId="{D80A4A60-9E23-4B48-97E2-EBC892884F8E}" dt="2020-07-29T00:19:26.032" v="292" actId="22"/>
          <ac:picMkLst>
            <pc:docMk/>
            <pc:sldMk cId="3501826211" sldId="380"/>
            <ac:picMk id="8" creationId="{C5DCA60B-D32D-4678-BB50-8950647E192E}"/>
          </ac:picMkLst>
        </pc:picChg>
      </pc:sldChg>
      <pc:sldChg chg="addSp mod">
        <pc:chgData name="Moaid" userId="9c820c72-540a-456f-a48b-8b0cf4484839" providerId="ADAL" clId="{D80A4A60-9E23-4B48-97E2-EBC892884F8E}" dt="2020-07-29T00:19:26.737" v="293" actId="22"/>
        <pc:sldMkLst>
          <pc:docMk/>
          <pc:sldMk cId="3601540230" sldId="381"/>
        </pc:sldMkLst>
        <pc:picChg chg="add">
          <ac:chgData name="Moaid" userId="9c820c72-540a-456f-a48b-8b0cf4484839" providerId="ADAL" clId="{D80A4A60-9E23-4B48-97E2-EBC892884F8E}" dt="2020-07-29T00:19:26.737" v="293" actId="22"/>
          <ac:picMkLst>
            <pc:docMk/>
            <pc:sldMk cId="3601540230" sldId="381"/>
            <ac:picMk id="6" creationId="{6C73E6D8-4C04-433A-827A-97FADACEEAA5}"/>
          </ac:picMkLst>
        </pc:picChg>
        <pc:picChg chg="add">
          <ac:chgData name="Moaid" userId="9c820c72-540a-456f-a48b-8b0cf4484839" providerId="ADAL" clId="{D80A4A60-9E23-4B48-97E2-EBC892884F8E}" dt="2020-07-29T00:19:26.737" v="293" actId="22"/>
          <ac:picMkLst>
            <pc:docMk/>
            <pc:sldMk cId="3601540230" sldId="381"/>
            <ac:picMk id="8" creationId="{5477B17C-A7C0-43CF-95A9-85691477DCD6}"/>
          </ac:picMkLst>
        </pc:picChg>
      </pc:sldChg>
      <pc:sldChg chg="addSp delSp modSp mod">
        <pc:chgData name="Moaid" userId="9c820c72-540a-456f-a48b-8b0cf4484839" providerId="ADAL" clId="{D80A4A60-9E23-4B48-97E2-EBC892884F8E}" dt="2020-07-29T00:14:31.263" v="128" actId="1076"/>
        <pc:sldMkLst>
          <pc:docMk/>
          <pc:sldMk cId="230357423" sldId="387"/>
        </pc:sldMkLst>
        <pc:picChg chg="add">
          <ac:chgData name="Moaid" userId="9c820c72-540a-456f-a48b-8b0cf4484839" providerId="ADAL" clId="{D80A4A60-9E23-4B48-97E2-EBC892884F8E}" dt="2020-07-29T00:14:14.462" v="122" actId="22"/>
          <ac:picMkLst>
            <pc:docMk/>
            <pc:sldMk cId="230357423" sldId="387"/>
            <ac:picMk id="6" creationId="{2E0CE13C-2064-4268-8BED-0F67FD059C8A}"/>
          </ac:picMkLst>
        </pc:picChg>
        <pc:picChg chg="add del">
          <ac:chgData name="Moaid" userId="9c820c72-540a-456f-a48b-8b0cf4484839" providerId="ADAL" clId="{D80A4A60-9E23-4B48-97E2-EBC892884F8E}" dt="2020-07-29T00:14:22.230" v="124" actId="22"/>
          <ac:picMkLst>
            <pc:docMk/>
            <pc:sldMk cId="230357423" sldId="387"/>
            <ac:picMk id="8" creationId="{D28DACD7-E7FD-4571-8C9C-91B80D228776}"/>
          </ac:picMkLst>
        </pc:picChg>
        <pc:picChg chg="add mod">
          <ac:chgData name="Moaid" userId="9c820c72-540a-456f-a48b-8b0cf4484839" providerId="ADAL" clId="{D80A4A60-9E23-4B48-97E2-EBC892884F8E}" dt="2020-07-29T00:14:31.263" v="128" actId="1076"/>
          <ac:picMkLst>
            <pc:docMk/>
            <pc:sldMk cId="230357423" sldId="387"/>
            <ac:picMk id="10" creationId="{768382DD-7111-457A-8788-7667E8D037EB}"/>
          </ac:picMkLst>
        </pc:picChg>
      </pc:sldChg>
      <pc:sldChg chg="addSp mod">
        <pc:chgData name="Moaid" userId="9c820c72-540a-456f-a48b-8b0cf4484839" providerId="ADAL" clId="{D80A4A60-9E23-4B48-97E2-EBC892884F8E}" dt="2020-07-29T00:18:38.681" v="248" actId="22"/>
        <pc:sldMkLst>
          <pc:docMk/>
          <pc:sldMk cId="1395588248" sldId="389"/>
        </pc:sldMkLst>
        <pc:picChg chg="add">
          <ac:chgData name="Moaid" userId="9c820c72-540a-456f-a48b-8b0cf4484839" providerId="ADAL" clId="{D80A4A60-9E23-4B48-97E2-EBC892884F8E}" dt="2020-07-29T00:18:38.681" v="248" actId="22"/>
          <ac:picMkLst>
            <pc:docMk/>
            <pc:sldMk cId="1395588248" sldId="389"/>
            <ac:picMk id="5" creationId="{1551A321-CDC2-4FDC-A103-AA80FAF3FF7A}"/>
          </ac:picMkLst>
        </pc:picChg>
        <pc:picChg chg="add">
          <ac:chgData name="Moaid" userId="9c820c72-540a-456f-a48b-8b0cf4484839" providerId="ADAL" clId="{D80A4A60-9E23-4B48-97E2-EBC892884F8E}" dt="2020-07-29T00:18:38.681" v="248" actId="22"/>
          <ac:picMkLst>
            <pc:docMk/>
            <pc:sldMk cId="1395588248" sldId="389"/>
            <ac:picMk id="10" creationId="{469DFBEA-A8FC-49D6-80AA-714742A48D07}"/>
          </ac:picMkLst>
        </pc:picChg>
      </pc:sldChg>
      <pc:sldChg chg="addSp mod">
        <pc:chgData name="Moaid" userId="9c820c72-540a-456f-a48b-8b0cf4484839" providerId="ADAL" clId="{D80A4A60-9E23-4B48-97E2-EBC892884F8E}" dt="2020-07-29T00:18:46.089" v="256" actId="22"/>
        <pc:sldMkLst>
          <pc:docMk/>
          <pc:sldMk cId="643724099" sldId="390"/>
        </pc:sldMkLst>
        <pc:picChg chg="add">
          <ac:chgData name="Moaid" userId="9c820c72-540a-456f-a48b-8b0cf4484839" providerId="ADAL" clId="{D80A4A60-9E23-4B48-97E2-EBC892884F8E}" dt="2020-07-29T00:18:46.089" v="256" actId="22"/>
          <ac:picMkLst>
            <pc:docMk/>
            <pc:sldMk cId="643724099" sldId="390"/>
            <ac:picMk id="3" creationId="{2F56BCBC-1186-46C9-BCE1-373C29F6E14F}"/>
          </ac:picMkLst>
        </pc:picChg>
        <pc:picChg chg="add">
          <ac:chgData name="Moaid" userId="9c820c72-540a-456f-a48b-8b0cf4484839" providerId="ADAL" clId="{D80A4A60-9E23-4B48-97E2-EBC892884F8E}" dt="2020-07-29T00:18:46.089" v="256" actId="22"/>
          <ac:picMkLst>
            <pc:docMk/>
            <pc:sldMk cId="643724099" sldId="390"/>
            <ac:picMk id="9" creationId="{C845F033-7660-45E0-AA58-CC28F454C82A}"/>
          </ac:picMkLst>
        </pc:picChg>
      </pc:sldChg>
      <pc:sldChg chg="addSp mod">
        <pc:chgData name="Moaid" userId="9c820c72-540a-456f-a48b-8b0cf4484839" providerId="ADAL" clId="{D80A4A60-9E23-4B48-97E2-EBC892884F8E}" dt="2020-07-29T00:18:40.019" v="250" actId="22"/>
        <pc:sldMkLst>
          <pc:docMk/>
          <pc:sldMk cId="2975211933" sldId="391"/>
        </pc:sldMkLst>
        <pc:picChg chg="add">
          <ac:chgData name="Moaid" userId="9c820c72-540a-456f-a48b-8b0cf4484839" providerId="ADAL" clId="{D80A4A60-9E23-4B48-97E2-EBC892884F8E}" dt="2020-07-29T00:18:40.019" v="250" actId="22"/>
          <ac:picMkLst>
            <pc:docMk/>
            <pc:sldMk cId="2975211933" sldId="391"/>
            <ac:picMk id="5" creationId="{176AD940-4F52-4E5C-96C8-08569075C308}"/>
          </ac:picMkLst>
        </pc:picChg>
        <pc:picChg chg="add">
          <ac:chgData name="Moaid" userId="9c820c72-540a-456f-a48b-8b0cf4484839" providerId="ADAL" clId="{D80A4A60-9E23-4B48-97E2-EBC892884F8E}" dt="2020-07-29T00:18:40.019" v="250" actId="22"/>
          <ac:picMkLst>
            <pc:docMk/>
            <pc:sldMk cId="2975211933" sldId="391"/>
            <ac:picMk id="10" creationId="{98ADA773-8F10-4BCE-B899-E961A95E2F24}"/>
          </ac:picMkLst>
        </pc:picChg>
      </pc:sldChg>
      <pc:sldChg chg="addSp mod">
        <pc:chgData name="Moaid" userId="9c820c72-540a-456f-a48b-8b0cf4484839" providerId="ADAL" clId="{D80A4A60-9E23-4B48-97E2-EBC892884F8E}" dt="2020-07-29T00:18:41.961" v="251" actId="22"/>
        <pc:sldMkLst>
          <pc:docMk/>
          <pc:sldMk cId="3480822553" sldId="392"/>
        </pc:sldMkLst>
        <pc:picChg chg="add">
          <ac:chgData name="Moaid" userId="9c820c72-540a-456f-a48b-8b0cf4484839" providerId="ADAL" clId="{D80A4A60-9E23-4B48-97E2-EBC892884F8E}" dt="2020-07-29T00:18:41.961" v="251" actId="22"/>
          <ac:picMkLst>
            <pc:docMk/>
            <pc:sldMk cId="3480822553" sldId="392"/>
            <ac:picMk id="5" creationId="{37C6D7AA-42ED-4D09-B2B7-1A8C1DEED206}"/>
          </ac:picMkLst>
        </pc:picChg>
        <pc:picChg chg="add">
          <ac:chgData name="Moaid" userId="9c820c72-540a-456f-a48b-8b0cf4484839" providerId="ADAL" clId="{D80A4A60-9E23-4B48-97E2-EBC892884F8E}" dt="2020-07-29T00:18:41.961" v="251" actId="22"/>
          <ac:picMkLst>
            <pc:docMk/>
            <pc:sldMk cId="3480822553" sldId="392"/>
            <ac:picMk id="10" creationId="{321BC967-4DDC-48DB-866E-AD75B91318DB}"/>
          </ac:picMkLst>
        </pc:picChg>
      </pc:sldChg>
      <pc:sldChg chg="addSp mod">
        <pc:chgData name="Moaid" userId="9c820c72-540a-456f-a48b-8b0cf4484839" providerId="ADAL" clId="{D80A4A60-9E23-4B48-97E2-EBC892884F8E}" dt="2020-07-29T00:18:42.612" v="252" actId="22"/>
        <pc:sldMkLst>
          <pc:docMk/>
          <pc:sldMk cId="2817661101" sldId="393"/>
        </pc:sldMkLst>
        <pc:picChg chg="add">
          <ac:chgData name="Moaid" userId="9c820c72-540a-456f-a48b-8b0cf4484839" providerId="ADAL" clId="{D80A4A60-9E23-4B48-97E2-EBC892884F8E}" dt="2020-07-29T00:18:42.612" v="252" actId="22"/>
          <ac:picMkLst>
            <pc:docMk/>
            <pc:sldMk cId="2817661101" sldId="393"/>
            <ac:picMk id="5" creationId="{CDC4AD0F-E943-4FFB-955C-966697D546B3}"/>
          </ac:picMkLst>
        </pc:picChg>
        <pc:picChg chg="add">
          <ac:chgData name="Moaid" userId="9c820c72-540a-456f-a48b-8b0cf4484839" providerId="ADAL" clId="{D80A4A60-9E23-4B48-97E2-EBC892884F8E}" dt="2020-07-29T00:18:42.612" v="252" actId="22"/>
          <ac:picMkLst>
            <pc:docMk/>
            <pc:sldMk cId="2817661101" sldId="393"/>
            <ac:picMk id="10" creationId="{91E9DBB6-19AF-4A7E-B781-415F5E587D75}"/>
          </ac:picMkLst>
        </pc:picChg>
      </pc:sldChg>
      <pc:sldChg chg="addSp mod">
        <pc:chgData name="Moaid" userId="9c820c72-540a-456f-a48b-8b0cf4484839" providerId="ADAL" clId="{D80A4A60-9E23-4B48-97E2-EBC892884F8E}" dt="2020-07-29T00:18:43.239" v="253" actId="22"/>
        <pc:sldMkLst>
          <pc:docMk/>
          <pc:sldMk cId="3904277610" sldId="394"/>
        </pc:sldMkLst>
        <pc:picChg chg="add">
          <ac:chgData name="Moaid" userId="9c820c72-540a-456f-a48b-8b0cf4484839" providerId="ADAL" clId="{D80A4A60-9E23-4B48-97E2-EBC892884F8E}" dt="2020-07-29T00:18:43.239" v="253" actId="22"/>
          <ac:picMkLst>
            <pc:docMk/>
            <pc:sldMk cId="3904277610" sldId="394"/>
            <ac:picMk id="5" creationId="{FA4B6FD2-3053-4A84-B57E-C0702C5F1E74}"/>
          </ac:picMkLst>
        </pc:picChg>
        <pc:picChg chg="add">
          <ac:chgData name="Moaid" userId="9c820c72-540a-456f-a48b-8b0cf4484839" providerId="ADAL" clId="{D80A4A60-9E23-4B48-97E2-EBC892884F8E}" dt="2020-07-29T00:18:43.239" v="253" actId="22"/>
          <ac:picMkLst>
            <pc:docMk/>
            <pc:sldMk cId="3904277610" sldId="394"/>
            <ac:picMk id="10" creationId="{EE8F14F7-2CFF-4DE5-8542-D6D825D7B8EC}"/>
          </ac:picMkLst>
        </pc:picChg>
      </pc:sldChg>
      <pc:sldChg chg="addSp mod">
        <pc:chgData name="Moaid" userId="9c820c72-540a-456f-a48b-8b0cf4484839" providerId="ADAL" clId="{D80A4A60-9E23-4B48-97E2-EBC892884F8E}" dt="2020-07-29T00:18:43.897" v="254" actId="22"/>
        <pc:sldMkLst>
          <pc:docMk/>
          <pc:sldMk cId="66856756" sldId="395"/>
        </pc:sldMkLst>
        <pc:picChg chg="add">
          <ac:chgData name="Moaid" userId="9c820c72-540a-456f-a48b-8b0cf4484839" providerId="ADAL" clId="{D80A4A60-9E23-4B48-97E2-EBC892884F8E}" dt="2020-07-29T00:18:43.897" v="254" actId="22"/>
          <ac:picMkLst>
            <pc:docMk/>
            <pc:sldMk cId="66856756" sldId="395"/>
            <ac:picMk id="5" creationId="{3B369C98-757E-4602-A740-FD31BBB93B20}"/>
          </ac:picMkLst>
        </pc:picChg>
        <pc:picChg chg="add">
          <ac:chgData name="Moaid" userId="9c820c72-540a-456f-a48b-8b0cf4484839" providerId="ADAL" clId="{D80A4A60-9E23-4B48-97E2-EBC892884F8E}" dt="2020-07-29T00:18:43.897" v="254" actId="22"/>
          <ac:picMkLst>
            <pc:docMk/>
            <pc:sldMk cId="66856756" sldId="395"/>
            <ac:picMk id="10" creationId="{A7421753-0CEF-42C2-A85C-E77A8FD3F450}"/>
          </ac:picMkLst>
        </pc:picChg>
      </pc:sldChg>
      <pc:sldChg chg="addSp mod">
        <pc:chgData name="Moaid" userId="9c820c72-540a-456f-a48b-8b0cf4484839" providerId="ADAL" clId="{D80A4A60-9E23-4B48-97E2-EBC892884F8E}" dt="2020-07-29T00:18:45.336" v="255" actId="22"/>
        <pc:sldMkLst>
          <pc:docMk/>
          <pc:sldMk cId="3117832435" sldId="396"/>
        </pc:sldMkLst>
        <pc:picChg chg="add">
          <ac:chgData name="Moaid" userId="9c820c72-540a-456f-a48b-8b0cf4484839" providerId="ADAL" clId="{D80A4A60-9E23-4B48-97E2-EBC892884F8E}" dt="2020-07-29T00:18:45.336" v="255" actId="22"/>
          <ac:picMkLst>
            <pc:docMk/>
            <pc:sldMk cId="3117832435" sldId="396"/>
            <ac:picMk id="3" creationId="{F1AF7CD7-D549-4ADF-BC2D-72EEE53037D6}"/>
          </ac:picMkLst>
        </pc:picChg>
        <pc:picChg chg="add">
          <ac:chgData name="Moaid" userId="9c820c72-540a-456f-a48b-8b0cf4484839" providerId="ADAL" clId="{D80A4A60-9E23-4B48-97E2-EBC892884F8E}" dt="2020-07-29T00:18:45.336" v="255" actId="22"/>
          <ac:picMkLst>
            <pc:docMk/>
            <pc:sldMk cId="3117832435" sldId="396"/>
            <ac:picMk id="5" creationId="{854544E5-2D0B-41BB-9CE5-BFE940147756}"/>
          </ac:picMkLst>
        </pc:picChg>
      </pc:sldChg>
      <pc:sldChg chg="addSp mod">
        <pc:chgData name="Moaid" userId="9c820c72-540a-456f-a48b-8b0cf4484839" providerId="ADAL" clId="{D80A4A60-9E23-4B48-97E2-EBC892884F8E}" dt="2020-07-29T00:18:21.044" v="233" actId="22"/>
        <pc:sldMkLst>
          <pc:docMk/>
          <pc:sldMk cId="2818216679" sldId="397"/>
        </pc:sldMkLst>
        <pc:picChg chg="add">
          <ac:chgData name="Moaid" userId="9c820c72-540a-456f-a48b-8b0cf4484839" providerId="ADAL" clId="{D80A4A60-9E23-4B48-97E2-EBC892884F8E}" dt="2020-07-29T00:18:12.331" v="228" actId="22"/>
          <ac:picMkLst>
            <pc:docMk/>
            <pc:sldMk cId="2818216679" sldId="397"/>
            <ac:picMk id="3" creationId="{B7E95C87-036B-4CD3-B5AC-BF2CBD403C17}"/>
          </ac:picMkLst>
        </pc:picChg>
        <pc:picChg chg="add">
          <ac:chgData name="Moaid" userId="9c820c72-540a-456f-a48b-8b0cf4484839" providerId="ADAL" clId="{D80A4A60-9E23-4B48-97E2-EBC892884F8E}" dt="2020-07-29T00:18:21.044" v="233" actId="22"/>
          <ac:picMkLst>
            <pc:docMk/>
            <pc:sldMk cId="2818216679" sldId="397"/>
            <ac:picMk id="6" creationId="{57A45FC9-F19C-479E-A821-B952C783AC36}"/>
          </ac:picMkLst>
        </pc:picChg>
      </pc:sldChg>
      <pc:sldChg chg="addSp mod">
        <pc:chgData name="Moaid" userId="9c820c72-540a-456f-a48b-8b0cf4484839" providerId="ADAL" clId="{D80A4A60-9E23-4B48-97E2-EBC892884F8E}" dt="2020-07-29T00:18:39.369" v="249" actId="22"/>
        <pc:sldMkLst>
          <pc:docMk/>
          <pc:sldMk cId="3888033255" sldId="400"/>
        </pc:sldMkLst>
        <pc:picChg chg="add">
          <ac:chgData name="Moaid" userId="9c820c72-540a-456f-a48b-8b0cf4484839" providerId="ADAL" clId="{D80A4A60-9E23-4B48-97E2-EBC892884F8E}" dt="2020-07-29T00:18:39.369" v="249" actId="22"/>
          <ac:picMkLst>
            <pc:docMk/>
            <pc:sldMk cId="3888033255" sldId="400"/>
            <ac:picMk id="5" creationId="{DBB31773-3E01-446C-A54C-2BAA418AA9D4}"/>
          </ac:picMkLst>
        </pc:picChg>
        <pc:picChg chg="add">
          <ac:chgData name="Moaid" userId="9c820c72-540a-456f-a48b-8b0cf4484839" providerId="ADAL" clId="{D80A4A60-9E23-4B48-97E2-EBC892884F8E}" dt="2020-07-29T00:18:39.369" v="249" actId="22"/>
          <ac:picMkLst>
            <pc:docMk/>
            <pc:sldMk cId="3888033255" sldId="400"/>
            <ac:picMk id="10" creationId="{FF75913E-77E7-4F41-8093-2460D65E4D8A}"/>
          </ac:picMkLst>
        </pc:picChg>
      </pc:sldChg>
      <pc:sldChg chg="addSp mod">
        <pc:chgData name="Moaid" userId="9c820c72-540a-456f-a48b-8b0cf4484839" providerId="ADAL" clId="{D80A4A60-9E23-4B48-97E2-EBC892884F8E}" dt="2020-07-29T00:18:35.907" v="245" actId="22"/>
        <pc:sldMkLst>
          <pc:docMk/>
          <pc:sldMk cId="1220123643" sldId="405"/>
        </pc:sldMkLst>
        <pc:picChg chg="add">
          <ac:chgData name="Moaid" userId="9c820c72-540a-456f-a48b-8b0cf4484839" providerId="ADAL" clId="{D80A4A60-9E23-4B48-97E2-EBC892884F8E}" dt="2020-07-29T00:18:35.907" v="245" actId="22"/>
          <ac:picMkLst>
            <pc:docMk/>
            <pc:sldMk cId="1220123643" sldId="405"/>
            <ac:picMk id="5" creationId="{49DA147A-23E5-4395-A570-F3BEFA7F0AE3}"/>
          </ac:picMkLst>
        </pc:picChg>
        <pc:picChg chg="add">
          <ac:chgData name="Moaid" userId="9c820c72-540a-456f-a48b-8b0cf4484839" providerId="ADAL" clId="{D80A4A60-9E23-4B48-97E2-EBC892884F8E}" dt="2020-07-29T00:18:35.907" v="245" actId="22"/>
          <ac:picMkLst>
            <pc:docMk/>
            <pc:sldMk cId="1220123643" sldId="405"/>
            <ac:picMk id="15" creationId="{9553F833-D9F6-49E7-AB76-487A974585DA}"/>
          </ac:picMkLst>
        </pc:picChg>
      </pc:sldChg>
      <pc:sldChg chg="addSp mod">
        <pc:chgData name="Moaid" userId="9c820c72-540a-456f-a48b-8b0cf4484839" providerId="ADAL" clId="{D80A4A60-9E23-4B48-97E2-EBC892884F8E}" dt="2020-07-29T00:18:36.578" v="246" actId="22"/>
        <pc:sldMkLst>
          <pc:docMk/>
          <pc:sldMk cId="3098024958" sldId="406"/>
        </pc:sldMkLst>
        <pc:picChg chg="add">
          <ac:chgData name="Moaid" userId="9c820c72-540a-456f-a48b-8b0cf4484839" providerId="ADAL" clId="{D80A4A60-9E23-4B48-97E2-EBC892884F8E}" dt="2020-07-29T00:18:36.578" v="246" actId="22"/>
          <ac:picMkLst>
            <pc:docMk/>
            <pc:sldMk cId="3098024958" sldId="406"/>
            <ac:picMk id="15" creationId="{33ECF6C1-04D1-46DE-B5D1-0053FC7ADB58}"/>
          </ac:picMkLst>
        </pc:picChg>
        <pc:picChg chg="add">
          <ac:chgData name="Moaid" userId="9c820c72-540a-456f-a48b-8b0cf4484839" providerId="ADAL" clId="{D80A4A60-9E23-4B48-97E2-EBC892884F8E}" dt="2020-07-29T00:18:36.578" v="246" actId="22"/>
          <ac:picMkLst>
            <pc:docMk/>
            <pc:sldMk cId="3098024958" sldId="406"/>
            <ac:picMk id="17" creationId="{F35E51D1-5BF7-4D1E-862B-0FBF76F7E930}"/>
          </ac:picMkLst>
        </pc:picChg>
      </pc:sldChg>
      <pc:sldChg chg="addSp mod">
        <pc:chgData name="Moaid" userId="9c820c72-540a-456f-a48b-8b0cf4484839" providerId="ADAL" clId="{D80A4A60-9E23-4B48-97E2-EBC892884F8E}" dt="2020-07-29T00:18:33.698" v="243" actId="22"/>
        <pc:sldMkLst>
          <pc:docMk/>
          <pc:sldMk cId="4124031111" sldId="407"/>
        </pc:sldMkLst>
        <pc:picChg chg="add">
          <ac:chgData name="Moaid" userId="9c820c72-540a-456f-a48b-8b0cf4484839" providerId="ADAL" clId="{D80A4A60-9E23-4B48-97E2-EBC892884F8E}" dt="2020-07-29T00:18:33.698" v="243" actId="22"/>
          <ac:picMkLst>
            <pc:docMk/>
            <pc:sldMk cId="4124031111" sldId="407"/>
            <ac:picMk id="3" creationId="{978B73FC-13C9-4E5D-94BB-68042F52DC97}"/>
          </ac:picMkLst>
        </pc:picChg>
        <pc:picChg chg="add">
          <ac:chgData name="Moaid" userId="9c820c72-540a-456f-a48b-8b0cf4484839" providerId="ADAL" clId="{D80A4A60-9E23-4B48-97E2-EBC892884F8E}" dt="2020-07-29T00:18:33.698" v="243" actId="22"/>
          <ac:picMkLst>
            <pc:docMk/>
            <pc:sldMk cId="4124031111" sldId="407"/>
            <ac:picMk id="5" creationId="{3E9E14F5-DBF1-48BE-954C-BE3536B74B64}"/>
          </ac:picMkLst>
        </pc:picChg>
      </pc:sldChg>
      <pc:sldChg chg="addSp mod">
        <pc:chgData name="Moaid" userId="9c820c72-540a-456f-a48b-8b0cf4484839" providerId="ADAL" clId="{D80A4A60-9E23-4B48-97E2-EBC892884F8E}" dt="2020-07-29T00:18:33" v="242" actId="22"/>
        <pc:sldMkLst>
          <pc:docMk/>
          <pc:sldMk cId="4187859505" sldId="408"/>
        </pc:sldMkLst>
        <pc:picChg chg="add">
          <ac:chgData name="Moaid" userId="9c820c72-540a-456f-a48b-8b0cf4484839" providerId="ADAL" clId="{D80A4A60-9E23-4B48-97E2-EBC892884F8E}" dt="2020-07-29T00:18:33" v="242" actId="22"/>
          <ac:picMkLst>
            <pc:docMk/>
            <pc:sldMk cId="4187859505" sldId="408"/>
            <ac:picMk id="3" creationId="{EEC99269-65A7-48BF-BEB3-CB60341BC1C4}"/>
          </ac:picMkLst>
        </pc:picChg>
        <pc:picChg chg="add">
          <ac:chgData name="Moaid" userId="9c820c72-540a-456f-a48b-8b0cf4484839" providerId="ADAL" clId="{D80A4A60-9E23-4B48-97E2-EBC892884F8E}" dt="2020-07-29T00:18:33" v="242" actId="22"/>
          <ac:picMkLst>
            <pc:docMk/>
            <pc:sldMk cId="4187859505" sldId="408"/>
            <ac:picMk id="5" creationId="{129A3160-6BB8-4075-9784-9D48A3C236EA}"/>
          </ac:picMkLst>
        </pc:picChg>
      </pc:sldChg>
      <pc:sldChg chg="addSp mod">
        <pc:chgData name="Moaid" userId="9c820c72-540a-456f-a48b-8b0cf4484839" providerId="ADAL" clId="{D80A4A60-9E23-4B48-97E2-EBC892884F8E}" dt="2020-07-29T00:18:32.278" v="241" actId="22"/>
        <pc:sldMkLst>
          <pc:docMk/>
          <pc:sldMk cId="3132483497" sldId="410"/>
        </pc:sldMkLst>
        <pc:picChg chg="add">
          <ac:chgData name="Moaid" userId="9c820c72-540a-456f-a48b-8b0cf4484839" providerId="ADAL" clId="{D80A4A60-9E23-4B48-97E2-EBC892884F8E}" dt="2020-07-29T00:18:32.278" v="241" actId="22"/>
          <ac:picMkLst>
            <pc:docMk/>
            <pc:sldMk cId="3132483497" sldId="410"/>
            <ac:picMk id="3" creationId="{0EF66C8D-E5C8-492F-ACF8-68A5E6548A42}"/>
          </ac:picMkLst>
        </pc:picChg>
        <pc:picChg chg="add">
          <ac:chgData name="Moaid" userId="9c820c72-540a-456f-a48b-8b0cf4484839" providerId="ADAL" clId="{D80A4A60-9E23-4B48-97E2-EBC892884F8E}" dt="2020-07-29T00:18:32.278" v="241" actId="22"/>
          <ac:picMkLst>
            <pc:docMk/>
            <pc:sldMk cId="3132483497" sldId="410"/>
            <ac:picMk id="8" creationId="{EBC77AA5-0631-489E-A9BF-91DD82A2856A}"/>
          </ac:picMkLst>
        </pc:picChg>
      </pc:sldChg>
      <pc:sldChg chg="addSp mod">
        <pc:chgData name="Moaid" userId="9c820c72-540a-456f-a48b-8b0cf4484839" providerId="ADAL" clId="{D80A4A60-9E23-4B48-97E2-EBC892884F8E}" dt="2020-07-29T00:18:34.409" v="244" actId="22"/>
        <pc:sldMkLst>
          <pc:docMk/>
          <pc:sldMk cId="3681582266" sldId="411"/>
        </pc:sldMkLst>
        <pc:picChg chg="add">
          <ac:chgData name="Moaid" userId="9c820c72-540a-456f-a48b-8b0cf4484839" providerId="ADAL" clId="{D80A4A60-9E23-4B48-97E2-EBC892884F8E}" dt="2020-07-29T00:18:34.409" v="244" actId="22"/>
          <ac:picMkLst>
            <pc:docMk/>
            <pc:sldMk cId="3681582266" sldId="411"/>
            <ac:picMk id="3" creationId="{5D7E4638-3E77-4310-89C8-A3FDCF0C6F9D}"/>
          </ac:picMkLst>
        </pc:picChg>
        <pc:picChg chg="add">
          <ac:chgData name="Moaid" userId="9c820c72-540a-456f-a48b-8b0cf4484839" providerId="ADAL" clId="{D80A4A60-9E23-4B48-97E2-EBC892884F8E}" dt="2020-07-29T00:18:34.409" v="244" actId="22"/>
          <ac:picMkLst>
            <pc:docMk/>
            <pc:sldMk cId="3681582266" sldId="411"/>
            <ac:picMk id="5" creationId="{9C45A808-1DC6-4E4A-8A2F-D39FDCA750C4}"/>
          </ac:picMkLst>
        </pc:picChg>
      </pc:sldChg>
      <pc:sldChg chg="addSp mod">
        <pc:chgData name="Moaid" userId="9c820c72-540a-456f-a48b-8b0cf4484839" providerId="ADAL" clId="{D80A4A60-9E23-4B48-97E2-EBC892884F8E}" dt="2020-07-29T00:18:54.876" v="265" actId="22"/>
        <pc:sldMkLst>
          <pc:docMk/>
          <pc:sldMk cId="2726955456" sldId="412"/>
        </pc:sldMkLst>
        <pc:picChg chg="add">
          <ac:chgData name="Moaid" userId="9c820c72-540a-456f-a48b-8b0cf4484839" providerId="ADAL" clId="{D80A4A60-9E23-4B48-97E2-EBC892884F8E}" dt="2020-07-29T00:18:54.876" v="265" actId="22"/>
          <ac:picMkLst>
            <pc:docMk/>
            <pc:sldMk cId="2726955456" sldId="412"/>
            <ac:picMk id="3" creationId="{A50C5372-C9EF-464F-9913-C8DD0AF28C84}"/>
          </ac:picMkLst>
        </pc:picChg>
        <pc:picChg chg="add">
          <ac:chgData name="Moaid" userId="9c820c72-540a-456f-a48b-8b0cf4484839" providerId="ADAL" clId="{D80A4A60-9E23-4B48-97E2-EBC892884F8E}" dt="2020-07-29T00:18:54.876" v="265" actId="22"/>
          <ac:picMkLst>
            <pc:docMk/>
            <pc:sldMk cId="2726955456" sldId="412"/>
            <ac:picMk id="9" creationId="{4C818B82-D168-4832-888F-E9A44B31ABAD}"/>
          </ac:picMkLst>
        </pc:picChg>
      </pc:sldChg>
      <pc:sldChg chg="addSp mod">
        <pc:chgData name="Moaid" userId="9c820c72-540a-456f-a48b-8b0cf4484839" providerId="ADAL" clId="{D80A4A60-9E23-4B48-97E2-EBC892884F8E}" dt="2020-07-29T00:18:48.920" v="259" actId="22"/>
        <pc:sldMkLst>
          <pc:docMk/>
          <pc:sldMk cId="2828853930" sldId="414"/>
        </pc:sldMkLst>
        <pc:picChg chg="add">
          <ac:chgData name="Moaid" userId="9c820c72-540a-456f-a48b-8b0cf4484839" providerId="ADAL" clId="{D80A4A60-9E23-4B48-97E2-EBC892884F8E}" dt="2020-07-29T00:18:48.920" v="259" actId="22"/>
          <ac:picMkLst>
            <pc:docMk/>
            <pc:sldMk cId="2828853930" sldId="414"/>
            <ac:picMk id="6" creationId="{1E6879D6-4522-49F0-B66D-954D0FD83680}"/>
          </ac:picMkLst>
        </pc:picChg>
        <pc:picChg chg="add">
          <ac:chgData name="Moaid" userId="9c820c72-540a-456f-a48b-8b0cf4484839" providerId="ADAL" clId="{D80A4A60-9E23-4B48-97E2-EBC892884F8E}" dt="2020-07-29T00:18:48.920" v="259" actId="22"/>
          <ac:picMkLst>
            <pc:docMk/>
            <pc:sldMk cId="2828853930" sldId="414"/>
            <ac:picMk id="10" creationId="{677A7DC7-8A56-4134-89C0-C3BD40316DC4}"/>
          </ac:picMkLst>
        </pc:picChg>
      </pc:sldChg>
      <pc:sldChg chg="addSp mod">
        <pc:chgData name="Moaid" userId="9c820c72-540a-456f-a48b-8b0cf4484839" providerId="ADAL" clId="{D80A4A60-9E23-4B48-97E2-EBC892884F8E}" dt="2020-07-29T00:18:49.606" v="260" actId="22"/>
        <pc:sldMkLst>
          <pc:docMk/>
          <pc:sldMk cId="737639283" sldId="415"/>
        </pc:sldMkLst>
        <pc:picChg chg="add">
          <ac:chgData name="Moaid" userId="9c820c72-540a-456f-a48b-8b0cf4484839" providerId="ADAL" clId="{D80A4A60-9E23-4B48-97E2-EBC892884F8E}" dt="2020-07-29T00:18:49.606" v="260" actId="22"/>
          <ac:picMkLst>
            <pc:docMk/>
            <pc:sldMk cId="737639283" sldId="415"/>
            <ac:picMk id="10" creationId="{98F71D2B-4787-4287-AD79-2BFF379FCB8E}"/>
          </ac:picMkLst>
        </pc:picChg>
        <pc:picChg chg="add">
          <ac:chgData name="Moaid" userId="9c820c72-540a-456f-a48b-8b0cf4484839" providerId="ADAL" clId="{D80A4A60-9E23-4B48-97E2-EBC892884F8E}" dt="2020-07-29T00:18:49.606" v="260" actId="22"/>
          <ac:picMkLst>
            <pc:docMk/>
            <pc:sldMk cId="737639283" sldId="415"/>
            <ac:picMk id="17" creationId="{E2312F4E-ECC1-4C74-A4D3-F4BDC65666DA}"/>
          </ac:picMkLst>
        </pc:picChg>
      </pc:sldChg>
      <pc:sldChg chg="addSp mod">
        <pc:chgData name="Moaid" userId="9c820c72-540a-456f-a48b-8b0cf4484839" providerId="ADAL" clId="{D80A4A60-9E23-4B48-97E2-EBC892884F8E}" dt="2020-07-29T00:18:50.917" v="261" actId="22"/>
        <pc:sldMkLst>
          <pc:docMk/>
          <pc:sldMk cId="896151004" sldId="416"/>
        </pc:sldMkLst>
        <pc:picChg chg="add">
          <ac:chgData name="Moaid" userId="9c820c72-540a-456f-a48b-8b0cf4484839" providerId="ADAL" clId="{D80A4A60-9E23-4B48-97E2-EBC892884F8E}" dt="2020-07-29T00:18:50.917" v="261" actId="22"/>
          <ac:picMkLst>
            <pc:docMk/>
            <pc:sldMk cId="896151004" sldId="416"/>
            <ac:picMk id="16" creationId="{88932622-6860-49F6-A2DB-47E08A07FCAC}"/>
          </ac:picMkLst>
        </pc:picChg>
        <pc:picChg chg="add">
          <ac:chgData name="Moaid" userId="9c820c72-540a-456f-a48b-8b0cf4484839" providerId="ADAL" clId="{D80A4A60-9E23-4B48-97E2-EBC892884F8E}" dt="2020-07-29T00:18:50.917" v="261" actId="22"/>
          <ac:picMkLst>
            <pc:docMk/>
            <pc:sldMk cId="896151004" sldId="416"/>
            <ac:picMk id="18" creationId="{6138F7FE-D93F-4B3F-B3D6-AD7C5716FE25}"/>
          </ac:picMkLst>
        </pc:picChg>
      </pc:sldChg>
      <pc:sldChg chg="addSp mod">
        <pc:chgData name="Moaid" userId="9c820c72-540a-456f-a48b-8b0cf4484839" providerId="ADAL" clId="{D80A4A60-9E23-4B48-97E2-EBC892884F8E}" dt="2020-07-29T00:18:51.619" v="262" actId="22"/>
        <pc:sldMkLst>
          <pc:docMk/>
          <pc:sldMk cId="3843113283" sldId="417"/>
        </pc:sldMkLst>
        <pc:picChg chg="add">
          <ac:chgData name="Moaid" userId="9c820c72-540a-456f-a48b-8b0cf4484839" providerId="ADAL" clId="{D80A4A60-9E23-4B48-97E2-EBC892884F8E}" dt="2020-07-29T00:18:51.619" v="262" actId="22"/>
          <ac:picMkLst>
            <pc:docMk/>
            <pc:sldMk cId="3843113283" sldId="417"/>
            <ac:picMk id="10" creationId="{CB8FAC3D-D3A6-423A-B104-C1F7F69A394B}"/>
          </ac:picMkLst>
        </pc:picChg>
        <pc:picChg chg="add">
          <ac:chgData name="Moaid" userId="9c820c72-540a-456f-a48b-8b0cf4484839" providerId="ADAL" clId="{D80A4A60-9E23-4B48-97E2-EBC892884F8E}" dt="2020-07-29T00:18:51.619" v="262" actId="22"/>
          <ac:picMkLst>
            <pc:docMk/>
            <pc:sldMk cId="3843113283" sldId="417"/>
            <ac:picMk id="17" creationId="{428DE21E-2AD4-4381-9524-4256A49B13C9}"/>
          </ac:picMkLst>
        </pc:picChg>
      </pc:sldChg>
      <pc:sldChg chg="addSp mod">
        <pc:chgData name="Moaid" userId="9c820c72-540a-456f-a48b-8b0cf4484839" providerId="ADAL" clId="{D80A4A60-9E23-4B48-97E2-EBC892884F8E}" dt="2020-07-29T00:18:52.346" v="263" actId="22"/>
        <pc:sldMkLst>
          <pc:docMk/>
          <pc:sldMk cId="225590688" sldId="418"/>
        </pc:sldMkLst>
        <pc:picChg chg="add">
          <ac:chgData name="Moaid" userId="9c820c72-540a-456f-a48b-8b0cf4484839" providerId="ADAL" clId="{D80A4A60-9E23-4B48-97E2-EBC892884F8E}" dt="2020-07-29T00:18:52.346" v="263" actId="22"/>
          <ac:picMkLst>
            <pc:docMk/>
            <pc:sldMk cId="225590688" sldId="418"/>
            <ac:picMk id="10" creationId="{478AE512-9BF2-40C1-91B2-65E8A45FDA6D}"/>
          </ac:picMkLst>
        </pc:picChg>
        <pc:picChg chg="add">
          <ac:chgData name="Moaid" userId="9c820c72-540a-456f-a48b-8b0cf4484839" providerId="ADAL" clId="{D80A4A60-9E23-4B48-97E2-EBC892884F8E}" dt="2020-07-29T00:18:52.346" v="263" actId="22"/>
          <ac:picMkLst>
            <pc:docMk/>
            <pc:sldMk cId="225590688" sldId="418"/>
            <ac:picMk id="18" creationId="{51927BAF-222F-428E-B503-0D8C0871729F}"/>
          </ac:picMkLst>
        </pc:picChg>
      </pc:sldChg>
      <pc:sldChg chg="addSp mod">
        <pc:chgData name="Moaid" userId="9c820c72-540a-456f-a48b-8b0cf4484839" providerId="ADAL" clId="{D80A4A60-9E23-4B48-97E2-EBC892884F8E}" dt="2020-07-29T00:18:53.625" v="264" actId="22"/>
        <pc:sldMkLst>
          <pc:docMk/>
          <pc:sldMk cId="518976754" sldId="419"/>
        </pc:sldMkLst>
        <pc:picChg chg="add">
          <ac:chgData name="Moaid" userId="9c820c72-540a-456f-a48b-8b0cf4484839" providerId="ADAL" clId="{D80A4A60-9E23-4B48-97E2-EBC892884F8E}" dt="2020-07-29T00:18:53.625" v="264" actId="22"/>
          <ac:picMkLst>
            <pc:docMk/>
            <pc:sldMk cId="518976754" sldId="419"/>
            <ac:picMk id="10" creationId="{D33F9605-0141-449F-B565-96BCC57ADC74}"/>
          </ac:picMkLst>
        </pc:picChg>
        <pc:picChg chg="add">
          <ac:chgData name="Moaid" userId="9c820c72-540a-456f-a48b-8b0cf4484839" providerId="ADAL" clId="{D80A4A60-9E23-4B48-97E2-EBC892884F8E}" dt="2020-07-29T00:18:53.625" v="264" actId="22"/>
          <ac:picMkLst>
            <pc:docMk/>
            <pc:sldMk cId="518976754" sldId="419"/>
            <ac:picMk id="17" creationId="{A42FEB25-3978-4C5C-8E68-123EDBFA38F6}"/>
          </ac:picMkLst>
        </pc:picChg>
      </pc:sldChg>
      <pc:sldChg chg="addSp mod">
        <pc:chgData name="Moaid" userId="9c820c72-540a-456f-a48b-8b0cf4484839" providerId="ADAL" clId="{D80A4A60-9E23-4B48-97E2-EBC892884F8E}" dt="2020-07-29T00:19:28.219" v="294" actId="22"/>
        <pc:sldMkLst>
          <pc:docMk/>
          <pc:sldMk cId="3214391471" sldId="420"/>
        </pc:sldMkLst>
        <pc:picChg chg="add">
          <ac:chgData name="Moaid" userId="9c820c72-540a-456f-a48b-8b0cf4484839" providerId="ADAL" clId="{D80A4A60-9E23-4B48-97E2-EBC892884F8E}" dt="2020-07-29T00:19:28.219" v="294" actId="22"/>
          <ac:picMkLst>
            <pc:docMk/>
            <pc:sldMk cId="3214391471" sldId="420"/>
            <ac:picMk id="3" creationId="{BE741EEB-4CC7-4E7A-8397-14E534135431}"/>
          </ac:picMkLst>
        </pc:picChg>
        <pc:picChg chg="add">
          <ac:chgData name="Moaid" userId="9c820c72-540a-456f-a48b-8b0cf4484839" providerId="ADAL" clId="{D80A4A60-9E23-4B48-97E2-EBC892884F8E}" dt="2020-07-29T00:19:28.219" v="294" actId="22"/>
          <ac:picMkLst>
            <pc:docMk/>
            <pc:sldMk cId="3214391471" sldId="420"/>
            <ac:picMk id="5" creationId="{C16B3CF3-7D42-4D4F-8E17-861FAD6B8F2A}"/>
          </ac:picMkLst>
        </pc:picChg>
      </pc:sldChg>
      <pc:sldChg chg="addSp mod">
        <pc:chgData name="Moaid" userId="9c820c72-540a-456f-a48b-8b0cf4484839" providerId="ADAL" clId="{D80A4A60-9E23-4B48-97E2-EBC892884F8E}" dt="2020-07-29T00:18:57.408" v="268" actId="22"/>
        <pc:sldMkLst>
          <pc:docMk/>
          <pc:sldMk cId="2526707355" sldId="422"/>
        </pc:sldMkLst>
        <pc:picChg chg="add">
          <ac:chgData name="Moaid" userId="9c820c72-540a-456f-a48b-8b0cf4484839" providerId="ADAL" clId="{D80A4A60-9E23-4B48-97E2-EBC892884F8E}" dt="2020-07-29T00:18:57.408" v="268" actId="22"/>
          <ac:picMkLst>
            <pc:docMk/>
            <pc:sldMk cId="2526707355" sldId="422"/>
            <ac:picMk id="11" creationId="{2CC608A6-5D45-4CBE-AC28-08B626DDAA06}"/>
          </ac:picMkLst>
        </pc:picChg>
        <pc:picChg chg="add">
          <ac:chgData name="Moaid" userId="9c820c72-540a-456f-a48b-8b0cf4484839" providerId="ADAL" clId="{D80A4A60-9E23-4B48-97E2-EBC892884F8E}" dt="2020-07-29T00:18:57.408" v="268" actId="22"/>
          <ac:picMkLst>
            <pc:docMk/>
            <pc:sldMk cId="2526707355" sldId="422"/>
            <ac:picMk id="13" creationId="{EB7BD85B-C343-443D-8A13-CFDDD19B2BF3}"/>
          </ac:picMkLst>
        </pc:picChg>
      </pc:sldChg>
      <pc:sldChg chg="addSp mod">
        <pc:chgData name="Moaid" userId="9c820c72-540a-456f-a48b-8b0cf4484839" providerId="ADAL" clId="{D80A4A60-9E23-4B48-97E2-EBC892884F8E}" dt="2020-07-29T00:18:58.021" v="269" actId="22"/>
        <pc:sldMkLst>
          <pc:docMk/>
          <pc:sldMk cId="1227958198" sldId="423"/>
        </pc:sldMkLst>
        <pc:picChg chg="add">
          <ac:chgData name="Moaid" userId="9c820c72-540a-456f-a48b-8b0cf4484839" providerId="ADAL" clId="{D80A4A60-9E23-4B48-97E2-EBC892884F8E}" dt="2020-07-29T00:18:58.021" v="269" actId="22"/>
          <ac:picMkLst>
            <pc:docMk/>
            <pc:sldMk cId="1227958198" sldId="423"/>
            <ac:picMk id="9" creationId="{DA93115E-6C06-4B66-B8E9-2E14E7991B19}"/>
          </ac:picMkLst>
        </pc:picChg>
        <pc:picChg chg="add">
          <ac:chgData name="Moaid" userId="9c820c72-540a-456f-a48b-8b0cf4484839" providerId="ADAL" clId="{D80A4A60-9E23-4B48-97E2-EBC892884F8E}" dt="2020-07-29T00:18:58.021" v="269" actId="22"/>
          <ac:picMkLst>
            <pc:docMk/>
            <pc:sldMk cId="1227958198" sldId="423"/>
            <ac:picMk id="11" creationId="{FF318D9B-9DDC-4790-A8AA-D868618A6387}"/>
          </ac:picMkLst>
        </pc:picChg>
      </pc:sldChg>
      <pc:sldChg chg="addSp mod">
        <pc:chgData name="Moaid" userId="9c820c72-540a-456f-a48b-8b0cf4484839" providerId="ADAL" clId="{D80A4A60-9E23-4B48-97E2-EBC892884F8E}" dt="2020-07-29T00:18:58.574" v="270" actId="22"/>
        <pc:sldMkLst>
          <pc:docMk/>
          <pc:sldMk cId="1147112629" sldId="424"/>
        </pc:sldMkLst>
        <pc:picChg chg="add">
          <ac:chgData name="Moaid" userId="9c820c72-540a-456f-a48b-8b0cf4484839" providerId="ADAL" clId="{D80A4A60-9E23-4B48-97E2-EBC892884F8E}" dt="2020-07-29T00:18:58.574" v="270" actId="22"/>
          <ac:picMkLst>
            <pc:docMk/>
            <pc:sldMk cId="1147112629" sldId="424"/>
            <ac:picMk id="11" creationId="{91971D8D-4CD1-43A8-B32B-941368BD0AD5}"/>
          </ac:picMkLst>
        </pc:picChg>
        <pc:picChg chg="add">
          <ac:chgData name="Moaid" userId="9c820c72-540a-456f-a48b-8b0cf4484839" providerId="ADAL" clId="{D80A4A60-9E23-4B48-97E2-EBC892884F8E}" dt="2020-07-29T00:18:58.574" v="270" actId="22"/>
          <ac:picMkLst>
            <pc:docMk/>
            <pc:sldMk cId="1147112629" sldId="424"/>
            <ac:picMk id="15" creationId="{8FD1D51B-7B3B-44DE-83AD-9820E68FFD2B}"/>
          </ac:picMkLst>
        </pc:picChg>
      </pc:sldChg>
      <pc:sldChg chg="addSp mod">
        <pc:chgData name="Moaid" userId="9c820c72-540a-456f-a48b-8b0cf4484839" providerId="ADAL" clId="{D80A4A60-9E23-4B48-97E2-EBC892884F8E}" dt="2020-07-29T00:18:59.914" v="271" actId="22"/>
        <pc:sldMkLst>
          <pc:docMk/>
          <pc:sldMk cId="63636328" sldId="425"/>
        </pc:sldMkLst>
        <pc:picChg chg="add">
          <ac:chgData name="Moaid" userId="9c820c72-540a-456f-a48b-8b0cf4484839" providerId="ADAL" clId="{D80A4A60-9E23-4B48-97E2-EBC892884F8E}" dt="2020-07-29T00:18:59.914" v="271" actId="22"/>
          <ac:picMkLst>
            <pc:docMk/>
            <pc:sldMk cId="63636328" sldId="425"/>
            <ac:picMk id="10" creationId="{62B0D4EC-AEBC-41AC-BE2D-52003713B910}"/>
          </ac:picMkLst>
        </pc:picChg>
        <pc:picChg chg="add">
          <ac:chgData name="Moaid" userId="9c820c72-540a-456f-a48b-8b0cf4484839" providerId="ADAL" clId="{D80A4A60-9E23-4B48-97E2-EBC892884F8E}" dt="2020-07-29T00:18:59.914" v="271" actId="22"/>
          <ac:picMkLst>
            <pc:docMk/>
            <pc:sldMk cId="63636328" sldId="425"/>
            <ac:picMk id="12" creationId="{9DB411C4-77AC-4CF1-BC36-6A0BD4F454A1}"/>
          </ac:picMkLst>
        </pc:picChg>
      </pc:sldChg>
      <pc:sldChg chg="addSp mod">
        <pc:chgData name="Moaid" userId="9c820c72-540a-456f-a48b-8b0cf4484839" providerId="ADAL" clId="{D80A4A60-9E23-4B48-97E2-EBC892884F8E}" dt="2020-07-29T00:19:03.682" v="272" actId="22"/>
        <pc:sldMkLst>
          <pc:docMk/>
          <pc:sldMk cId="450384298" sldId="427"/>
        </pc:sldMkLst>
        <pc:picChg chg="add">
          <ac:chgData name="Moaid" userId="9c820c72-540a-456f-a48b-8b0cf4484839" providerId="ADAL" clId="{D80A4A60-9E23-4B48-97E2-EBC892884F8E}" dt="2020-07-29T00:19:03.682" v="272" actId="22"/>
          <ac:picMkLst>
            <pc:docMk/>
            <pc:sldMk cId="450384298" sldId="427"/>
            <ac:picMk id="9" creationId="{BBD94317-0BCA-49E2-9B2D-0B27A738B0E7}"/>
          </ac:picMkLst>
        </pc:picChg>
        <pc:picChg chg="add">
          <ac:chgData name="Moaid" userId="9c820c72-540a-456f-a48b-8b0cf4484839" providerId="ADAL" clId="{D80A4A60-9E23-4B48-97E2-EBC892884F8E}" dt="2020-07-29T00:19:03.682" v="272" actId="22"/>
          <ac:picMkLst>
            <pc:docMk/>
            <pc:sldMk cId="450384298" sldId="427"/>
            <ac:picMk id="10" creationId="{C7DE8947-36A7-45B2-84B5-0600B7E1A4E9}"/>
          </ac:picMkLst>
        </pc:picChg>
      </pc:sldChg>
      <pc:sldChg chg="addSp mod">
        <pc:chgData name="Moaid" userId="9c820c72-540a-456f-a48b-8b0cf4484839" providerId="ADAL" clId="{D80A4A60-9E23-4B48-97E2-EBC892884F8E}" dt="2020-07-29T00:19:04.513" v="273" actId="22"/>
        <pc:sldMkLst>
          <pc:docMk/>
          <pc:sldMk cId="228590868" sldId="429"/>
        </pc:sldMkLst>
        <pc:picChg chg="add">
          <ac:chgData name="Moaid" userId="9c820c72-540a-456f-a48b-8b0cf4484839" providerId="ADAL" clId="{D80A4A60-9E23-4B48-97E2-EBC892884F8E}" dt="2020-07-29T00:19:04.513" v="273" actId="22"/>
          <ac:picMkLst>
            <pc:docMk/>
            <pc:sldMk cId="228590868" sldId="429"/>
            <ac:picMk id="9" creationId="{A8C4C8B3-4FA2-48D6-81C9-04AD9E9D7212}"/>
          </ac:picMkLst>
        </pc:picChg>
        <pc:picChg chg="add">
          <ac:chgData name="Moaid" userId="9c820c72-540a-456f-a48b-8b0cf4484839" providerId="ADAL" clId="{D80A4A60-9E23-4B48-97E2-EBC892884F8E}" dt="2020-07-29T00:19:04.513" v="273" actId="22"/>
          <ac:picMkLst>
            <pc:docMk/>
            <pc:sldMk cId="228590868" sldId="429"/>
            <ac:picMk id="18" creationId="{84AF2780-8468-44BA-9D45-8DD472FE6FB1}"/>
          </ac:picMkLst>
        </pc:picChg>
      </pc:sldChg>
      <pc:sldChg chg="addSp mod">
        <pc:chgData name="Moaid" userId="9c820c72-540a-456f-a48b-8b0cf4484839" providerId="ADAL" clId="{D80A4A60-9E23-4B48-97E2-EBC892884F8E}" dt="2020-07-29T00:19:09.005" v="278" actId="22"/>
        <pc:sldMkLst>
          <pc:docMk/>
          <pc:sldMk cId="3014886844" sldId="432"/>
        </pc:sldMkLst>
        <pc:picChg chg="add">
          <ac:chgData name="Moaid" userId="9c820c72-540a-456f-a48b-8b0cf4484839" providerId="ADAL" clId="{D80A4A60-9E23-4B48-97E2-EBC892884F8E}" dt="2020-07-29T00:19:09.005" v="278" actId="22"/>
          <ac:picMkLst>
            <pc:docMk/>
            <pc:sldMk cId="3014886844" sldId="432"/>
            <ac:picMk id="9" creationId="{CB703985-232D-49AC-BF3E-A70405E6E5D5}"/>
          </ac:picMkLst>
        </pc:picChg>
        <pc:picChg chg="add">
          <ac:chgData name="Moaid" userId="9c820c72-540a-456f-a48b-8b0cf4484839" providerId="ADAL" clId="{D80A4A60-9E23-4B48-97E2-EBC892884F8E}" dt="2020-07-29T00:19:09.005" v="278" actId="22"/>
          <ac:picMkLst>
            <pc:docMk/>
            <pc:sldMk cId="3014886844" sldId="432"/>
            <ac:picMk id="10" creationId="{7C2B969C-8C5A-40CE-A48C-66BFCE8869B5}"/>
          </ac:picMkLst>
        </pc:picChg>
      </pc:sldChg>
      <pc:sldChg chg="addSp mod">
        <pc:chgData name="Moaid" userId="9c820c72-540a-456f-a48b-8b0cf4484839" providerId="ADAL" clId="{D80A4A60-9E23-4B48-97E2-EBC892884F8E}" dt="2020-07-29T00:19:09.561" v="279" actId="22"/>
        <pc:sldMkLst>
          <pc:docMk/>
          <pc:sldMk cId="466809046" sldId="433"/>
        </pc:sldMkLst>
        <pc:picChg chg="add">
          <ac:chgData name="Moaid" userId="9c820c72-540a-456f-a48b-8b0cf4484839" providerId="ADAL" clId="{D80A4A60-9E23-4B48-97E2-EBC892884F8E}" dt="2020-07-29T00:19:09.561" v="279" actId="22"/>
          <ac:picMkLst>
            <pc:docMk/>
            <pc:sldMk cId="466809046" sldId="433"/>
            <ac:picMk id="9" creationId="{D3013F0B-7303-46AC-8E76-8721DA4474B8}"/>
          </ac:picMkLst>
        </pc:picChg>
        <pc:picChg chg="add">
          <ac:chgData name="Moaid" userId="9c820c72-540a-456f-a48b-8b0cf4484839" providerId="ADAL" clId="{D80A4A60-9E23-4B48-97E2-EBC892884F8E}" dt="2020-07-29T00:19:09.561" v="279" actId="22"/>
          <ac:picMkLst>
            <pc:docMk/>
            <pc:sldMk cId="466809046" sldId="433"/>
            <ac:picMk id="10" creationId="{C6782FBE-AB23-40FA-8C5E-6F022A7ED38A}"/>
          </ac:picMkLst>
        </pc:picChg>
      </pc:sldChg>
      <pc:sldChg chg="addSp mod">
        <pc:chgData name="Moaid" userId="9c820c72-540a-456f-a48b-8b0cf4484839" providerId="ADAL" clId="{D80A4A60-9E23-4B48-97E2-EBC892884F8E}" dt="2020-07-29T00:19:10.664" v="280" actId="22"/>
        <pc:sldMkLst>
          <pc:docMk/>
          <pc:sldMk cId="2101145610" sldId="434"/>
        </pc:sldMkLst>
        <pc:picChg chg="add">
          <ac:chgData name="Moaid" userId="9c820c72-540a-456f-a48b-8b0cf4484839" providerId="ADAL" clId="{D80A4A60-9E23-4B48-97E2-EBC892884F8E}" dt="2020-07-29T00:19:10.664" v="280" actId="22"/>
          <ac:picMkLst>
            <pc:docMk/>
            <pc:sldMk cId="2101145610" sldId="434"/>
            <ac:picMk id="9" creationId="{58F1188F-E564-4D0E-AAF9-3AD39AFD4575}"/>
          </ac:picMkLst>
        </pc:picChg>
        <pc:picChg chg="add">
          <ac:chgData name="Moaid" userId="9c820c72-540a-456f-a48b-8b0cf4484839" providerId="ADAL" clId="{D80A4A60-9E23-4B48-97E2-EBC892884F8E}" dt="2020-07-29T00:19:10.664" v="280" actId="22"/>
          <ac:picMkLst>
            <pc:docMk/>
            <pc:sldMk cId="2101145610" sldId="434"/>
            <ac:picMk id="10" creationId="{FA998397-C48E-4779-A379-7EFA0C79983B}"/>
          </ac:picMkLst>
        </pc:picChg>
      </pc:sldChg>
      <pc:sldChg chg="addSp mod">
        <pc:chgData name="Moaid" userId="9c820c72-540a-456f-a48b-8b0cf4484839" providerId="ADAL" clId="{D80A4A60-9E23-4B48-97E2-EBC892884F8E}" dt="2020-07-29T00:19:11.251" v="281" actId="22"/>
        <pc:sldMkLst>
          <pc:docMk/>
          <pc:sldMk cId="314712664" sldId="435"/>
        </pc:sldMkLst>
        <pc:picChg chg="add">
          <ac:chgData name="Moaid" userId="9c820c72-540a-456f-a48b-8b0cf4484839" providerId="ADAL" clId="{D80A4A60-9E23-4B48-97E2-EBC892884F8E}" dt="2020-07-29T00:19:11.251" v="281" actId="22"/>
          <ac:picMkLst>
            <pc:docMk/>
            <pc:sldMk cId="314712664" sldId="435"/>
            <ac:picMk id="9" creationId="{52264B19-D1D4-45A8-9B35-38F6E1CBA0FE}"/>
          </ac:picMkLst>
        </pc:picChg>
        <pc:picChg chg="add">
          <ac:chgData name="Moaid" userId="9c820c72-540a-456f-a48b-8b0cf4484839" providerId="ADAL" clId="{D80A4A60-9E23-4B48-97E2-EBC892884F8E}" dt="2020-07-29T00:19:11.251" v="281" actId="22"/>
          <ac:picMkLst>
            <pc:docMk/>
            <pc:sldMk cId="314712664" sldId="435"/>
            <ac:picMk id="10" creationId="{8862F7EF-545A-4930-8962-A6C52BD82A75}"/>
          </ac:picMkLst>
        </pc:picChg>
      </pc:sldChg>
      <pc:sldChg chg="addSp mod">
        <pc:chgData name="Moaid" userId="9c820c72-540a-456f-a48b-8b0cf4484839" providerId="ADAL" clId="{D80A4A60-9E23-4B48-97E2-EBC892884F8E}" dt="2020-07-29T00:19:11.759" v="282" actId="22"/>
        <pc:sldMkLst>
          <pc:docMk/>
          <pc:sldMk cId="2116985143" sldId="436"/>
        </pc:sldMkLst>
        <pc:picChg chg="add">
          <ac:chgData name="Moaid" userId="9c820c72-540a-456f-a48b-8b0cf4484839" providerId="ADAL" clId="{D80A4A60-9E23-4B48-97E2-EBC892884F8E}" dt="2020-07-29T00:19:11.759" v="282" actId="22"/>
          <ac:picMkLst>
            <pc:docMk/>
            <pc:sldMk cId="2116985143" sldId="436"/>
            <ac:picMk id="9" creationId="{0B50C565-7EB3-40BD-8EFD-E3E8CA4FDE8E}"/>
          </ac:picMkLst>
        </pc:picChg>
        <pc:picChg chg="add">
          <ac:chgData name="Moaid" userId="9c820c72-540a-456f-a48b-8b0cf4484839" providerId="ADAL" clId="{D80A4A60-9E23-4B48-97E2-EBC892884F8E}" dt="2020-07-29T00:19:11.759" v="282" actId="22"/>
          <ac:picMkLst>
            <pc:docMk/>
            <pc:sldMk cId="2116985143" sldId="436"/>
            <ac:picMk id="10" creationId="{99F99E98-3FF7-4E07-889B-A8A1FE26E8A2}"/>
          </ac:picMkLst>
        </pc:picChg>
      </pc:sldChg>
      <pc:sldChg chg="addSp mod">
        <pc:chgData name="Moaid" userId="9c820c72-540a-456f-a48b-8b0cf4484839" providerId="ADAL" clId="{D80A4A60-9E23-4B48-97E2-EBC892884F8E}" dt="2020-07-29T00:19:22.403" v="288" actId="22"/>
        <pc:sldMkLst>
          <pc:docMk/>
          <pc:sldMk cId="682162246" sldId="440"/>
        </pc:sldMkLst>
        <pc:picChg chg="add">
          <ac:chgData name="Moaid" userId="9c820c72-540a-456f-a48b-8b0cf4484839" providerId="ADAL" clId="{D80A4A60-9E23-4B48-97E2-EBC892884F8E}" dt="2020-07-29T00:19:22.403" v="288" actId="22"/>
          <ac:picMkLst>
            <pc:docMk/>
            <pc:sldMk cId="682162246" sldId="440"/>
            <ac:picMk id="3" creationId="{688BB0DA-4E25-4368-AB42-BC44D5E211DC}"/>
          </ac:picMkLst>
        </pc:picChg>
        <pc:picChg chg="add">
          <ac:chgData name="Moaid" userId="9c820c72-540a-456f-a48b-8b0cf4484839" providerId="ADAL" clId="{D80A4A60-9E23-4B48-97E2-EBC892884F8E}" dt="2020-07-29T00:19:22.403" v="288" actId="22"/>
          <ac:picMkLst>
            <pc:docMk/>
            <pc:sldMk cId="682162246" sldId="440"/>
            <ac:picMk id="5" creationId="{EEB1FEC1-AFB3-4E0E-BBED-A20B3AFBD79B}"/>
          </ac:picMkLst>
        </pc:picChg>
      </pc:sldChg>
      <pc:sldChg chg="addSp mod">
        <pc:chgData name="Moaid" userId="9c820c72-540a-456f-a48b-8b0cf4484839" providerId="ADAL" clId="{D80A4A60-9E23-4B48-97E2-EBC892884F8E}" dt="2020-07-29T00:19:23.072" v="289" actId="22"/>
        <pc:sldMkLst>
          <pc:docMk/>
          <pc:sldMk cId="3181198837" sldId="441"/>
        </pc:sldMkLst>
        <pc:picChg chg="add">
          <ac:chgData name="Moaid" userId="9c820c72-540a-456f-a48b-8b0cf4484839" providerId="ADAL" clId="{D80A4A60-9E23-4B48-97E2-EBC892884F8E}" dt="2020-07-29T00:19:23.072" v="289" actId="22"/>
          <ac:picMkLst>
            <pc:docMk/>
            <pc:sldMk cId="3181198837" sldId="441"/>
            <ac:picMk id="5" creationId="{5EB5D227-A8DE-4466-A351-C22C8841E78C}"/>
          </ac:picMkLst>
        </pc:picChg>
        <pc:picChg chg="add">
          <ac:chgData name="Moaid" userId="9c820c72-540a-456f-a48b-8b0cf4484839" providerId="ADAL" clId="{D80A4A60-9E23-4B48-97E2-EBC892884F8E}" dt="2020-07-29T00:19:23.072" v="289" actId="22"/>
          <ac:picMkLst>
            <pc:docMk/>
            <pc:sldMk cId="3181198837" sldId="441"/>
            <ac:picMk id="11" creationId="{1D7B381E-3FF2-4B44-AE7A-431AFCBFDDB3}"/>
          </ac:picMkLst>
        </pc:picChg>
      </pc:sldChg>
      <pc:sldChg chg="addSp mod">
        <pc:chgData name="Moaid" userId="9c820c72-540a-456f-a48b-8b0cf4484839" providerId="ADAL" clId="{D80A4A60-9E23-4B48-97E2-EBC892884F8E}" dt="2020-07-29T00:19:21.106" v="287" actId="22"/>
        <pc:sldMkLst>
          <pc:docMk/>
          <pc:sldMk cId="3202611096" sldId="442"/>
        </pc:sldMkLst>
        <pc:picChg chg="add">
          <ac:chgData name="Moaid" userId="9c820c72-540a-456f-a48b-8b0cf4484839" providerId="ADAL" clId="{D80A4A60-9E23-4B48-97E2-EBC892884F8E}" dt="2020-07-29T00:19:21.106" v="287" actId="22"/>
          <ac:picMkLst>
            <pc:docMk/>
            <pc:sldMk cId="3202611096" sldId="442"/>
            <ac:picMk id="3" creationId="{9D6C4B69-844F-4DEB-8699-E6DB8424389A}"/>
          </ac:picMkLst>
        </pc:picChg>
        <pc:picChg chg="add">
          <ac:chgData name="Moaid" userId="9c820c72-540a-456f-a48b-8b0cf4484839" providerId="ADAL" clId="{D80A4A60-9E23-4B48-97E2-EBC892884F8E}" dt="2020-07-29T00:19:21.106" v="287" actId="22"/>
          <ac:picMkLst>
            <pc:docMk/>
            <pc:sldMk cId="3202611096" sldId="442"/>
            <ac:picMk id="5" creationId="{54A51383-2575-4879-B462-37B1683C1E85}"/>
          </ac:picMkLst>
        </pc:picChg>
      </pc:sldChg>
    </pc:docChg>
  </pc:docChgLst>
  <pc:docChgLst>
    <pc:chgData name="Moaid" userId="9c820c72-540a-456f-a48b-8b0cf4484839" providerId="ADAL" clId="{399D66A5-4283-4675-8996-7C2129D0B4A1}"/>
    <pc:docChg chg="undo custSel addSld modSld">
      <pc:chgData name="Moaid" userId="9c820c72-540a-456f-a48b-8b0cf4484839" providerId="ADAL" clId="{399D66A5-4283-4675-8996-7C2129D0B4A1}" dt="2020-09-07T13:27:14.271" v="174"/>
      <pc:docMkLst>
        <pc:docMk/>
      </pc:docMkLst>
      <pc:sldChg chg="addSp delSp modSp mod">
        <pc:chgData name="Moaid" userId="9c820c72-540a-456f-a48b-8b0cf4484839" providerId="ADAL" clId="{399D66A5-4283-4675-8996-7C2129D0B4A1}" dt="2020-09-07T10:06:26.545" v="7" actId="14100"/>
        <pc:sldMkLst>
          <pc:docMk/>
          <pc:sldMk cId="546566619" sldId="263"/>
        </pc:sldMkLst>
        <pc:picChg chg="add mod">
          <ac:chgData name="Moaid" userId="9c820c72-540a-456f-a48b-8b0cf4484839" providerId="ADAL" clId="{399D66A5-4283-4675-8996-7C2129D0B4A1}" dt="2020-09-07T10:06:26.545" v="7" actId="14100"/>
          <ac:picMkLst>
            <pc:docMk/>
            <pc:sldMk cId="546566619" sldId="263"/>
            <ac:picMk id="7" creationId="{4768CE09-C755-41BB-8D24-B34007F63AA3}"/>
          </ac:picMkLst>
        </pc:picChg>
        <pc:picChg chg="del">
          <ac:chgData name="Moaid" userId="9c820c72-540a-456f-a48b-8b0cf4484839" providerId="ADAL" clId="{399D66A5-4283-4675-8996-7C2129D0B4A1}" dt="2020-09-07T10:06:14.795" v="0" actId="478"/>
          <ac:picMkLst>
            <pc:docMk/>
            <pc:sldMk cId="546566619" sldId="263"/>
            <ac:picMk id="11" creationId="{4E8828BC-3D6D-454F-A158-60EAFB6606A7}"/>
          </ac:picMkLst>
        </pc:picChg>
      </pc:sldChg>
      <pc:sldChg chg="addSp delSp mod">
        <pc:chgData name="Moaid" userId="9c820c72-540a-456f-a48b-8b0cf4484839" providerId="ADAL" clId="{399D66A5-4283-4675-8996-7C2129D0B4A1}" dt="2020-09-07T10:06:57.063" v="23" actId="22"/>
        <pc:sldMkLst>
          <pc:docMk/>
          <pc:sldMk cId="518147581" sldId="265"/>
        </pc:sldMkLst>
        <pc:picChg chg="add">
          <ac:chgData name="Moaid" userId="9c820c72-540a-456f-a48b-8b0cf4484839" providerId="ADAL" clId="{399D66A5-4283-4675-8996-7C2129D0B4A1}" dt="2020-09-07T10:06:57.063" v="23" actId="22"/>
          <ac:picMkLst>
            <pc:docMk/>
            <pc:sldMk cId="518147581" sldId="265"/>
            <ac:picMk id="7" creationId="{BF323AF6-D01F-461D-AE47-B4E92A287C33}"/>
          </ac:picMkLst>
        </pc:picChg>
        <pc:picChg chg="del">
          <ac:chgData name="Moaid" userId="9c820c72-540a-456f-a48b-8b0cf4484839" providerId="ADAL" clId="{399D66A5-4283-4675-8996-7C2129D0B4A1}" dt="2020-09-07T10:06:56.641" v="22" actId="478"/>
          <ac:picMkLst>
            <pc:docMk/>
            <pc:sldMk cId="518147581" sldId="265"/>
            <ac:picMk id="8" creationId="{9CCB2D21-3E14-4A29-8593-B5D368227395}"/>
          </ac:picMkLst>
        </pc:picChg>
      </pc:sldChg>
      <pc:sldChg chg="addSp delSp mod">
        <pc:chgData name="Moaid" userId="9c820c72-540a-456f-a48b-8b0cf4484839" providerId="ADAL" clId="{399D66A5-4283-4675-8996-7C2129D0B4A1}" dt="2020-09-07T10:09:07.728" v="153" actId="22"/>
        <pc:sldMkLst>
          <pc:docMk/>
          <pc:sldMk cId="2102991753" sldId="268"/>
        </pc:sldMkLst>
        <pc:picChg chg="add">
          <ac:chgData name="Moaid" userId="9c820c72-540a-456f-a48b-8b0cf4484839" providerId="ADAL" clId="{399D66A5-4283-4675-8996-7C2129D0B4A1}" dt="2020-09-07T10:09:07.728" v="153" actId="22"/>
          <ac:picMkLst>
            <pc:docMk/>
            <pc:sldMk cId="2102991753" sldId="268"/>
            <ac:picMk id="3" creationId="{1B5ED9AF-9633-4462-B202-755FD1A48927}"/>
          </ac:picMkLst>
        </pc:picChg>
        <pc:picChg chg="del">
          <ac:chgData name="Moaid" userId="9c820c72-540a-456f-a48b-8b0cf4484839" providerId="ADAL" clId="{399D66A5-4283-4675-8996-7C2129D0B4A1}" dt="2020-09-07T10:09:07.427" v="152" actId="478"/>
          <ac:picMkLst>
            <pc:docMk/>
            <pc:sldMk cId="2102991753" sldId="268"/>
            <ac:picMk id="6" creationId="{AA343784-8B3D-4834-BEA7-B9338EDF31E7}"/>
          </ac:picMkLst>
        </pc:picChg>
      </pc:sldChg>
      <pc:sldChg chg="addSp delSp modSp mod">
        <pc:chgData name="Moaid" userId="9c820c72-540a-456f-a48b-8b0cf4484839" providerId="ADAL" clId="{399D66A5-4283-4675-8996-7C2129D0B4A1}" dt="2020-09-07T10:09:24.255" v="157" actId="1076"/>
        <pc:sldMkLst>
          <pc:docMk/>
          <pc:sldMk cId="4189827190" sldId="269"/>
        </pc:sldMkLst>
        <pc:picChg chg="add mod">
          <ac:chgData name="Moaid" userId="9c820c72-540a-456f-a48b-8b0cf4484839" providerId="ADAL" clId="{399D66A5-4283-4675-8996-7C2129D0B4A1}" dt="2020-09-07T10:09:24.255" v="157" actId="1076"/>
          <ac:picMkLst>
            <pc:docMk/>
            <pc:sldMk cId="4189827190" sldId="269"/>
            <ac:picMk id="4" creationId="{67199F69-7617-41DC-9A81-971CADF7BFBD}"/>
          </ac:picMkLst>
        </pc:picChg>
        <pc:picChg chg="del">
          <ac:chgData name="Moaid" userId="9c820c72-540a-456f-a48b-8b0cf4484839" providerId="ADAL" clId="{399D66A5-4283-4675-8996-7C2129D0B4A1}" dt="2020-09-07T10:09:20.270" v="154" actId="478"/>
          <ac:picMkLst>
            <pc:docMk/>
            <pc:sldMk cId="4189827190" sldId="269"/>
            <ac:picMk id="5" creationId="{195158A1-A6C4-4963-895C-3408A8D00255}"/>
          </ac:picMkLst>
        </pc:picChg>
      </pc:sldChg>
      <pc:sldChg chg="addSp delSp mod">
        <pc:chgData name="Moaid" userId="9c820c72-540a-456f-a48b-8b0cf4484839" providerId="ADAL" clId="{399D66A5-4283-4675-8996-7C2129D0B4A1}" dt="2020-09-07T10:06:48.406" v="15" actId="478"/>
        <pc:sldMkLst>
          <pc:docMk/>
          <pc:sldMk cId="2241397846" sldId="272"/>
        </pc:sldMkLst>
        <pc:picChg chg="add">
          <ac:chgData name="Moaid" userId="9c820c72-540a-456f-a48b-8b0cf4484839" providerId="ADAL" clId="{399D66A5-4283-4675-8996-7C2129D0B4A1}" dt="2020-09-07T10:06:45.393" v="14" actId="22"/>
          <ac:picMkLst>
            <pc:docMk/>
            <pc:sldMk cId="2241397846" sldId="272"/>
            <ac:picMk id="5" creationId="{99FCCBB5-65A5-44AF-8661-9B96911D122D}"/>
          </ac:picMkLst>
        </pc:picChg>
        <pc:picChg chg="del">
          <ac:chgData name="Moaid" userId="9c820c72-540a-456f-a48b-8b0cf4484839" providerId="ADAL" clId="{399D66A5-4283-4675-8996-7C2129D0B4A1}" dt="2020-09-07T10:06:48.406" v="15" actId="478"/>
          <ac:picMkLst>
            <pc:docMk/>
            <pc:sldMk cId="2241397846" sldId="272"/>
            <ac:picMk id="8" creationId="{475220D1-1BEA-48AC-BC2A-D5A834131960}"/>
          </ac:picMkLst>
        </pc:picChg>
      </pc:sldChg>
      <pc:sldChg chg="addSp delSp mod">
        <pc:chgData name="Moaid" userId="9c820c72-540a-456f-a48b-8b0cf4484839" providerId="ADAL" clId="{399D66A5-4283-4675-8996-7C2129D0B4A1}" dt="2020-09-07T10:06:50.674" v="17" actId="22"/>
        <pc:sldMkLst>
          <pc:docMk/>
          <pc:sldMk cId="4179262" sldId="273"/>
        </pc:sldMkLst>
        <pc:picChg chg="add">
          <ac:chgData name="Moaid" userId="9c820c72-540a-456f-a48b-8b0cf4484839" providerId="ADAL" clId="{399D66A5-4283-4675-8996-7C2129D0B4A1}" dt="2020-09-07T10:06:50.674" v="17" actId="22"/>
          <ac:picMkLst>
            <pc:docMk/>
            <pc:sldMk cId="4179262" sldId="273"/>
            <ac:picMk id="5" creationId="{7FCD4C33-BA24-47C3-BA19-2A041CC7DFFE}"/>
          </ac:picMkLst>
        </pc:picChg>
        <pc:picChg chg="del">
          <ac:chgData name="Moaid" userId="9c820c72-540a-456f-a48b-8b0cf4484839" providerId="ADAL" clId="{399D66A5-4283-4675-8996-7C2129D0B4A1}" dt="2020-09-07T10:06:50.364" v="16" actId="478"/>
          <ac:picMkLst>
            <pc:docMk/>
            <pc:sldMk cId="4179262" sldId="273"/>
            <ac:picMk id="8" creationId="{4E242C67-4A0D-44ED-8652-FDAB66F6089E}"/>
          </ac:picMkLst>
        </pc:picChg>
      </pc:sldChg>
      <pc:sldChg chg="addSp delSp modSp mod">
        <pc:chgData name="Moaid" userId="9c820c72-540a-456f-a48b-8b0cf4484839" providerId="ADAL" clId="{399D66A5-4283-4675-8996-7C2129D0B4A1}" dt="2020-09-07T12:24:49.649" v="167" actId="20577"/>
        <pc:sldMkLst>
          <pc:docMk/>
          <pc:sldMk cId="2651341209" sldId="274"/>
        </pc:sldMkLst>
        <pc:spChg chg="mod">
          <ac:chgData name="Moaid" userId="9c820c72-540a-456f-a48b-8b0cf4484839" providerId="ADAL" clId="{399D66A5-4283-4675-8996-7C2129D0B4A1}" dt="2020-09-07T12:24:49.649" v="167" actId="20577"/>
          <ac:spMkLst>
            <pc:docMk/>
            <pc:sldMk cId="2651341209" sldId="274"/>
            <ac:spMk id="3" creationId="{1915A19A-0768-43C9-BFAE-7FF649ADF112}"/>
          </ac:spMkLst>
        </pc:spChg>
        <pc:picChg chg="add">
          <ac:chgData name="Moaid" userId="9c820c72-540a-456f-a48b-8b0cf4484839" providerId="ADAL" clId="{399D66A5-4283-4675-8996-7C2129D0B4A1}" dt="2020-09-07T10:07:05.381" v="31" actId="22"/>
          <ac:picMkLst>
            <pc:docMk/>
            <pc:sldMk cId="2651341209" sldId="274"/>
            <ac:picMk id="5" creationId="{28FE7C1B-C055-482B-A300-EA1A96597484}"/>
          </ac:picMkLst>
        </pc:picChg>
        <pc:picChg chg="del">
          <ac:chgData name="Moaid" userId="9c820c72-540a-456f-a48b-8b0cf4484839" providerId="ADAL" clId="{399D66A5-4283-4675-8996-7C2129D0B4A1}" dt="2020-09-07T10:07:04.987" v="30" actId="478"/>
          <ac:picMkLst>
            <pc:docMk/>
            <pc:sldMk cId="2651341209" sldId="274"/>
            <ac:picMk id="8" creationId="{369A397B-6066-4A81-9F48-0660D251B543}"/>
          </ac:picMkLst>
        </pc:picChg>
      </pc:sldChg>
      <pc:sldChg chg="addSp delSp mod">
        <pc:chgData name="Moaid" userId="9c820c72-540a-456f-a48b-8b0cf4484839" providerId="ADAL" clId="{399D66A5-4283-4675-8996-7C2129D0B4A1}" dt="2020-09-07T10:09:03.231" v="149" actId="22"/>
        <pc:sldMkLst>
          <pc:docMk/>
          <pc:sldMk cId="2842226667" sldId="276"/>
        </pc:sldMkLst>
        <pc:picChg chg="add">
          <ac:chgData name="Moaid" userId="9c820c72-540a-456f-a48b-8b0cf4484839" providerId="ADAL" clId="{399D66A5-4283-4675-8996-7C2129D0B4A1}" dt="2020-09-07T10:09:03.231" v="149" actId="22"/>
          <ac:picMkLst>
            <pc:docMk/>
            <pc:sldMk cId="2842226667" sldId="276"/>
            <ac:picMk id="5" creationId="{383DE439-9E74-4471-B36B-EBDD9C2CB45E}"/>
          </ac:picMkLst>
        </pc:picChg>
        <pc:picChg chg="del">
          <ac:chgData name="Moaid" userId="9c820c72-540a-456f-a48b-8b0cf4484839" providerId="ADAL" clId="{399D66A5-4283-4675-8996-7C2129D0B4A1}" dt="2020-09-07T10:09:02.895" v="148" actId="478"/>
          <ac:picMkLst>
            <pc:docMk/>
            <pc:sldMk cId="2842226667" sldId="276"/>
            <ac:picMk id="8" creationId="{007BF965-B5B0-4A15-9124-03556F43907E}"/>
          </ac:picMkLst>
        </pc:picChg>
      </pc:sldChg>
      <pc:sldChg chg="addSp delSp mod">
        <pc:chgData name="Moaid" userId="9c820c72-540a-456f-a48b-8b0cf4484839" providerId="ADAL" clId="{399D66A5-4283-4675-8996-7C2129D0B4A1}" dt="2020-09-07T10:08:19.176" v="105" actId="22"/>
        <pc:sldMkLst>
          <pc:docMk/>
          <pc:sldMk cId="3257221158" sldId="277"/>
        </pc:sldMkLst>
        <pc:picChg chg="add">
          <ac:chgData name="Moaid" userId="9c820c72-540a-456f-a48b-8b0cf4484839" providerId="ADAL" clId="{399D66A5-4283-4675-8996-7C2129D0B4A1}" dt="2020-09-07T10:08:19.176" v="105" actId="22"/>
          <ac:picMkLst>
            <pc:docMk/>
            <pc:sldMk cId="3257221158" sldId="277"/>
            <ac:picMk id="5" creationId="{F4E4D947-2094-4A2B-B63C-78998F0EC16F}"/>
          </ac:picMkLst>
        </pc:picChg>
        <pc:picChg chg="del">
          <ac:chgData name="Moaid" userId="9c820c72-540a-456f-a48b-8b0cf4484839" providerId="ADAL" clId="{399D66A5-4283-4675-8996-7C2129D0B4A1}" dt="2020-09-07T10:08:18.816" v="104" actId="478"/>
          <ac:picMkLst>
            <pc:docMk/>
            <pc:sldMk cId="3257221158" sldId="277"/>
            <ac:picMk id="8" creationId="{E0D6FD8A-AE36-40EE-9677-BD8717C75B49}"/>
          </ac:picMkLst>
        </pc:picChg>
      </pc:sldChg>
      <pc:sldChg chg="addSp delSp mod">
        <pc:chgData name="Moaid" userId="9c820c72-540a-456f-a48b-8b0cf4484839" providerId="ADAL" clId="{399D66A5-4283-4675-8996-7C2129D0B4A1}" dt="2020-09-07T10:06:58.838" v="25" actId="22"/>
        <pc:sldMkLst>
          <pc:docMk/>
          <pc:sldMk cId="3023874386" sldId="278"/>
        </pc:sldMkLst>
        <pc:picChg chg="add">
          <ac:chgData name="Moaid" userId="9c820c72-540a-456f-a48b-8b0cf4484839" providerId="ADAL" clId="{399D66A5-4283-4675-8996-7C2129D0B4A1}" dt="2020-09-07T10:06:58.838" v="25" actId="22"/>
          <ac:picMkLst>
            <pc:docMk/>
            <pc:sldMk cId="3023874386" sldId="278"/>
            <ac:picMk id="5" creationId="{BF1B1D8D-CFA0-4AA1-A547-624841C832A0}"/>
          </ac:picMkLst>
        </pc:picChg>
        <pc:picChg chg="del">
          <ac:chgData name="Moaid" userId="9c820c72-540a-456f-a48b-8b0cf4484839" providerId="ADAL" clId="{399D66A5-4283-4675-8996-7C2129D0B4A1}" dt="2020-09-07T10:06:58.499" v="24" actId="478"/>
          <ac:picMkLst>
            <pc:docMk/>
            <pc:sldMk cId="3023874386" sldId="278"/>
            <ac:picMk id="8" creationId="{E485FE00-ECEE-41F4-8321-98151B64331C}"/>
          </ac:picMkLst>
        </pc:picChg>
      </pc:sldChg>
      <pc:sldChg chg="addSp delSp mod">
        <pc:chgData name="Moaid" userId="9c820c72-540a-456f-a48b-8b0cf4484839" providerId="ADAL" clId="{399D66A5-4283-4675-8996-7C2129D0B4A1}" dt="2020-09-07T10:06:52.619" v="19" actId="22"/>
        <pc:sldMkLst>
          <pc:docMk/>
          <pc:sldMk cId="310388529" sldId="281"/>
        </pc:sldMkLst>
        <pc:picChg chg="add">
          <ac:chgData name="Moaid" userId="9c820c72-540a-456f-a48b-8b0cf4484839" providerId="ADAL" clId="{399D66A5-4283-4675-8996-7C2129D0B4A1}" dt="2020-09-07T10:06:52.619" v="19" actId="22"/>
          <ac:picMkLst>
            <pc:docMk/>
            <pc:sldMk cId="310388529" sldId="281"/>
            <ac:picMk id="5" creationId="{7AAA621B-7084-47AD-B568-0C9B030DCADD}"/>
          </ac:picMkLst>
        </pc:picChg>
        <pc:picChg chg="del">
          <ac:chgData name="Moaid" userId="9c820c72-540a-456f-a48b-8b0cf4484839" providerId="ADAL" clId="{399D66A5-4283-4675-8996-7C2129D0B4A1}" dt="2020-09-07T10:06:52.359" v="18" actId="478"/>
          <ac:picMkLst>
            <pc:docMk/>
            <pc:sldMk cId="310388529" sldId="281"/>
            <ac:picMk id="8" creationId="{7AB467A8-525B-4B8C-8A87-BC6FAA245F22}"/>
          </ac:picMkLst>
        </pc:picChg>
      </pc:sldChg>
      <pc:sldChg chg="addSp delSp mod">
        <pc:chgData name="Moaid" userId="9c820c72-540a-456f-a48b-8b0cf4484839" providerId="ADAL" clId="{399D66A5-4283-4675-8996-7C2129D0B4A1}" dt="2020-09-07T10:07:00.873" v="27" actId="22"/>
        <pc:sldMkLst>
          <pc:docMk/>
          <pc:sldMk cId="4196625006" sldId="283"/>
        </pc:sldMkLst>
        <pc:picChg chg="add">
          <ac:chgData name="Moaid" userId="9c820c72-540a-456f-a48b-8b0cf4484839" providerId="ADAL" clId="{399D66A5-4283-4675-8996-7C2129D0B4A1}" dt="2020-09-07T10:07:00.873" v="27" actId="22"/>
          <ac:picMkLst>
            <pc:docMk/>
            <pc:sldMk cId="4196625006" sldId="283"/>
            <ac:picMk id="5" creationId="{15D820EB-D247-43BA-AF5B-5DBEFF5C5FFE}"/>
          </ac:picMkLst>
        </pc:picChg>
        <pc:picChg chg="del">
          <ac:chgData name="Moaid" userId="9c820c72-540a-456f-a48b-8b0cf4484839" providerId="ADAL" clId="{399D66A5-4283-4675-8996-7C2129D0B4A1}" dt="2020-09-07T10:07:00.539" v="26" actId="478"/>
          <ac:picMkLst>
            <pc:docMk/>
            <pc:sldMk cId="4196625006" sldId="283"/>
            <ac:picMk id="8" creationId="{34461AA1-4B6E-4856-A4BF-A432A780331B}"/>
          </ac:picMkLst>
        </pc:picChg>
      </pc:sldChg>
      <pc:sldChg chg="addSp delSp mod">
        <pc:chgData name="Moaid" userId="9c820c72-540a-456f-a48b-8b0cf4484839" providerId="ADAL" clId="{399D66A5-4283-4675-8996-7C2129D0B4A1}" dt="2020-09-07T10:07:23.328" v="49" actId="22"/>
        <pc:sldMkLst>
          <pc:docMk/>
          <pc:sldMk cId="781111442" sldId="285"/>
        </pc:sldMkLst>
        <pc:picChg chg="add">
          <ac:chgData name="Moaid" userId="9c820c72-540a-456f-a48b-8b0cf4484839" providerId="ADAL" clId="{399D66A5-4283-4675-8996-7C2129D0B4A1}" dt="2020-09-07T10:07:23.328" v="49" actId="22"/>
          <ac:picMkLst>
            <pc:docMk/>
            <pc:sldMk cId="781111442" sldId="285"/>
            <ac:picMk id="7" creationId="{8B572E0B-537A-44DA-829C-B50DEFE906ED}"/>
          </ac:picMkLst>
        </pc:picChg>
        <pc:picChg chg="del">
          <ac:chgData name="Moaid" userId="9c820c72-540a-456f-a48b-8b0cf4484839" providerId="ADAL" clId="{399D66A5-4283-4675-8996-7C2129D0B4A1}" dt="2020-09-07T10:07:23.031" v="48" actId="478"/>
          <ac:picMkLst>
            <pc:docMk/>
            <pc:sldMk cId="781111442" sldId="285"/>
            <ac:picMk id="9" creationId="{D2C24552-0471-4A7D-9026-F7A1141410FD}"/>
          </ac:picMkLst>
        </pc:picChg>
      </pc:sldChg>
      <pc:sldChg chg="addSp delSp mod">
        <pc:chgData name="Moaid" userId="9c820c72-540a-456f-a48b-8b0cf4484839" providerId="ADAL" clId="{399D66A5-4283-4675-8996-7C2129D0B4A1}" dt="2020-09-07T10:07:43.626" v="71" actId="22"/>
        <pc:sldMkLst>
          <pc:docMk/>
          <pc:sldMk cId="2990997428" sldId="289"/>
        </pc:sldMkLst>
        <pc:picChg chg="del">
          <ac:chgData name="Moaid" userId="9c820c72-540a-456f-a48b-8b0cf4484839" providerId="ADAL" clId="{399D66A5-4283-4675-8996-7C2129D0B4A1}" dt="2020-09-07T10:07:43.301" v="70" actId="478"/>
          <ac:picMkLst>
            <pc:docMk/>
            <pc:sldMk cId="2990997428" sldId="289"/>
            <ac:picMk id="9" creationId="{9B8674F9-8FF7-452F-9329-9B66B8B5D229}"/>
          </ac:picMkLst>
        </pc:picChg>
        <pc:picChg chg="add">
          <ac:chgData name="Moaid" userId="9c820c72-540a-456f-a48b-8b0cf4484839" providerId="ADAL" clId="{399D66A5-4283-4675-8996-7C2129D0B4A1}" dt="2020-09-07T10:07:43.626" v="71" actId="22"/>
          <ac:picMkLst>
            <pc:docMk/>
            <pc:sldMk cId="2990997428" sldId="289"/>
            <ac:picMk id="10" creationId="{0A041920-3BAB-41BF-8E09-ACBE8B19B108}"/>
          </ac:picMkLst>
        </pc:picChg>
      </pc:sldChg>
      <pc:sldChg chg="addSp delSp mod">
        <pc:chgData name="Moaid" userId="9c820c72-540a-456f-a48b-8b0cf4484839" providerId="ADAL" clId="{399D66A5-4283-4675-8996-7C2129D0B4A1}" dt="2020-09-07T10:08:04.651" v="91" actId="22"/>
        <pc:sldMkLst>
          <pc:docMk/>
          <pc:sldMk cId="3890252875" sldId="293"/>
        </pc:sldMkLst>
        <pc:picChg chg="add">
          <ac:chgData name="Moaid" userId="9c820c72-540a-456f-a48b-8b0cf4484839" providerId="ADAL" clId="{399D66A5-4283-4675-8996-7C2129D0B4A1}" dt="2020-09-07T10:08:04.651" v="91" actId="22"/>
          <ac:picMkLst>
            <pc:docMk/>
            <pc:sldMk cId="3890252875" sldId="293"/>
            <ac:picMk id="5" creationId="{C748131B-CB8A-4664-A58C-34A8A76AFF44}"/>
          </ac:picMkLst>
        </pc:picChg>
        <pc:picChg chg="del">
          <ac:chgData name="Moaid" userId="9c820c72-540a-456f-a48b-8b0cf4484839" providerId="ADAL" clId="{399D66A5-4283-4675-8996-7C2129D0B4A1}" dt="2020-09-07T10:08:04.323" v="90" actId="478"/>
          <ac:picMkLst>
            <pc:docMk/>
            <pc:sldMk cId="3890252875" sldId="293"/>
            <ac:picMk id="8" creationId="{337983AD-AA3F-475C-82F1-4D50CBB59D24}"/>
          </ac:picMkLst>
        </pc:picChg>
      </pc:sldChg>
      <pc:sldChg chg="addSp delSp mod">
        <pc:chgData name="Moaid" userId="9c820c72-540a-456f-a48b-8b0cf4484839" providerId="ADAL" clId="{399D66A5-4283-4675-8996-7C2129D0B4A1}" dt="2020-09-07T10:07:42.184" v="69" actId="22"/>
        <pc:sldMkLst>
          <pc:docMk/>
          <pc:sldMk cId="3339624022" sldId="294"/>
        </pc:sldMkLst>
        <pc:picChg chg="add">
          <ac:chgData name="Moaid" userId="9c820c72-540a-456f-a48b-8b0cf4484839" providerId="ADAL" clId="{399D66A5-4283-4675-8996-7C2129D0B4A1}" dt="2020-09-07T10:07:42.184" v="69" actId="22"/>
          <ac:picMkLst>
            <pc:docMk/>
            <pc:sldMk cId="3339624022" sldId="294"/>
            <ac:picMk id="5" creationId="{4B47E50A-D2E5-4CA1-8C68-8E5DFBF0C915}"/>
          </ac:picMkLst>
        </pc:picChg>
        <pc:picChg chg="del">
          <ac:chgData name="Moaid" userId="9c820c72-540a-456f-a48b-8b0cf4484839" providerId="ADAL" clId="{399D66A5-4283-4675-8996-7C2129D0B4A1}" dt="2020-09-07T10:07:41.886" v="68" actId="478"/>
          <ac:picMkLst>
            <pc:docMk/>
            <pc:sldMk cId="3339624022" sldId="294"/>
            <ac:picMk id="8" creationId="{5B8CC1D8-546D-4EBD-BCEB-4C488AE0AAAE}"/>
          </ac:picMkLst>
        </pc:picChg>
      </pc:sldChg>
      <pc:sldChg chg="addSp delSp mod">
        <pc:chgData name="Moaid" userId="9c820c72-540a-456f-a48b-8b0cf4484839" providerId="ADAL" clId="{399D66A5-4283-4675-8996-7C2129D0B4A1}" dt="2020-09-07T10:08:22.818" v="109" actId="22"/>
        <pc:sldMkLst>
          <pc:docMk/>
          <pc:sldMk cId="60063862" sldId="361"/>
        </pc:sldMkLst>
        <pc:picChg chg="del">
          <ac:chgData name="Moaid" userId="9c820c72-540a-456f-a48b-8b0cf4484839" providerId="ADAL" clId="{399D66A5-4283-4675-8996-7C2129D0B4A1}" dt="2020-09-07T10:08:22.528" v="108" actId="478"/>
          <ac:picMkLst>
            <pc:docMk/>
            <pc:sldMk cId="60063862" sldId="361"/>
            <ac:picMk id="3" creationId="{8DAFB854-7694-4E1D-B48B-E6A8EE0914AD}"/>
          </ac:picMkLst>
        </pc:picChg>
        <pc:picChg chg="add">
          <ac:chgData name="Moaid" userId="9c820c72-540a-456f-a48b-8b0cf4484839" providerId="ADAL" clId="{399D66A5-4283-4675-8996-7C2129D0B4A1}" dt="2020-09-07T10:08:22.818" v="109" actId="22"/>
          <ac:picMkLst>
            <pc:docMk/>
            <pc:sldMk cId="60063862" sldId="361"/>
            <ac:picMk id="6" creationId="{000D6824-A801-462D-9ABD-BCEA9E09737E}"/>
          </ac:picMkLst>
        </pc:picChg>
      </pc:sldChg>
      <pc:sldChg chg="addSp delSp mod">
        <pc:chgData name="Moaid" userId="9c820c72-540a-456f-a48b-8b0cf4484839" providerId="ADAL" clId="{399D66A5-4283-4675-8996-7C2129D0B4A1}" dt="2020-09-07T10:08:02.593" v="89" actId="22"/>
        <pc:sldMkLst>
          <pc:docMk/>
          <pc:sldMk cId="899505882" sldId="362"/>
        </pc:sldMkLst>
        <pc:picChg chg="add">
          <ac:chgData name="Moaid" userId="9c820c72-540a-456f-a48b-8b0cf4484839" providerId="ADAL" clId="{399D66A5-4283-4675-8996-7C2129D0B4A1}" dt="2020-09-07T10:08:02.593" v="89" actId="22"/>
          <ac:picMkLst>
            <pc:docMk/>
            <pc:sldMk cId="899505882" sldId="362"/>
            <ac:picMk id="6" creationId="{A477107B-CB62-4C2B-B188-060FA4C1D2DB}"/>
          </ac:picMkLst>
        </pc:picChg>
        <pc:picChg chg="del">
          <ac:chgData name="Moaid" userId="9c820c72-540a-456f-a48b-8b0cf4484839" providerId="ADAL" clId="{399D66A5-4283-4675-8996-7C2129D0B4A1}" dt="2020-09-07T10:08:01.406" v="88" actId="478"/>
          <ac:picMkLst>
            <pc:docMk/>
            <pc:sldMk cId="899505882" sldId="362"/>
            <ac:picMk id="8" creationId="{7FCB6C52-9BEB-476B-8D73-F8F53020C4B2}"/>
          </ac:picMkLst>
        </pc:picChg>
      </pc:sldChg>
      <pc:sldChg chg="addSp delSp mod">
        <pc:chgData name="Moaid" userId="9c820c72-540a-456f-a48b-8b0cf4484839" providerId="ADAL" clId="{399D66A5-4283-4675-8996-7C2129D0B4A1}" dt="2020-09-07T10:07:03.670" v="29" actId="22"/>
        <pc:sldMkLst>
          <pc:docMk/>
          <pc:sldMk cId="1367610999" sldId="364"/>
        </pc:sldMkLst>
        <pc:picChg chg="add">
          <ac:chgData name="Moaid" userId="9c820c72-540a-456f-a48b-8b0cf4484839" providerId="ADAL" clId="{399D66A5-4283-4675-8996-7C2129D0B4A1}" dt="2020-09-07T10:07:03.670" v="29" actId="22"/>
          <ac:picMkLst>
            <pc:docMk/>
            <pc:sldMk cId="1367610999" sldId="364"/>
            <ac:picMk id="7" creationId="{2A90E958-BA74-4999-B501-28FA10702355}"/>
          </ac:picMkLst>
        </pc:picChg>
        <pc:picChg chg="del">
          <ac:chgData name="Moaid" userId="9c820c72-540a-456f-a48b-8b0cf4484839" providerId="ADAL" clId="{399D66A5-4283-4675-8996-7C2129D0B4A1}" dt="2020-09-07T10:07:03.369" v="28" actId="478"/>
          <ac:picMkLst>
            <pc:docMk/>
            <pc:sldMk cId="1367610999" sldId="364"/>
            <ac:picMk id="10" creationId="{D8B42815-B44B-466A-8D69-C9E5E45E089C}"/>
          </ac:picMkLst>
        </pc:picChg>
      </pc:sldChg>
      <pc:sldChg chg="addSp delSp mod">
        <pc:chgData name="Moaid" userId="9c820c72-540a-456f-a48b-8b0cf4484839" providerId="ADAL" clId="{399D66A5-4283-4675-8996-7C2129D0B4A1}" dt="2020-09-07T10:08:25.425" v="111" actId="22"/>
        <pc:sldMkLst>
          <pc:docMk/>
          <pc:sldMk cId="116223392" sldId="365"/>
        </pc:sldMkLst>
        <pc:picChg chg="add">
          <ac:chgData name="Moaid" userId="9c820c72-540a-456f-a48b-8b0cf4484839" providerId="ADAL" clId="{399D66A5-4283-4675-8996-7C2129D0B4A1}" dt="2020-09-07T10:08:25.425" v="111" actId="22"/>
          <ac:picMkLst>
            <pc:docMk/>
            <pc:sldMk cId="116223392" sldId="365"/>
            <ac:picMk id="5" creationId="{E5F71103-5C94-4BC3-AB79-B61C943F10DD}"/>
          </ac:picMkLst>
        </pc:picChg>
        <pc:picChg chg="del">
          <ac:chgData name="Moaid" userId="9c820c72-540a-456f-a48b-8b0cf4484839" providerId="ADAL" clId="{399D66A5-4283-4675-8996-7C2129D0B4A1}" dt="2020-09-07T10:08:25.090" v="110" actId="478"/>
          <ac:picMkLst>
            <pc:docMk/>
            <pc:sldMk cId="116223392" sldId="365"/>
            <ac:picMk id="8" creationId="{9CC019B9-6063-4AF7-97C3-16CDAD465579}"/>
          </ac:picMkLst>
        </pc:picChg>
      </pc:sldChg>
      <pc:sldChg chg="addSp delSp mod">
        <pc:chgData name="Moaid" userId="9c820c72-540a-456f-a48b-8b0cf4484839" providerId="ADAL" clId="{399D66A5-4283-4675-8996-7C2129D0B4A1}" dt="2020-09-07T10:07:06.990" v="33" actId="22"/>
        <pc:sldMkLst>
          <pc:docMk/>
          <pc:sldMk cId="2997371465" sldId="366"/>
        </pc:sldMkLst>
        <pc:picChg chg="add">
          <ac:chgData name="Moaid" userId="9c820c72-540a-456f-a48b-8b0cf4484839" providerId="ADAL" clId="{399D66A5-4283-4675-8996-7C2129D0B4A1}" dt="2020-09-07T10:07:06.990" v="33" actId="22"/>
          <ac:picMkLst>
            <pc:docMk/>
            <pc:sldMk cId="2997371465" sldId="366"/>
            <ac:picMk id="5" creationId="{34459A11-DF4F-4F8B-9B60-808A9F0FF02A}"/>
          </ac:picMkLst>
        </pc:picChg>
        <pc:picChg chg="del">
          <ac:chgData name="Moaid" userId="9c820c72-540a-456f-a48b-8b0cf4484839" providerId="ADAL" clId="{399D66A5-4283-4675-8996-7C2129D0B4A1}" dt="2020-09-07T10:07:06.626" v="32" actId="478"/>
          <ac:picMkLst>
            <pc:docMk/>
            <pc:sldMk cId="2997371465" sldId="366"/>
            <ac:picMk id="8" creationId="{66506371-2425-4B7F-9CAF-866DFE97BF14}"/>
          </ac:picMkLst>
        </pc:picChg>
      </pc:sldChg>
      <pc:sldChg chg="addSp delSp mod">
        <pc:chgData name="Moaid" userId="9c820c72-540a-456f-a48b-8b0cf4484839" providerId="ADAL" clId="{399D66A5-4283-4675-8996-7C2129D0B4A1}" dt="2020-09-07T10:07:09.416" v="35" actId="22"/>
        <pc:sldMkLst>
          <pc:docMk/>
          <pc:sldMk cId="1765973176" sldId="367"/>
        </pc:sldMkLst>
        <pc:picChg chg="add">
          <ac:chgData name="Moaid" userId="9c820c72-540a-456f-a48b-8b0cf4484839" providerId="ADAL" clId="{399D66A5-4283-4675-8996-7C2129D0B4A1}" dt="2020-09-07T10:07:09.416" v="35" actId="22"/>
          <ac:picMkLst>
            <pc:docMk/>
            <pc:sldMk cId="1765973176" sldId="367"/>
            <ac:picMk id="5" creationId="{C301DEE2-1161-4F64-BDF3-3DAAF2195284}"/>
          </ac:picMkLst>
        </pc:picChg>
        <pc:picChg chg="del">
          <ac:chgData name="Moaid" userId="9c820c72-540a-456f-a48b-8b0cf4484839" providerId="ADAL" clId="{399D66A5-4283-4675-8996-7C2129D0B4A1}" dt="2020-09-07T10:07:09.116" v="34" actId="478"/>
          <ac:picMkLst>
            <pc:docMk/>
            <pc:sldMk cId="1765973176" sldId="367"/>
            <ac:picMk id="8" creationId="{C81276AC-ACAC-4950-AE79-6E32CE4388F7}"/>
          </ac:picMkLst>
        </pc:picChg>
      </pc:sldChg>
      <pc:sldChg chg="addSp delSp mod">
        <pc:chgData name="Moaid" userId="9c820c72-540a-456f-a48b-8b0cf4484839" providerId="ADAL" clId="{399D66A5-4283-4675-8996-7C2129D0B4A1}" dt="2020-09-07T10:08:38.558" v="123" actId="22"/>
        <pc:sldMkLst>
          <pc:docMk/>
          <pc:sldMk cId="4200912682" sldId="368"/>
        </pc:sldMkLst>
        <pc:picChg chg="del">
          <ac:chgData name="Moaid" userId="9c820c72-540a-456f-a48b-8b0cf4484839" providerId="ADAL" clId="{399D66A5-4283-4675-8996-7C2129D0B4A1}" dt="2020-09-07T10:08:38.199" v="122" actId="478"/>
          <ac:picMkLst>
            <pc:docMk/>
            <pc:sldMk cId="4200912682" sldId="368"/>
            <ac:picMk id="3" creationId="{27C65485-EAE9-4808-BA85-115417BEBECF}"/>
          </ac:picMkLst>
        </pc:picChg>
        <pc:picChg chg="add">
          <ac:chgData name="Moaid" userId="9c820c72-540a-456f-a48b-8b0cf4484839" providerId="ADAL" clId="{399D66A5-4283-4675-8996-7C2129D0B4A1}" dt="2020-09-07T10:08:38.558" v="123" actId="22"/>
          <ac:picMkLst>
            <pc:docMk/>
            <pc:sldMk cId="4200912682" sldId="368"/>
            <ac:picMk id="8" creationId="{20C2A1B9-570B-495F-98B6-2EEDAFB4D46D}"/>
          </ac:picMkLst>
        </pc:picChg>
      </pc:sldChg>
      <pc:sldChg chg="addSp delSp mod">
        <pc:chgData name="Moaid" userId="9c820c72-540a-456f-a48b-8b0cf4484839" providerId="ADAL" clId="{399D66A5-4283-4675-8996-7C2129D0B4A1}" dt="2020-09-07T10:08:40.066" v="125" actId="22"/>
        <pc:sldMkLst>
          <pc:docMk/>
          <pc:sldMk cId="1782038367" sldId="369"/>
        </pc:sldMkLst>
        <pc:picChg chg="add">
          <ac:chgData name="Moaid" userId="9c820c72-540a-456f-a48b-8b0cf4484839" providerId="ADAL" clId="{399D66A5-4283-4675-8996-7C2129D0B4A1}" dt="2020-09-07T10:08:40.066" v="125" actId="22"/>
          <ac:picMkLst>
            <pc:docMk/>
            <pc:sldMk cId="1782038367" sldId="369"/>
            <ac:picMk id="5" creationId="{49373E2C-1246-440E-895E-70DDCA8896AA}"/>
          </ac:picMkLst>
        </pc:picChg>
        <pc:picChg chg="del">
          <ac:chgData name="Moaid" userId="9c820c72-540a-456f-a48b-8b0cf4484839" providerId="ADAL" clId="{399D66A5-4283-4675-8996-7C2129D0B4A1}" dt="2020-09-07T10:08:39.725" v="124" actId="478"/>
          <ac:picMkLst>
            <pc:docMk/>
            <pc:sldMk cId="1782038367" sldId="369"/>
            <ac:picMk id="8" creationId="{B6FBB2AC-910A-4020-B97B-8592505ADADF}"/>
          </ac:picMkLst>
        </pc:picChg>
      </pc:sldChg>
      <pc:sldChg chg="addSp delSp mod">
        <pc:chgData name="Moaid" userId="9c820c72-540a-456f-a48b-8b0cf4484839" providerId="ADAL" clId="{399D66A5-4283-4675-8996-7C2129D0B4A1}" dt="2020-09-07T10:08:41.876" v="127" actId="22"/>
        <pc:sldMkLst>
          <pc:docMk/>
          <pc:sldMk cId="51382311" sldId="370"/>
        </pc:sldMkLst>
        <pc:picChg chg="add">
          <ac:chgData name="Moaid" userId="9c820c72-540a-456f-a48b-8b0cf4484839" providerId="ADAL" clId="{399D66A5-4283-4675-8996-7C2129D0B4A1}" dt="2020-09-07T10:08:41.876" v="127" actId="22"/>
          <ac:picMkLst>
            <pc:docMk/>
            <pc:sldMk cId="51382311" sldId="370"/>
            <ac:picMk id="5" creationId="{666EFCB7-BB65-4CFF-9FF9-3BDDE5E854E1}"/>
          </ac:picMkLst>
        </pc:picChg>
        <pc:picChg chg="del">
          <ac:chgData name="Moaid" userId="9c820c72-540a-456f-a48b-8b0cf4484839" providerId="ADAL" clId="{399D66A5-4283-4675-8996-7C2129D0B4A1}" dt="2020-09-07T10:08:41.499" v="126" actId="478"/>
          <ac:picMkLst>
            <pc:docMk/>
            <pc:sldMk cId="51382311" sldId="370"/>
            <ac:picMk id="8" creationId="{3D1DD729-AA87-4CA2-A189-13C47A6C669D}"/>
          </ac:picMkLst>
        </pc:picChg>
      </pc:sldChg>
      <pc:sldChg chg="addSp delSp mod">
        <pc:chgData name="Moaid" userId="9c820c72-540a-456f-a48b-8b0cf4484839" providerId="ADAL" clId="{399D66A5-4283-4675-8996-7C2129D0B4A1}" dt="2020-09-07T10:08:43.548" v="129" actId="22"/>
        <pc:sldMkLst>
          <pc:docMk/>
          <pc:sldMk cId="3233012058" sldId="371"/>
        </pc:sldMkLst>
        <pc:picChg chg="add">
          <ac:chgData name="Moaid" userId="9c820c72-540a-456f-a48b-8b0cf4484839" providerId="ADAL" clId="{399D66A5-4283-4675-8996-7C2129D0B4A1}" dt="2020-09-07T10:08:43.548" v="129" actId="22"/>
          <ac:picMkLst>
            <pc:docMk/>
            <pc:sldMk cId="3233012058" sldId="371"/>
            <ac:picMk id="5" creationId="{CAAAA42C-83D1-43D0-82E6-95C932D8FD55}"/>
          </ac:picMkLst>
        </pc:picChg>
        <pc:picChg chg="del">
          <ac:chgData name="Moaid" userId="9c820c72-540a-456f-a48b-8b0cf4484839" providerId="ADAL" clId="{399D66A5-4283-4675-8996-7C2129D0B4A1}" dt="2020-09-07T10:08:43.238" v="128" actId="478"/>
          <ac:picMkLst>
            <pc:docMk/>
            <pc:sldMk cId="3233012058" sldId="371"/>
            <ac:picMk id="8" creationId="{63601F2F-8950-48D6-902D-787BAD7CB506}"/>
          </ac:picMkLst>
        </pc:picChg>
      </pc:sldChg>
      <pc:sldChg chg="addSp delSp mod">
        <pc:chgData name="Moaid" userId="9c820c72-540a-456f-a48b-8b0cf4484839" providerId="ADAL" clId="{399D66A5-4283-4675-8996-7C2129D0B4A1}" dt="2020-09-07T10:08:51.198" v="137" actId="22"/>
        <pc:sldMkLst>
          <pc:docMk/>
          <pc:sldMk cId="2679365059" sldId="372"/>
        </pc:sldMkLst>
        <pc:picChg chg="del">
          <ac:chgData name="Moaid" userId="9c820c72-540a-456f-a48b-8b0cf4484839" providerId="ADAL" clId="{399D66A5-4283-4675-8996-7C2129D0B4A1}" dt="2020-09-07T10:08:50.887" v="136" actId="478"/>
          <ac:picMkLst>
            <pc:docMk/>
            <pc:sldMk cId="2679365059" sldId="372"/>
            <ac:picMk id="3" creationId="{61EBFCA5-A19E-4414-9052-BA292F445B1B}"/>
          </ac:picMkLst>
        </pc:picChg>
        <pc:picChg chg="add">
          <ac:chgData name="Moaid" userId="9c820c72-540a-456f-a48b-8b0cf4484839" providerId="ADAL" clId="{399D66A5-4283-4675-8996-7C2129D0B4A1}" dt="2020-09-07T10:08:51.198" v="137" actId="22"/>
          <ac:picMkLst>
            <pc:docMk/>
            <pc:sldMk cId="2679365059" sldId="372"/>
            <ac:picMk id="8" creationId="{0AC6A4A7-94B4-4680-82DB-9ED3A55C6F7C}"/>
          </ac:picMkLst>
        </pc:picChg>
      </pc:sldChg>
      <pc:sldChg chg="addSp delSp mod">
        <pc:chgData name="Moaid" userId="9c820c72-540a-456f-a48b-8b0cf4484839" providerId="ADAL" clId="{399D66A5-4283-4675-8996-7C2129D0B4A1}" dt="2020-09-07T10:08:53.528" v="139" actId="22"/>
        <pc:sldMkLst>
          <pc:docMk/>
          <pc:sldMk cId="3735401244" sldId="374"/>
        </pc:sldMkLst>
        <pc:picChg chg="add">
          <ac:chgData name="Moaid" userId="9c820c72-540a-456f-a48b-8b0cf4484839" providerId="ADAL" clId="{399D66A5-4283-4675-8996-7C2129D0B4A1}" dt="2020-09-07T10:08:53.528" v="139" actId="22"/>
          <ac:picMkLst>
            <pc:docMk/>
            <pc:sldMk cId="3735401244" sldId="374"/>
            <ac:picMk id="5" creationId="{B268D7CA-35C5-4668-93AA-D4F3BB83E4A2}"/>
          </ac:picMkLst>
        </pc:picChg>
        <pc:picChg chg="del">
          <ac:chgData name="Moaid" userId="9c820c72-540a-456f-a48b-8b0cf4484839" providerId="ADAL" clId="{399D66A5-4283-4675-8996-7C2129D0B4A1}" dt="2020-09-07T10:08:53.191" v="138" actId="478"/>
          <ac:picMkLst>
            <pc:docMk/>
            <pc:sldMk cId="3735401244" sldId="374"/>
            <ac:picMk id="8" creationId="{5CE3920B-4560-41AD-85CE-86C54EF6BCF0}"/>
          </ac:picMkLst>
        </pc:picChg>
      </pc:sldChg>
      <pc:sldChg chg="addSp delSp modSp mod modAnim">
        <pc:chgData name="Moaid" userId="9c820c72-540a-456f-a48b-8b0cf4484839" providerId="ADAL" clId="{399D66A5-4283-4675-8996-7C2129D0B4A1}" dt="2020-09-07T13:27:14.271" v="174"/>
        <pc:sldMkLst>
          <pc:docMk/>
          <pc:sldMk cId="2196642534" sldId="376"/>
        </pc:sldMkLst>
        <pc:spChg chg="mod">
          <ac:chgData name="Moaid" userId="9c820c72-540a-456f-a48b-8b0cf4484839" providerId="ADAL" clId="{399D66A5-4283-4675-8996-7C2129D0B4A1}" dt="2020-09-07T13:27:14.271" v="174"/>
          <ac:spMkLst>
            <pc:docMk/>
            <pc:sldMk cId="2196642534" sldId="376"/>
            <ac:spMk id="3" creationId="{1915A19A-0768-43C9-BFAE-7FF649ADF112}"/>
          </ac:spMkLst>
        </pc:spChg>
        <pc:picChg chg="add">
          <ac:chgData name="Moaid" userId="9c820c72-540a-456f-a48b-8b0cf4484839" providerId="ADAL" clId="{399D66A5-4283-4675-8996-7C2129D0B4A1}" dt="2020-09-07T10:09:05.737" v="151" actId="22"/>
          <ac:picMkLst>
            <pc:docMk/>
            <pc:sldMk cId="2196642534" sldId="376"/>
            <ac:picMk id="5" creationId="{56FF2BB3-1E09-40CB-957F-9C51C4503E88}"/>
          </ac:picMkLst>
        </pc:picChg>
        <pc:picChg chg="del">
          <ac:chgData name="Moaid" userId="9c820c72-540a-456f-a48b-8b0cf4484839" providerId="ADAL" clId="{399D66A5-4283-4675-8996-7C2129D0B4A1}" dt="2020-09-07T10:09:04.804" v="150" actId="478"/>
          <ac:picMkLst>
            <pc:docMk/>
            <pc:sldMk cId="2196642534" sldId="376"/>
            <ac:picMk id="8" creationId="{19B57BD3-1144-4AB1-9323-08FB1969F775}"/>
          </ac:picMkLst>
        </pc:picChg>
      </pc:sldChg>
      <pc:sldChg chg="addSp delSp mod">
        <pc:chgData name="Moaid" userId="9c820c72-540a-456f-a48b-8b0cf4484839" providerId="ADAL" clId="{399D66A5-4283-4675-8996-7C2129D0B4A1}" dt="2020-09-07T10:09:01.027" v="147" actId="22"/>
        <pc:sldMkLst>
          <pc:docMk/>
          <pc:sldMk cId="2212042546" sldId="377"/>
        </pc:sldMkLst>
        <pc:picChg chg="add">
          <ac:chgData name="Moaid" userId="9c820c72-540a-456f-a48b-8b0cf4484839" providerId="ADAL" clId="{399D66A5-4283-4675-8996-7C2129D0B4A1}" dt="2020-09-07T10:09:01.027" v="147" actId="22"/>
          <ac:picMkLst>
            <pc:docMk/>
            <pc:sldMk cId="2212042546" sldId="377"/>
            <ac:picMk id="6" creationId="{6C7D10DB-5E04-437B-A1FB-E6EB705A44BD}"/>
          </ac:picMkLst>
        </pc:picChg>
        <pc:picChg chg="del">
          <ac:chgData name="Moaid" userId="9c820c72-540a-456f-a48b-8b0cf4484839" providerId="ADAL" clId="{399D66A5-4283-4675-8996-7C2129D0B4A1}" dt="2020-09-07T10:09:00.687" v="146" actId="478"/>
          <ac:picMkLst>
            <pc:docMk/>
            <pc:sldMk cId="2212042546" sldId="377"/>
            <ac:picMk id="8" creationId="{AB06E03C-EE10-40E9-9417-20E99BD10668}"/>
          </ac:picMkLst>
        </pc:picChg>
      </pc:sldChg>
      <pc:sldChg chg="addSp delSp mod">
        <pc:chgData name="Moaid" userId="9c820c72-540a-456f-a48b-8b0cf4484839" providerId="ADAL" clId="{399D66A5-4283-4675-8996-7C2129D0B4A1}" dt="2020-09-07T10:08:21.115" v="107" actId="22"/>
        <pc:sldMkLst>
          <pc:docMk/>
          <pc:sldMk cId="2212050134" sldId="379"/>
        </pc:sldMkLst>
        <pc:picChg chg="add">
          <ac:chgData name="Moaid" userId="9c820c72-540a-456f-a48b-8b0cf4484839" providerId="ADAL" clId="{399D66A5-4283-4675-8996-7C2129D0B4A1}" dt="2020-09-07T10:08:21.115" v="107" actId="22"/>
          <ac:picMkLst>
            <pc:docMk/>
            <pc:sldMk cId="2212050134" sldId="379"/>
            <ac:picMk id="6" creationId="{5C7B8D44-BF39-4990-95E3-458D48E65D55}"/>
          </ac:picMkLst>
        </pc:picChg>
        <pc:picChg chg="del">
          <ac:chgData name="Moaid" userId="9c820c72-540a-456f-a48b-8b0cf4484839" providerId="ADAL" clId="{399D66A5-4283-4675-8996-7C2129D0B4A1}" dt="2020-09-07T10:08:20.780" v="106" actId="478"/>
          <ac:picMkLst>
            <pc:docMk/>
            <pc:sldMk cId="2212050134" sldId="379"/>
            <ac:picMk id="9" creationId="{B54B300D-62F8-4BE8-9A2B-80B98B29B81B}"/>
          </ac:picMkLst>
        </pc:picChg>
      </pc:sldChg>
      <pc:sldChg chg="addSp delSp mod">
        <pc:chgData name="Moaid" userId="9c820c72-540a-456f-a48b-8b0cf4484839" providerId="ADAL" clId="{399D66A5-4283-4675-8996-7C2129D0B4A1}" dt="2020-09-07T10:08:55.192" v="141" actId="22"/>
        <pc:sldMkLst>
          <pc:docMk/>
          <pc:sldMk cId="3501826211" sldId="380"/>
        </pc:sldMkLst>
        <pc:picChg chg="add">
          <ac:chgData name="Moaid" userId="9c820c72-540a-456f-a48b-8b0cf4484839" providerId="ADAL" clId="{399D66A5-4283-4675-8996-7C2129D0B4A1}" dt="2020-09-07T10:08:55.192" v="141" actId="22"/>
          <ac:picMkLst>
            <pc:docMk/>
            <pc:sldMk cId="3501826211" sldId="380"/>
            <ac:picMk id="5" creationId="{5B6E2312-6F17-41FA-B155-9F819473E6AE}"/>
          </ac:picMkLst>
        </pc:picChg>
        <pc:picChg chg="del">
          <ac:chgData name="Moaid" userId="9c820c72-540a-456f-a48b-8b0cf4484839" providerId="ADAL" clId="{399D66A5-4283-4675-8996-7C2129D0B4A1}" dt="2020-09-07T10:08:54.850" v="140" actId="478"/>
          <ac:picMkLst>
            <pc:docMk/>
            <pc:sldMk cId="3501826211" sldId="380"/>
            <ac:picMk id="8" creationId="{C5DCA60B-D32D-4678-BB50-8950647E192E}"/>
          </ac:picMkLst>
        </pc:picChg>
      </pc:sldChg>
      <pc:sldChg chg="addSp delSp mod">
        <pc:chgData name="Moaid" userId="9c820c72-540a-456f-a48b-8b0cf4484839" providerId="ADAL" clId="{399D66A5-4283-4675-8996-7C2129D0B4A1}" dt="2020-09-07T10:08:56.858" v="143" actId="22"/>
        <pc:sldMkLst>
          <pc:docMk/>
          <pc:sldMk cId="3601540230" sldId="381"/>
        </pc:sldMkLst>
        <pc:picChg chg="add">
          <ac:chgData name="Moaid" userId="9c820c72-540a-456f-a48b-8b0cf4484839" providerId="ADAL" clId="{399D66A5-4283-4675-8996-7C2129D0B4A1}" dt="2020-09-07T10:08:56.858" v="143" actId="22"/>
          <ac:picMkLst>
            <pc:docMk/>
            <pc:sldMk cId="3601540230" sldId="381"/>
            <ac:picMk id="5" creationId="{67A6C5DA-4CD5-45D3-BA36-00ABC0CFBD58}"/>
          </ac:picMkLst>
        </pc:picChg>
        <pc:picChg chg="del">
          <ac:chgData name="Moaid" userId="9c820c72-540a-456f-a48b-8b0cf4484839" providerId="ADAL" clId="{399D66A5-4283-4675-8996-7C2129D0B4A1}" dt="2020-09-07T10:08:56.548" v="142" actId="478"/>
          <ac:picMkLst>
            <pc:docMk/>
            <pc:sldMk cId="3601540230" sldId="381"/>
            <ac:picMk id="8" creationId="{5477B17C-A7C0-43CF-95A9-85691477DCD6}"/>
          </ac:picMkLst>
        </pc:picChg>
      </pc:sldChg>
      <pc:sldChg chg="addSp delSp modSp mod">
        <pc:chgData name="Moaid" userId="9c820c72-540a-456f-a48b-8b0cf4484839" providerId="ADAL" clId="{399D66A5-4283-4675-8996-7C2129D0B4A1}" dt="2020-09-07T10:06:40.316" v="13" actId="1076"/>
        <pc:sldMkLst>
          <pc:docMk/>
          <pc:sldMk cId="230357423" sldId="387"/>
        </pc:sldMkLst>
        <pc:picChg chg="add mod">
          <ac:chgData name="Moaid" userId="9c820c72-540a-456f-a48b-8b0cf4484839" providerId="ADAL" clId="{399D66A5-4283-4675-8996-7C2129D0B4A1}" dt="2020-09-07T10:06:40.316" v="13" actId="1076"/>
          <ac:picMkLst>
            <pc:docMk/>
            <pc:sldMk cId="230357423" sldId="387"/>
            <ac:picMk id="5" creationId="{7CF4C781-0D9E-44A9-B38D-05F4A1DAA05D}"/>
          </ac:picMkLst>
        </pc:picChg>
        <pc:picChg chg="del">
          <ac:chgData name="Moaid" userId="9c820c72-540a-456f-a48b-8b0cf4484839" providerId="ADAL" clId="{399D66A5-4283-4675-8996-7C2129D0B4A1}" dt="2020-09-07T10:06:37.279" v="12" actId="478"/>
          <ac:picMkLst>
            <pc:docMk/>
            <pc:sldMk cId="230357423" sldId="387"/>
            <ac:picMk id="10" creationId="{768382DD-7111-457A-8788-7667E8D037EB}"/>
          </ac:picMkLst>
        </pc:picChg>
      </pc:sldChg>
      <pc:sldChg chg="addSp delSp mod">
        <pc:chgData name="Moaid" userId="9c820c72-540a-456f-a48b-8b0cf4484839" providerId="ADAL" clId="{399D66A5-4283-4675-8996-7C2129D0B4A1}" dt="2020-09-07T10:07:25.979" v="51" actId="22"/>
        <pc:sldMkLst>
          <pc:docMk/>
          <pc:sldMk cId="1395588248" sldId="389"/>
        </pc:sldMkLst>
        <pc:picChg chg="add">
          <ac:chgData name="Moaid" userId="9c820c72-540a-456f-a48b-8b0cf4484839" providerId="ADAL" clId="{399D66A5-4283-4675-8996-7C2129D0B4A1}" dt="2020-09-07T10:07:25.979" v="51" actId="22"/>
          <ac:picMkLst>
            <pc:docMk/>
            <pc:sldMk cId="1395588248" sldId="389"/>
            <ac:picMk id="8" creationId="{25A6A795-89C3-4AD3-A23B-B3F9E28724BA}"/>
          </ac:picMkLst>
        </pc:picChg>
        <pc:picChg chg="del">
          <ac:chgData name="Moaid" userId="9c820c72-540a-456f-a48b-8b0cf4484839" providerId="ADAL" clId="{399D66A5-4283-4675-8996-7C2129D0B4A1}" dt="2020-09-07T10:07:25.583" v="50" actId="478"/>
          <ac:picMkLst>
            <pc:docMk/>
            <pc:sldMk cId="1395588248" sldId="389"/>
            <ac:picMk id="10" creationId="{469DFBEA-A8FC-49D6-80AA-714742A48D07}"/>
          </ac:picMkLst>
        </pc:picChg>
      </pc:sldChg>
      <pc:sldChg chg="addSp delSp mod">
        <pc:chgData name="Moaid" userId="9c820c72-540a-456f-a48b-8b0cf4484839" providerId="ADAL" clId="{399D66A5-4283-4675-8996-7C2129D0B4A1}" dt="2020-09-07T10:07:40.748" v="67" actId="22"/>
        <pc:sldMkLst>
          <pc:docMk/>
          <pc:sldMk cId="643724099" sldId="390"/>
        </pc:sldMkLst>
        <pc:picChg chg="add">
          <ac:chgData name="Moaid" userId="9c820c72-540a-456f-a48b-8b0cf4484839" providerId="ADAL" clId="{399D66A5-4283-4675-8996-7C2129D0B4A1}" dt="2020-09-07T10:07:40.748" v="67" actId="22"/>
          <ac:picMkLst>
            <pc:docMk/>
            <pc:sldMk cId="643724099" sldId="390"/>
            <ac:picMk id="6" creationId="{78935D5A-77B2-4DED-8384-2E819BCE2A80}"/>
          </ac:picMkLst>
        </pc:picChg>
        <pc:picChg chg="del">
          <ac:chgData name="Moaid" userId="9c820c72-540a-456f-a48b-8b0cf4484839" providerId="ADAL" clId="{399D66A5-4283-4675-8996-7C2129D0B4A1}" dt="2020-09-07T10:07:40.442" v="66" actId="478"/>
          <ac:picMkLst>
            <pc:docMk/>
            <pc:sldMk cId="643724099" sldId="390"/>
            <ac:picMk id="9" creationId="{C845F033-7660-45E0-AA58-CC28F454C82A}"/>
          </ac:picMkLst>
        </pc:picChg>
      </pc:sldChg>
      <pc:sldChg chg="addSp delSp mod">
        <pc:chgData name="Moaid" userId="9c820c72-540a-456f-a48b-8b0cf4484839" providerId="ADAL" clId="{399D66A5-4283-4675-8996-7C2129D0B4A1}" dt="2020-09-07T10:07:29.423" v="55" actId="22"/>
        <pc:sldMkLst>
          <pc:docMk/>
          <pc:sldMk cId="2975211933" sldId="391"/>
        </pc:sldMkLst>
        <pc:picChg chg="add">
          <ac:chgData name="Moaid" userId="9c820c72-540a-456f-a48b-8b0cf4484839" providerId="ADAL" clId="{399D66A5-4283-4675-8996-7C2129D0B4A1}" dt="2020-09-07T10:07:29.423" v="55" actId="22"/>
          <ac:picMkLst>
            <pc:docMk/>
            <pc:sldMk cId="2975211933" sldId="391"/>
            <ac:picMk id="8" creationId="{56A59C10-955B-4371-BF48-FA1EA49987E6}"/>
          </ac:picMkLst>
        </pc:picChg>
        <pc:picChg chg="del">
          <ac:chgData name="Moaid" userId="9c820c72-540a-456f-a48b-8b0cf4484839" providerId="ADAL" clId="{399D66A5-4283-4675-8996-7C2129D0B4A1}" dt="2020-09-07T10:07:29.089" v="54" actId="478"/>
          <ac:picMkLst>
            <pc:docMk/>
            <pc:sldMk cId="2975211933" sldId="391"/>
            <ac:picMk id="10" creationId="{98ADA773-8F10-4BCE-B899-E961A95E2F24}"/>
          </ac:picMkLst>
        </pc:picChg>
      </pc:sldChg>
      <pc:sldChg chg="addSp delSp mod">
        <pc:chgData name="Moaid" userId="9c820c72-540a-456f-a48b-8b0cf4484839" providerId="ADAL" clId="{399D66A5-4283-4675-8996-7C2129D0B4A1}" dt="2020-09-07T10:07:31.766" v="57" actId="22"/>
        <pc:sldMkLst>
          <pc:docMk/>
          <pc:sldMk cId="3480822553" sldId="392"/>
        </pc:sldMkLst>
        <pc:picChg chg="add">
          <ac:chgData name="Moaid" userId="9c820c72-540a-456f-a48b-8b0cf4484839" providerId="ADAL" clId="{399D66A5-4283-4675-8996-7C2129D0B4A1}" dt="2020-09-07T10:07:31.766" v="57" actId="22"/>
          <ac:picMkLst>
            <pc:docMk/>
            <pc:sldMk cId="3480822553" sldId="392"/>
            <ac:picMk id="8" creationId="{A6170333-269E-4A28-B024-BFA3DDC73B6E}"/>
          </ac:picMkLst>
        </pc:picChg>
        <pc:picChg chg="del">
          <ac:chgData name="Moaid" userId="9c820c72-540a-456f-a48b-8b0cf4484839" providerId="ADAL" clId="{399D66A5-4283-4675-8996-7C2129D0B4A1}" dt="2020-09-07T10:07:31.367" v="56" actId="478"/>
          <ac:picMkLst>
            <pc:docMk/>
            <pc:sldMk cId="3480822553" sldId="392"/>
            <ac:picMk id="10" creationId="{321BC967-4DDC-48DB-866E-AD75B91318DB}"/>
          </ac:picMkLst>
        </pc:picChg>
      </pc:sldChg>
      <pc:sldChg chg="addSp delSp mod">
        <pc:chgData name="Moaid" userId="9c820c72-540a-456f-a48b-8b0cf4484839" providerId="ADAL" clId="{399D66A5-4283-4675-8996-7C2129D0B4A1}" dt="2020-09-07T10:07:33.532" v="59" actId="22"/>
        <pc:sldMkLst>
          <pc:docMk/>
          <pc:sldMk cId="2817661101" sldId="393"/>
        </pc:sldMkLst>
        <pc:picChg chg="add">
          <ac:chgData name="Moaid" userId="9c820c72-540a-456f-a48b-8b0cf4484839" providerId="ADAL" clId="{399D66A5-4283-4675-8996-7C2129D0B4A1}" dt="2020-09-07T10:07:33.532" v="59" actId="22"/>
          <ac:picMkLst>
            <pc:docMk/>
            <pc:sldMk cId="2817661101" sldId="393"/>
            <ac:picMk id="8" creationId="{38AB6492-C09A-413E-81C2-A435394B472B}"/>
          </ac:picMkLst>
        </pc:picChg>
        <pc:picChg chg="del">
          <ac:chgData name="Moaid" userId="9c820c72-540a-456f-a48b-8b0cf4484839" providerId="ADAL" clId="{399D66A5-4283-4675-8996-7C2129D0B4A1}" dt="2020-09-07T10:07:33.200" v="58" actId="478"/>
          <ac:picMkLst>
            <pc:docMk/>
            <pc:sldMk cId="2817661101" sldId="393"/>
            <ac:picMk id="10" creationId="{91E9DBB6-19AF-4A7E-B781-415F5E587D75}"/>
          </ac:picMkLst>
        </pc:picChg>
      </pc:sldChg>
      <pc:sldChg chg="addSp delSp mod">
        <pc:chgData name="Moaid" userId="9c820c72-540a-456f-a48b-8b0cf4484839" providerId="ADAL" clId="{399D66A5-4283-4675-8996-7C2129D0B4A1}" dt="2020-09-07T10:07:35.096" v="61" actId="22"/>
        <pc:sldMkLst>
          <pc:docMk/>
          <pc:sldMk cId="3904277610" sldId="394"/>
        </pc:sldMkLst>
        <pc:picChg chg="add">
          <ac:chgData name="Moaid" userId="9c820c72-540a-456f-a48b-8b0cf4484839" providerId="ADAL" clId="{399D66A5-4283-4675-8996-7C2129D0B4A1}" dt="2020-09-07T10:07:35.096" v="61" actId="22"/>
          <ac:picMkLst>
            <pc:docMk/>
            <pc:sldMk cId="3904277610" sldId="394"/>
            <ac:picMk id="8" creationId="{0F31FEF1-2531-41CA-AFA6-8525D63AC7FD}"/>
          </ac:picMkLst>
        </pc:picChg>
        <pc:picChg chg="del">
          <ac:chgData name="Moaid" userId="9c820c72-540a-456f-a48b-8b0cf4484839" providerId="ADAL" clId="{399D66A5-4283-4675-8996-7C2129D0B4A1}" dt="2020-09-07T10:07:34.740" v="60" actId="478"/>
          <ac:picMkLst>
            <pc:docMk/>
            <pc:sldMk cId="3904277610" sldId="394"/>
            <ac:picMk id="10" creationId="{EE8F14F7-2CFF-4DE5-8542-D6D825D7B8EC}"/>
          </ac:picMkLst>
        </pc:picChg>
      </pc:sldChg>
      <pc:sldChg chg="addSp delSp mod">
        <pc:chgData name="Moaid" userId="9c820c72-540a-456f-a48b-8b0cf4484839" providerId="ADAL" clId="{399D66A5-4283-4675-8996-7C2129D0B4A1}" dt="2020-09-07T10:07:36.839" v="63" actId="22"/>
        <pc:sldMkLst>
          <pc:docMk/>
          <pc:sldMk cId="66856756" sldId="395"/>
        </pc:sldMkLst>
        <pc:picChg chg="add">
          <ac:chgData name="Moaid" userId="9c820c72-540a-456f-a48b-8b0cf4484839" providerId="ADAL" clId="{399D66A5-4283-4675-8996-7C2129D0B4A1}" dt="2020-09-07T10:07:36.839" v="63" actId="22"/>
          <ac:picMkLst>
            <pc:docMk/>
            <pc:sldMk cId="66856756" sldId="395"/>
            <ac:picMk id="8" creationId="{9DFE0E08-EF59-4805-9182-FF3EF4ABC108}"/>
          </ac:picMkLst>
        </pc:picChg>
        <pc:picChg chg="del">
          <ac:chgData name="Moaid" userId="9c820c72-540a-456f-a48b-8b0cf4484839" providerId="ADAL" clId="{399D66A5-4283-4675-8996-7C2129D0B4A1}" dt="2020-09-07T10:07:36.498" v="62" actId="478"/>
          <ac:picMkLst>
            <pc:docMk/>
            <pc:sldMk cId="66856756" sldId="395"/>
            <ac:picMk id="10" creationId="{A7421753-0CEF-42C2-A85C-E77A8FD3F450}"/>
          </ac:picMkLst>
        </pc:picChg>
      </pc:sldChg>
      <pc:sldChg chg="addSp delSp mod">
        <pc:chgData name="Moaid" userId="9c820c72-540a-456f-a48b-8b0cf4484839" providerId="ADAL" clId="{399D66A5-4283-4675-8996-7C2129D0B4A1}" dt="2020-09-07T10:07:39.078" v="65" actId="22"/>
        <pc:sldMkLst>
          <pc:docMk/>
          <pc:sldMk cId="3117832435" sldId="396"/>
        </pc:sldMkLst>
        <pc:picChg chg="del">
          <ac:chgData name="Moaid" userId="9c820c72-540a-456f-a48b-8b0cf4484839" providerId="ADAL" clId="{399D66A5-4283-4675-8996-7C2129D0B4A1}" dt="2020-09-07T10:07:38.787" v="64" actId="478"/>
          <ac:picMkLst>
            <pc:docMk/>
            <pc:sldMk cId="3117832435" sldId="396"/>
            <ac:picMk id="5" creationId="{854544E5-2D0B-41BB-9CE5-BFE940147756}"/>
          </ac:picMkLst>
        </pc:picChg>
        <pc:picChg chg="add">
          <ac:chgData name="Moaid" userId="9c820c72-540a-456f-a48b-8b0cf4484839" providerId="ADAL" clId="{399D66A5-4283-4675-8996-7C2129D0B4A1}" dt="2020-09-07T10:07:39.078" v="65" actId="22"/>
          <ac:picMkLst>
            <pc:docMk/>
            <pc:sldMk cId="3117832435" sldId="396"/>
            <ac:picMk id="9" creationId="{AA914224-E8BF-4EF2-8E88-1285F92CE974}"/>
          </ac:picMkLst>
        </pc:picChg>
      </pc:sldChg>
      <pc:sldChg chg="addSp delSp mod">
        <pc:chgData name="Moaid" userId="9c820c72-540a-456f-a48b-8b0cf4484839" providerId="ADAL" clId="{399D66A5-4283-4675-8996-7C2129D0B4A1}" dt="2020-09-07T10:06:55.426" v="21" actId="22"/>
        <pc:sldMkLst>
          <pc:docMk/>
          <pc:sldMk cId="2818216679" sldId="397"/>
        </pc:sldMkLst>
        <pc:picChg chg="add">
          <ac:chgData name="Moaid" userId="9c820c72-540a-456f-a48b-8b0cf4484839" providerId="ADAL" clId="{399D66A5-4283-4675-8996-7C2129D0B4A1}" dt="2020-09-07T10:06:55.426" v="21" actId="22"/>
          <ac:picMkLst>
            <pc:docMk/>
            <pc:sldMk cId="2818216679" sldId="397"/>
            <ac:picMk id="5" creationId="{44A2A200-AA8F-4A85-8934-DAC0D418CEA3}"/>
          </ac:picMkLst>
        </pc:picChg>
        <pc:picChg chg="del">
          <ac:chgData name="Moaid" userId="9c820c72-540a-456f-a48b-8b0cf4484839" providerId="ADAL" clId="{399D66A5-4283-4675-8996-7C2129D0B4A1}" dt="2020-09-07T10:06:54.972" v="20" actId="478"/>
          <ac:picMkLst>
            <pc:docMk/>
            <pc:sldMk cId="2818216679" sldId="397"/>
            <ac:picMk id="6" creationId="{57A45FC9-F19C-479E-A821-B952C783AC36}"/>
          </ac:picMkLst>
        </pc:picChg>
      </pc:sldChg>
      <pc:sldChg chg="addSp delSp mod">
        <pc:chgData name="Moaid" userId="9c820c72-540a-456f-a48b-8b0cf4484839" providerId="ADAL" clId="{399D66A5-4283-4675-8996-7C2129D0B4A1}" dt="2020-09-07T10:07:27.688" v="53" actId="22"/>
        <pc:sldMkLst>
          <pc:docMk/>
          <pc:sldMk cId="3888033255" sldId="400"/>
        </pc:sldMkLst>
        <pc:picChg chg="add">
          <ac:chgData name="Moaid" userId="9c820c72-540a-456f-a48b-8b0cf4484839" providerId="ADAL" clId="{399D66A5-4283-4675-8996-7C2129D0B4A1}" dt="2020-09-07T10:07:27.688" v="53" actId="22"/>
          <ac:picMkLst>
            <pc:docMk/>
            <pc:sldMk cId="3888033255" sldId="400"/>
            <ac:picMk id="8" creationId="{82AB47E5-922A-48B0-A04A-BCB67D4AC638}"/>
          </ac:picMkLst>
        </pc:picChg>
        <pc:picChg chg="del">
          <ac:chgData name="Moaid" userId="9c820c72-540a-456f-a48b-8b0cf4484839" providerId="ADAL" clId="{399D66A5-4283-4675-8996-7C2129D0B4A1}" dt="2020-09-07T10:07:27.353" v="52" actId="478"/>
          <ac:picMkLst>
            <pc:docMk/>
            <pc:sldMk cId="3888033255" sldId="400"/>
            <ac:picMk id="10" creationId="{FF75913E-77E7-4F41-8093-2460D65E4D8A}"/>
          </ac:picMkLst>
        </pc:picChg>
      </pc:sldChg>
      <pc:sldChg chg="addSp delSp mod">
        <pc:chgData name="Moaid" userId="9c820c72-540a-456f-a48b-8b0cf4484839" providerId="ADAL" clId="{399D66A5-4283-4675-8996-7C2129D0B4A1}" dt="2020-09-07T10:07:19.182" v="45" actId="22"/>
        <pc:sldMkLst>
          <pc:docMk/>
          <pc:sldMk cId="1220123643" sldId="405"/>
        </pc:sldMkLst>
        <pc:picChg chg="add">
          <ac:chgData name="Moaid" userId="9c820c72-540a-456f-a48b-8b0cf4484839" providerId="ADAL" clId="{399D66A5-4283-4675-8996-7C2129D0B4A1}" dt="2020-09-07T10:07:19.182" v="45" actId="22"/>
          <ac:picMkLst>
            <pc:docMk/>
            <pc:sldMk cId="1220123643" sldId="405"/>
            <ac:picMk id="13" creationId="{87D3DDDA-812C-4C81-AE6D-95F27B3F5919}"/>
          </ac:picMkLst>
        </pc:picChg>
        <pc:picChg chg="del">
          <ac:chgData name="Moaid" userId="9c820c72-540a-456f-a48b-8b0cf4484839" providerId="ADAL" clId="{399D66A5-4283-4675-8996-7C2129D0B4A1}" dt="2020-09-07T10:07:18.871" v="44" actId="478"/>
          <ac:picMkLst>
            <pc:docMk/>
            <pc:sldMk cId="1220123643" sldId="405"/>
            <ac:picMk id="15" creationId="{9553F833-D9F6-49E7-AB76-487A974585DA}"/>
          </ac:picMkLst>
        </pc:picChg>
      </pc:sldChg>
      <pc:sldChg chg="addSp delSp mod">
        <pc:chgData name="Moaid" userId="9c820c72-540a-456f-a48b-8b0cf4484839" providerId="ADAL" clId="{399D66A5-4283-4675-8996-7C2129D0B4A1}" dt="2020-09-07T10:07:21.427" v="47" actId="22"/>
        <pc:sldMkLst>
          <pc:docMk/>
          <pc:sldMk cId="3098024958" sldId="406"/>
        </pc:sldMkLst>
        <pc:picChg chg="add">
          <ac:chgData name="Moaid" userId="9c820c72-540a-456f-a48b-8b0cf4484839" providerId="ADAL" clId="{399D66A5-4283-4675-8996-7C2129D0B4A1}" dt="2020-09-07T10:07:21.427" v="47" actId="22"/>
          <ac:picMkLst>
            <pc:docMk/>
            <pc:sldMk cId="3098024958" sldId="406"/>
            <ac:picMk id="14" creationId="{459C57CF-493E-4333-9D5C-2BE79968E6DD}"/>
          </ac:picMkLst>
        </pc:picChg>
        <pc:picChg chg="del">
          <ac:chgData name="Moaid" userId="9c820c72-540a-456f-a48b-8b0cf4484839" providerId="ADAL" clId="{399D66A5-4283-4675-8996-7C2129D0B4A1}" dt="2020-09-07T10:07:21.072" v="46" actId="478"/>
          <ac:picMkLst>
            <pc:docMk/>
            <pc:sldMk cId="3098024958" sldId="406"/>
            <ac:picMk id="17" creationId="{F35E51D1-5BF7-4D1E-862B-0FBF76F7E930}"/>
          </ac:picMkLst>
        </pc:picChg>
      </pc:sldChg>
      <pc:sldChg chg="addSp delSp mod">
        <pc:chgData name="Moaid" userId="9c820c72-540a-456f-a48b-8b0cf4484839" providerId="ADAL" clId="{399D66A5-4283-4675-8996-7C2129D0B4A1}" dt="2020-09-07T10:07:15.155" v="41" actId="22"/>
        <pc:sldMkLst>
          <pc:docMk/>
          <pc:sldMk cId="4124031111" sldId="407"/>
        </pc:sldMkLst>
        <pc:picChg chg="del">
          <ac:chgData name="Moaid" userId="9c820c72-540a-456f-a48b-8b0cf4484839" providerId="ADAL" clId="{399D66A5-4283-4675-8996-7C2129D0B4A1}" dt="2020-09-07T10:07:14.846" v="40" actId="478"/>
          <ac:picMkLst>
            <pc:docMk/>
            <pc:sldMk cId="4124031111" sldId="407"/>
            <ac:picMk id="5" creationId="{3E9E14F5-DBF1-48BE-954C-BE3536B74B64}"/>
          </ac:picMkLst>
        </pc:picChg>
        <pc:picChg chg="add">
          <ac:chgData name="Moaid" userId="9c820c72-540a-456f-a48b-8b0cf4484839" providerId="ADAL" clId="{399D66A5-4283-4675-8996-7C2129D0B4A1}" dt="2020-09-07T10:07:15.155" v="41" actId="22"/>
          <ac:picMkLst>
            <pc:docMk/>
            <pc:sldMk cId="4124031111" sldId="407"/>
            <ac:picMk id="9" creationId="{BB727E94-140F-4857-9E72-F1D72356291F}"/>
          </ac:picMkLst>
        </pc:picChg>
      </pc:sldChg>
      <pc:sldChg chg="addSp delSp mod">
        <pc:chgData name="Moaid" userId="9c820c72-540a-456f-a48b-8b0cf4484839" providerId="ADAL" clId="{399D66A5-4283-4675-8996-7C2129D0B4A1}" dt="2020-09-07T10:07:13.489" v="39" actId="22"/>
        <pc:sldMkLst>
          <pc:docMk/>
          <pc:sldMk cId="4187859505" sldId="408"/>
        </pc:sldMkLst>
        <pc:picChg chg="del">
          <ac:chgData name="Moaid" userId="9c820c72-540a-456f-a48b-8b0cf4484839" providerId="ADAL" clId="{399D66A5-4283-4675-8996-7C2129D0B4A1}" dt="2020-09-07T10:07:13.155" v="38" actId="478"/>
          <ac:picMkLst>
            <pc:docMk/>
            <pc:sldMk cId="4187859505" sldId="408"/>
            <ac:picMk id="5" creationId="{129A3160-6BB8-4075-9784-9D48A3C236EA}"/>
          </ac:picMkLst>
        </pc:picChg>
        <pc:picChg chg="add">
          <ac:chgData name="Moaid" userId="9c820c72-540a-456f-a48b-8b0cf4484839" providerId="ADAL" clId="{399D66A5-4283-4675-8996-7C2129D0B4A1}" dt="2020-09-07T10:07:13.489" v="39" actId="22"/>
          <ac:picMkLst>
            <pc:docMk/>
            <pc:sldMk cId="4187859505" sldId="408"/>
            <ac:picMk id="9" creationId="{E6584642-60E5-467D-8310-BBE40D5A1DA5}"/>
          </ac:picMkLst>
        </pc:picChg>
      </pc:sldChg>
      <pc:sldChg chg="addSp delSp mod">
        <pc:chgData name="Moaid" userId="9c820c72-540a-456f-a48b-8b0cf4484839" providerId="ADAL" clId="{399D66A5-4283-4675-8996-7C2129D0B4A1}" dt="2020-09-07T10:07:11.940" v="37" actId="22"/>
        <pc:sldMkLst>
          <pc:docMk/>
          <pc:sldMk cId="3132483497" sldId="410"/>
        </pc:sldMkLst>
        <pc:picChg chg="add">
          <ac:chgData name="Moaid" userId="9c820c72-540a-456f-a48b-8b0cf4484839" providerId="ADAL" clId="{399D66A5-4283-4675-8996-7C2129D0B4A1}" dt="2020-09-07T10:07:11.940" v="37" actId="22"/>
          <ac:picMkLst>
            <pc:docMk/>
            <pc:sldMk cId="3132483497" sldId="410"/>
            <ac:picMk id="5" creationId="{54CC499D-BD18-4A8D-927D-5A9BD228324C}"/>
          </ac:picMkLst>
        </pc:picChg>
        <pc:picChg chg="del">
          <ac:chgData name="Moaid" userId="9c820c72-540a-456f-a48b-8b0cf4484839" providerId="ADAL" clId="{399D66A5-4283-4675-8996-7C2129D0B4A1}" dt="2020-09-07T10:07:11.627" v="36" actId="478"/>
          <ac:picMkLst>
            <pc:docMk/>
            <pc:sldMk cId="3132483497" sldId="410"/>
            <ac:picMk id="8" creationId="{EBC77AA5-0631-489E-A9BF-91DD82A2856A}"/>
          </ac:picMkLst>
        </pc:picChg>
      </pc:sldChg>
      <pc:sldChg chg="addSp delSp mod">
        <pc:chgData name="Moaid" userId="9c820c72-540a-456f-a48b-8b0cf4484839" providerId="ADAL" clId="{399D66A5-4283-4675-8996-7C2129D0B4A1}" dt="2020-09-07T10:07:17.689" v="43" actId="22"/>
        <pc:sldMkLst>
          <pc:docMk/>
          <pc:sldMk cId="3681582266" sldId="411"/>
        </pc:sldMkLst>
        <pc:picChg chg="del">
          <ac:chgData name="Moaid" userId="9c820c72-540a-456f-a48b-8b0cf4484839" providerId="ADAL" clId="{399D66A5-4283-4675-8996-7C2129D0B4A1}" dt="2020-09-07T10:07:17.383" v="42" actId="478"/>
          <ac:picMkLst>
            <pc:docMk/>
            <pc:sldMk cId="3681582266" sldId="411"/>
            <ac:picMk id="5" creationId="{9C45A808-1DC6-4E4A-8A2F-D39FDCA750C4}"/>
          </ac:picMkLst>
        </pc:picChg>
        <pc:picChg chg="add">
          <ac:chgData name="Moaid" userId="9c820c72-540a-456f-a48b-8b0cf4484839" providerId="ADAL" clId="{399D66A5-4283-4675-8996-7C2129D0B4A1}" dt="2020-09-07T10:07:17.689" v="43" actId="22"/>
          <ac:picMkLst>
            <pc:docMk/>
            <pc:sldMk cId="3681582266" sldId="411"/>
            <ac:picMk id="9" creationId="{E994393C-3B03-428B-BAB2-430DEFFB0336}"/>
          </ac:picMkLst>
        </pc:picChg>
      </pc:sldChg>
      <pc:sldChg chg="addSp delSp mod">
        <pc:chgData name="Moaid" userId="9c820c72-540a-456f-a48b-8b0cf4484839" providerId="ADAL" clId="{399D66A5-4283-4675-8996-7C2129D0B4A1}" dt="2020-09-07T10:07:59.418" v="87" actId="22"/>
        <pc:sldMkLst>
          <pc:docMk/>
          <pc:sldMk cId="2726955456" sldId="412"/>
        </pc:sldMkLst>
        <pc:picChg chg="add">
          <ac:chgData name="Moaid" userId="9c820c72-540a-456f-a48b-8b0cf4484839" providerId="ADAL" clId="{399D66A5-4283-4675-8996-7C2129D0B4A1}" dt="2020-09-07T10:07:59.418" v="87" actId="22"/>
          <ac:picMkLst>
            <pc:docMk/>
            <pc:sldMk cId="2726955456" sldId="412"/>
            <ac:picMk id="6" creationId="{5B741FB8-F4EF-456D-92B7-05DDE9E9E428}"/>
          </ac:picMkLst>
        </pc:picChg>
        <pc:picChg chg="del">
          <ac:chgData name="Moaid" userId="9c820c72-540a-456f-a48b-8b0cf4484839" providerId="ADAL" clId="{399D66A5-4283-4675-8996-7C2129D0B4A1}" dt="2020-09-07T10:07:59.116" v="86" actId="478"/>
          <ac:picMkLst>
            <pc:docMk/>
            <pc:sldMk cId="2726955456" sldId="412"/>
            <ac:picMk id="9" creationId="{4C818B82-D168-4832-888F-E9A44B31ABAD}"/>
          </ac:picMkLst>
        </pc:picChg>
      </pc:sldChg>
      <pc:sldChg chg="addSp delSp mod">
        <pc:chgData name="Moaid" userId="9c820c72-540a-456f-a48b-8b0cf4484839" providerId="ADAL" clId="{399D66A5-4283-4675-8996-7C2129D0B4A1}" dt="2020-09-07T10:07:46.118" v="73" actId="22"/>
        <pc:sldMkLst>
          <pc:docMk/>
          <pc:sldMk cId="2828853930" sldId="414"/>
        </pc:sldMkLst>
        <pc:picChg chg="del">
          <ac:chgData name="Moaid" userId="9c820c72-540a-456f-a48b-8b0cf4484839" providerId="ADAL" clId="{399D66A5-4283-4675-8996-7C2129D0B4A1}" dt="2020-09-07T10:07:45.746" v="72" actId="478"/>
          <ac:picMkLst>
            <pc:docMk/>
            <pc:sldMk cId="2828853930" sldId="414"/>
            <ac:picMk id="10" creationId="{677A7DC7-8A56-4134-89C0-C3BD40316DC4}"/>
          </ac:picMkLst>
        </pc:picChg>
        <pc:picChg chg="add">
          <ac:chgData name="Moaid" userId="9c820c72-540a-456f-a48b-8b0cf4484839" providerId="ADAL" clId="{399D66A5-4283-4675-8996-7C2129D0B4A1}" dt="2020-09-07T10:07:46.118" v="73" actId="22"/>
          <ac:picMkLst>
            <pc:docMk/>
            <pc:sldMk cId="2828853930" sldId="414"/>
            <ac:picMk id="12" creationId="{965AC7D2-89FC-48C5-A6E5-A161F5BC00EE}"/>
          </ac:picMkLst>
        </pc:picChg>
      </pc:sldChg>
      <pc:sldChg chg="addSp delSp mod">
        <pc:chgData name="Moaid" userId="9c820c72-540a-456f-a48b-8b0cf4484839" providerId="ADAL" clId="{399D66A5-4283-4675-8996-7C2129D0B4A1}" dt="2020-09-07T10:07:49.363" v="77" actId="22"/>
        <pc:sldMkLst>
          <pc:docMk/>
          <pc:sldMk cId="737639283" sldId="415"/>
        </pc:sldMkLst>
        <pc:picChg chg="add del">
          <ac:chgData name="Moaid" userId="9c820c72-540a-456f-a48b-8b0cf4484839" providerId="ADAL" clId="{399D66A5-4283-4675-8996-7C2129D0B4A1}" dt="2020-09-07T10:07:49.001" v="76" actId="478"/>
          <ac:picMkLst>
            <pc:docMk/>
            <pc:sldMk cId="737639283" sldId="415"/>
            <ac:picMk id="15" creationId="{C53499AD-97CA-405B-B7BC-74E265CBEFA2}"/>
          </ac:picMkLst>
        </pc:picChg>
        <pc:picChg chg="del">
          <ac:chgData name="Moaid" userId="9c820c72-540a-456f-a48b-8b0cf4484839" providerId="ADAL" clId="{399D66A5-4283-4675-8996-7C2129D0B4A1}" dt="2020-09-07T10:07:47.300" v="74" actId="478"/>
          <ac:picMkLst>
            <pc:docMk/>
            <pc:sldMk cId="737639283" sldId="415"/>
            <ac:picMk id="17" creationId="{E2312F4E-ECC1-4C74-A4D3-F4BDC65666DA}"/>
          </ac:picMkLst>
        </pc:picChg>
        <pc:picChg chg="add">
          <ac:chgData name="Moaid" userId="9c820c72-540a-456f-a48b-8b0cf4484839" providerId="ADAL" clId="{399D66A5-4283-4675-8996-7C2129D0B4A1}" dt="2020-09-07T10:07:49.363" v="77" actId="22"/>
          <ac:picMkLst>
            <pc:docMk/>
            <pc:sldMk cId="737639283" sldId="415"/>
            <ac:picMk id="19" creationId="{4FF48924-7A1D-407F-BF25-B402CA07CC5C}"/>
          </ac:picMkLst>
        </pc:picChg>
      </pc:sldChg>
      <pc:sldChg chg="addSp delSp modSp mod">
        <pc:chgData name="Moaid" userId="9c820c72-540a-456f-a48b-8b0cf4484839" providerId="ADAL" clId="{399D66A5-4283-4675-8996-7C2129D0B4A1}" dt="2020-09-07T13:15:14.890" v="173" actId="14100"/>
        <pc:sldMkLst>
          <pc:docMk/>
          <pc:sldMk cId="896151004" sldId="416"/>
        </pc:sldMkLst>
        <pc:picChg chg="add">
          <ac:chgData name="Moaid" userId="9c820c72-540a-456f-a48b-8b0cf4484839" providerId="ADAL" clId="{399D66A5-4283-4675-8996-7C2129D0B4A1}" dt="2020-09-07T10:07:51.472" v="79" actId="22"/>
          <ac:picMkLst>
            <pc:docMk/>
            <pc:sldMk cId="896151004" sldId="416"/>
            <ac:picMk id="15" creationId="{F948C3F7-E67E-4AC4-85FA-D005E2716AE0}"/>
          </ac:picMkLst>
        </pc:picChg>
        <pc:picChg chg="del">
          <ac:chgData name="Moaid" userId="9c820c72-540a-456f-a48b-8b0cf4484839" providerId="ADAL" clId="{399D66A5-4283-4675-8996-7C2129D0B4A1}" dt="2020-09-07T10:07:51.144" v="78" actId="478"/>
          <ac:picMkLst>
            <pc:docMk/>
            <pc:sldMk cId="896151004" sldId="416"/>
            <ac:picMk id="18" creationId="{6138F7FE-D93F-4B3F-B3D6-AD7C5716FE25}"/>
          </ac:picMkLst>
        </pc:picChg>
        <pc:picChg chg="add mod">
          <ac:chgData name="Moaid" userId="9c820c72-540a-456f-a48b-8b0cf4484839" providerId="ADAL" clId="{399D66A5-4283-4675-8996-7C2129D0B4A1}" dt="2020-09-07T13:15:14.890" v="173" actId="14100"/>
          <ac:picMkLst>
            <pc:docMk/>
            <pc:sldMk cId="896151004" sldId="416"/>
            <ac:picMk id="20" creationId="{04DA3889-4747-4F02-9041-37DF4A6D37F1}"/>
          </ac:picMkLst>
        </pc:picChg>
      </pc:sldChg>
      <pc:sldChg chg="addSp delSp mod">
        <pc:chgData name="Moaid" userId="9c820c72-540a-456f-a48b-8b0cf4484839" providerId="ADAL" clId="{399D66A5-4283-4675-8996-7C2129D0B4A1}" dt="2020-09-07T10:07:54.452" v="81" actId="22"/>
        <pc:sldMkLst>
          <pc:docMk/>
          <pc:sldMk cId="3843113283" sldId="417"/>
        </pc:sldMkLst>
        <pc:picChg chg="add">
          <ac:chgData name="Moaid" userId="9c820c72-540a-456f-a48b-8b0cf4484839" providerId="ADAL" clId="{399D66A5-4283-4675-8996-7C2129D0B4A1}" dt="2020-09-07T10:07:54.452" v="81" actId="22"/>
          <ac:picMkLst>
            <pc:docMk/>
            <pc:sldMk cId="3843113283" sldId="417"/>
            <ac:picMk id="15" creationId="{A44F2790-38AA-49C3-AB92-BB35962E617D}"/>
          </ac:picMkLst>
        </pc:picChg>
        <pc:picChg chg="del">
          <ac:chgData name="Moaid" userId="9c820c72-540a-456f-a48b-8b0cf4484839" providerId="ADAL" clId="{399D66A5-4283-4675-8996-7C2129D0B4A1}" dt="2020-09-07T10:07:54.155" v="80" actId="478"/>
          <ac:picMkLst>
            <pc:docMk/>
            <pc:sldMk cId="3843113283" sldId="417"/>
            <ac:picMk id="17" creationId="{428DE21E-2AD4-4381-9524-4256A49B13C9}"/>
          </ac:picMkLst>
        </pc:picChg>
      </pc:sldChg>
      <pc:sldChg chg="addSp delSp mod">
        <pc:chgData name="Moaid" userId="9c820c72-540a-456f-a48b-8b0cf4484839" providerId="ADAL" clId="{399D66A5-4283-4675-8996-7C2129D0B4A1}" dt="2020-09-07T10:07:56.003" v="83" actId="22"/>
        <pc:sldMkLst>
          <pc:docMk/>
          <pc:sldMk cId="225590688" sldId="418"/>
        </pc:sldMkLst>
        <pc:picChg chg="add">
          <ac:chgData name="Moaid" userId="9c820c72-540a-456f-a48b-8b0cf4484839" providerId="ADAL" clId="{399D66A5-4283-4675-8996-7C2129D0B4A1}" dt="2020-09-07T10:07:56.003" v="83" actId="22"/>
          <ac:picMkLst>
            <pc:docMk/>
            <pc:sldMk cId="225590688" sldId="418"/>
            <ac:picMk id="16" creationId="{A937B6C4-D642-4AAC-9CD6-20DFA526495A}"/>
          </ac:picMkLst>
        </pc:picChg>
        <pc:picChg chg="del">
          <ac:chgData name="Moaid" userId="9c820c72-540a-456f-a48b-8b0cf4484839" providerId="ADAL" clId="{399D66A5-4283-4675-8996-7C2129D0B4A1}" dt="2020-09-07T10:07:55.653" v="82" actId="478"/>
          <ac:picMkLst>
            <pc:docMk/>
            <pc:sldMk cId="225590688" sldId="418"/>
            <ac:picMk id="18" creationId="{51927BAF-222F-428E-B503-0D8C0871729F}"/>
          </ac:picMkLst>
        </pc:picChg>
      </pc:sldChg>
      <pc:sldChg chg="addSp delSp mod">
        <pc:chgData name="Moaid" userId="9c820c72-540a-456f-a48b-8b0cf4484839" providerId="ADAL" clId="{399D66A5-4283-4675-8996-7C2129D0B4A1}" dt="2020-09-07T10:07:57.514" v="85" actId="22"/>
        <pc:sldMkLst>
          <pc:docMk/>
          <pc:sldMk cId="518976754" sldId="419"/>
        </pc:sldMkLst>
        <pc:picChg chg="add">
          <ac:chgData name="Moaid" userId="9c820c72-540a-456f-a48b-8b0cf4484839" providerId="ADAL" clId="{399D66A5-4283-4675-8996-7C2129D0B4A1}" dt="2020-09-07T10:07:57.514" v="85" actId="22"/>
          <ac:picMkLst>
            <pc:docMk/>
            <pc:sldMk cId="518976754" sldId="419"/>
            <ac:picMk id="14" creationId="{2C65677B-7386-4F4C-98DC-9D7F209A500E}"/>
          </ac:picMkLst>
        </pc:picChg>
        <pc:picChg chg="del">
          <ac:chgData name="Moaid" userId="9c820c72-540a-456f-a48b-8b0cf4484839" providerId="ADAL" clId="{399D66A5-4283-4675-8996-7C2129D0B4A1}" dt="2020-09-07T10:07:57.188" v="84" actId="478"/>
          <ac:picMkLst>
            <pc:docMk/>
            <pc:sldMk cId="518976754" sldId="419"/>
            <ac:picMk id="17" creationId="{A42FEB25-3978-4C5C-8E68-123EDBFA38F6}"/>
          </ac:picMkLst>
        </pc:picChg>
      </pc:sldChg>
      <pc:sldChg chg="addSp delSp mod">
        <pc:chgData name="Moaid" userId="9c820c72-540a-456f-a48b-8b0cf4484839" providerId="ADAL" clId="{399D66A5-4283-4675-8996-7C2129D0B4A1}" dt="2020-09-07T10:08:59.321" v="145" actId="22"/>
        <pc:sldMkLst>
          <pc:docMk/>
          <pc:sldMk cId="3214391471" sldId="420"/>
        </pc:sldMkLst>
        <pc:picChg chg="del">
          <ac:chgData name="Moaid" userId="9c820c72-540a-456f-a48b-8b0cf4484839" providerId="ADAL" clId="{399D66A5-4283-4675-8996-7C2129D0B4A1}" dt="2020-09-07T10:08:58.929" v="144" actId="478"/>
          <ac:picMkLst>
            <pc:docMk/>
            <pc:sldMk cId="3214391471" sldId="420"/>
            <ac:picMk id="5" creationId="{C16B3CF3-7D42-4D4F-8E17-861FAD6B8F2A}"/>
          </ac:picMkLst>
        </pc:picChg>
        <pc:picChg chg="add">
          <ac:chgData name="Moaid" userId="9c820c72-540a-456f-a48b-8b0cf4484839" providerId="ADAL" clId="{399D66A5-4283-4675-8996-7C2129D0B4A1}" dt="2020-09-07T10:08:59.321" v="145" actId="22"/>
          <ac:picMkLst>
            <pc:docMk/>
            <pc:sldMk cId="3214391471" sldId="420"/>
            <ac:picMk id="6" creationId="{A96F7FE0-F58D-4F22-921A-DBEA9001E82E}"/>
          </ac:picMkLst>
        </pc:picChg>
      </pc:sldChg>
      <pc:sldChg chg="addSp delSp mod">
        <pc:chgData name="Moaid" userId="9c820c72-540a-456f-a48b-8b0cf4484839" providerId="ADAL" clId="{399D66A5-4283-4675-8996-7C2129D0B4A1}" dt="2020-09-07T10:08:06.113" v="93" actId="22"/>
        <pc:sldMkLst>
          <pc:docMk/>
          <pc:sldMk cId="2526707355" sldId="422"/>
        </pc:sldMkLst>
        <pc:picChg chg="add">
          <ac:chgData name="Moaid" userId="9c820c72-540a-456f-a48b-8b0cf4484839" providerId="ADAL" clId="{399D66A5-4283-4675-8996-7C2129D0B4A1}" dt="2020-09-07T10:08:06.113" v="93" actId="22"/>
          <ac:picMkLst>
            <pc:docMk/>
            <pc:sldMk cId="2526707355" sldId="422"/>
            <ac:picMk id="10" creationId="{3CC52AE4-BD2F-4998-A764-1B3D66256222}"/>
          </ac:picMkLst>
        </pc:picChg>
        <pc:picChg chg="del">
          <ac:chgData name="Moaid" userId="9c820c72-540a-456f-a48b-8b0cf4484839" providerId="ADAL" clId="{399D66A5-4283-4675-8996-7C2129D0B4A1}" dt="2020-09-07T10:08:05.806" v="92" actId="478"/>
          <ac:picMkLst>
            <pc:docMk/>
            <pc:sldMk cId="2526707355" sldId="422"/>
            <ac:picMk id="13" creationId="{EB7BD85B-C343-443D-8A13-CFDDD19B2BF3}"/>
          </ac:picMkLst>
        </pc:picChg>
      </pc:sldChg>
      <pc:sldChg chg="addSp delSp mod">
        <pc:chgData name="Moaid" userId="9c820c72-540a-456f-a48b-8b0cf4484839" providerId="ADAL" clId="{399D66A5-4283-4675-8996-7C2129D0B4A1}" dt="2020-09-07T10:08:07.743" v="95" actId="22"/>
        <pc:sldMkLst>
          <pc:docMk/>
          <pc:sldMk cId="1227958198" sldId="423"/>
        </pc:sldMkLst>
        <pc:picChg chg="del">
          <ac:chgData name="Moaid" userId="9c820c72-540a-456f-a48b-8b0cf4484839" providerId="ADAL" clId="{399D66A5-4283-4675-8996-7C2129D0B4A1}" dt="2020-09-07T10:08:07.426" v="94" actId="478"/>
          <ac:picMkLst>
            <pc:docMk/>
            <pc:sldMk cId="1227958198" sldId="423"/>
            <ac:picMk id="11" creationId="{FF318D9B-9DDC-4790-A8AA-D868618A6387}"/>
          </ac:picMkLst>
        </pc:picChg>
        <pc:picChg chg="add">
          <ac:chgData name="Moaid" userId="9c820c72-540a-456f-a48b-8b0cf4484839" providerId="ADAL" clId="{399D66A5-4283-4675-8996-7C2129D0B4A1}" dt="2020-09-07T10:08:07.743" v="95" actId="22"/>
          <ac:picMkLst>
            <pc:docMk/>
            <pc:sldMk cId="1227958198" sldId="423"/>
            <ac:picMk id="15" creationId="{44DE2776-29E9-4C7F-BC67-21D3975CCED1}"/>
          </ac:picMkLst>
        </pc:picChg>
      </pc:sldChg>
      <pc:sldChg chg="addSp delSp mod">
        <pc:chgData name="Moaid" userId="9c820c72-540a-456f-a48b-8b0cf4484839" providerId="ADAL" clId="{399D66A5-4283-4675-8996-7C2129D0B4A1}" dt="2020-09-07T10:08:10.107" v="97" actId="22"/>
        <pc:sldMkLst>
          <pc:docMk/>
          <pc:sldMk cId="1147112629" sldId="424"/>
        </pc:sldMkLst>
        <pc:picChg chg="add">
          <ac:chgData name="Moaid" userId="9c820c72-540a-456f-a48b-8b0cf4484839" providerId="ADAL" clId="{399D66A5-4283-4675-8996-7C2129D0B4A1}" dt="2020-09-07T10:08:10.107" v="97" actId="22"/>
          <ac:picMkLst>
            <pc:docMk/>
            <pc:sldMk cId="1147112629" sldId="424"/>
            <ac:picMk id="13" creationId="{DDF7EEA2-9006-4711-9A77-99E00D79F8ED}"/>
          </ac:picMkLst>
        </pc:picChg>
        <pc:picChg chg="del">
          <ac:chgData name="Moaid" userId="9c820c72-540a-456f-a48b-8b0cf4484839" providerId="ADAL" clId="{399D66A5-4283-4675-8996-7C2129D0B4A1}" dt="2020-09-07T10:08:09.737" v="96" actId="478"/>
          <ac:picMkLst>
            <pc:docMk/>
            <pc:sldMk cId="1147112629" sldId="424"/>
            <ac:picMk id="15" creationId="{8FD1D51B-7B3B-44DE-83AD-9820E68FFD2B}"/>
          </ac:picMkLst>
        </pc:picChg>
      </pc:sldChg>
      <pc:sldChg chg="addSp delSp mod">
        <pc:chgData name="Moaid" userId="9c820c72-540a-456f-a48b-8b0cf4484839" providerId="ADAL" clId="{399D66A5-4283-4675-8996-7C2129D0B4A1}" dt="2020-09-07T10:08:11.780" v="99" actId="22"/>
        <pc:sldMkLst>
          <pc:docMk/>
          <pc:sldMk cId="63636328" sldId="425"/>
        </pc:sldMkLst>
        <pc:picChg chg="add">
          <ac:chgData name="Moaid" userId="9c820c72-540a-456f-a48b-8b0cf4484839" providerId="ADAL" clId="{399D66A5-4283-4675-8996-7C2129D0B4A1}" dt="2020-09-07T10:08:11.780" v="99" actId="22"/>
          <ac:picMkLst>
            <pc:docMk/>
            <pc:sldMk cId="63636328" sldId="425"/>
            <ac:picMk id="9" creationId="{F3F33E62-69AD-4957-9AD8-AFBA9220B4FD}"/>
          </ac:picMkLst>
        </pc:picChg>
        <pc:picChg chg="del">
          <ac:chgData name="Moaid" userId="9c820c72-540a-456f-a48b-8b0cf4484839" providerId="ADAL" clId="{399D66A5-4283-4675-8996-7C2129D0B4A1}" dt="2020-09-07T10:08:11.442" v="98" actId="478"/>
          <ac:picMkLst>
            <pc:docMk/>
            <pc:sldMk cId="63636328" sldId="425"/>
            <ac:picMk id="12" creationId="{9DB411C4-77AC-4CF1-BC36-6A0BD4F454A1}"/>
          </ac:picMkLst>
        </pc:picChg>
      </pc:sldChg>
      <pc:sldChg chg="addSp delSp mod">
        <pc:chgData name="Moaid" userId="9c820c72-540a-456f-a48b-8b0cf4484839" providerId="ADAL" clId="{399D66A5-4283-4675-8996-7C2129D0B4A1}" dt="2020-09-07T10:08:13.154" v="101" actId="22"/>
        <pc:sldMkLst>
          <pc:docMk/>
          <pc:sldMk cId="450384298" sldId="427"/>
        </pc:sldMkLst>
        <pc:picChg chg="del">
          <ac:chgData name="Moaid" userId="9c820c72-540a-456f-a48b-8b0cf4484839" providerId="ADAL" clId="{399D66A5-4283-4675-8996-7C2129D0B4A1}" dt="2020-09-07T10:08:12.834" v="100" actId="478"/>
          <ac:picMkLst>
            <pc:docMk/>
            <pc:sldMk cId="450384298" sldId="427"/>
            <ac:picMk id="10" creationId="{C7DE8947-36A7-45B2-84B5-0600B7E1A4E9}"/>
          </ac:picMkLst>
        </pc:picChg>
        <pc:picChg chg="add">
          <ac:chgData name="Moaid" userId="9c820c72-540a-456f-a48b-8b0cf4484839" providerId="ADAL" clId="{399D66A5-4283-4675-8996-7C2129D0B4A1}" dt="2020-09-07T10:08:13.154" v="101" actId="22"/>
          <ac:picMkLst>
            <pc:docMk/>
            <pc:sldMk cId="450384298" sldId="427"/>
            <ac:picMk id="15" creationId="{BAA15FE4-1643-4B83-AEF3-7D17B4D0369D}"/>
          </ac:picMkLst>
        </pc:picChg>
      </pc:sldChg>
      <pc:sldChg chg="addSp delSp mod">
        <pc:chgData name="Moaid" userId="9c820c72-540a-456f-a48b-8b0cf4484839" providerId="ADAL" clId="{399D66A5-4283-4675-8996-7C2129D0B4A1}" dt="2020-09-07T10:08:16.489" v="103" actId="478"/>
        <pc:sldMkLst>
          <pc:docMk/>
          <pc:sldMk cId="228590868" sldId="429"/>
        </pc:sldMkLst>
        <pc:picChg chg="add">
          <ac:chgData name="Moaid" userId="9c820c72-540a-456f-a48b-8b0cf4484839" providerId="ADAL" clId="{399D66A5-4283-4675-8996-7C2129D0B4A1}" dt="2020-09-07T10:08:14.763" v="102" actId="22"/>
          <ac:picMkLst>
            <pc:docMk/>
            <pc:sldMk cId="228590868" sldId="429"/>
            <ac:picMk id="16" creationId="{C67C3B38-7AEF-41B2-A374-3DE51B36FE9D}"/>
          </ac:picMkLst>
        </pc:picChg>
        <pc:picChg chg="del">
          <ac:chgData name="Moaid" userId="9c820c72-540a-456f-a48b-8b0cf4484839" providerId="ADAL" clId="{399D66A5-4283-4675-8996-7C2129D0B4A1}" dt="2020-09-07T10:08:16.489" v="103" actId="478"/>
          <ac:picMkLst>
            <pc:docMk/>
            <pc:sldMk cId="228590868" sldId="429"/>
            <ac:picMk id="18" creationId="{84AF2780-8468-44BA-9D45-8DD472FE6FB1}"/>
          </ac:picMkLst>
        </pc:picChg>
      </pc:sldChg>
      <pc:sldChg chg="addSp delSp mod">
        <pc:chgData name="Moaid" userId="9c820c72-540a-456f-a48b-8b0cf4484839" providerId="ADAL" clId="{399D66A5-4283-4675-8996-7C2129D0B4A1}" dt="2020-09-07T10:08:26.990" v="113" actId="22"/>
        <pc:sldMkLst>
          <pc:docMk/>
          <pc:sldMk cId="3014886844" sldId="432"/>
        </pc:sldMkLst>
        <pc:picChg chg="del">
          <ac:chgData name="Moaid" userId="9c820c72-540a-456f-a48b-8b0cf4484839" providerId="ADAL" clId="{399D66A5-4283-4675-8996-7C2129D0B4A1}" dt="2020-09-07T10:08:26.682" v="112" actId="478"/>
          <ac:picMkLst>
            <pc:docMk/>
            <pc:sldMk cId="3014886844" sldId="432"/>
            <ac:picMk id="10" creationId="{7C2B969C-8C5A-40CE-A48C-66BFCE8869B5}"/>
          </ac:picMkLst>
        </pc:picChg>
        <pc:picChg chg="add">
          <ac:chgData name="Moaid" userId="9c820c72-540a-456f-a48b-8b0cf4484839" providerId="ADAL" clId="{399D66A5-4283-4675-8996-7C2129D0B4A1}" dt="2020-09-07T10:08:26.990" v="113" actId="22"/>
          <ac:picMkLst>
            <pc:docMk/>
            <pc:sldMk cId="3014886844" sldId="432"/>
            <ac:picMk id="12" creationId="{5AB4D24C-75C6-4B50-B939-43BAFE3F8522}"/>
          </ac:picMkLst>
        </pc:picChg>
      </pc:sldChg>
      <pc:sldChg chg="addSp delSp mod">
        <pc:chgData name="Moaid" userId="9c820c72-540a-456f-a48b-8b0cf4484839" providerId="ADAL" clId="{399D66A5-4283-4675-8996-7C2129D0B4A1}" dt="2020-09-07T10:08:30.135" v="115" actId="22"/>
        <pc:sldMkLst>
          <pc:docMk/>
          <pc:sldMk cId="466809046" sldId="433"/>
        </pc:sldMkLst>
        <pc:picChg chg="del">
          <ac:chgData name="Moaid" userId="9c820c72-540a-456f-a48b-8b0cf4484839" providerId="ADAL" clId="{399D66A5-4283-4675-8996-7C2129D0B4A1}" dt="2020-09-07T10:08:29.352" v="114" actId="478"/>
          <ac:picMkLst>
            <pc:docMk/>
            <pc:sldMk cId="466809046" sldId="433"/>
            <ac:picMk id="10" creationId="{C6782FBE-AB23-40FA-8C5E-6F022A7ED38A}"/>
          </ac:picMkLst>
        </pc:picChg>
        <pc:picChg chg="add">
          <ac:chgData name="Moaid" userId="9c820c72-540a-456f-a48b-8b0cf4484839" providerId="ADAL" clId="{399D66A5-4283-4675-8996-7C2129D0B4A1}" dt="2020-09-07T10:08:30.135" v="115" actId="22"/>
          <ac:picMkLst>
            <pc:docMk/>
            <pc:sldMk cId="466809046" sldId="433"/>
            <ac:picMk id="12" creationId="{07504E59-BD23-4AAA-A7D2-B70A5C3FBF14}"/>
          </ac:picMkLst>
        </pc:picChg>
      </pc:sldChg>
      <pc:sldChg chg="addSp delSp mod">
        <pc:chgData name="Moaid" userId="9c820c72-540a-456f-a48b-8b0cf4484839" providerId="ADAL" clId="{399D66A5-4283-4675-8996-7C2129D0B4A1}" dt="2020-09-07T10:08:32.491" v="117" actId="22"/>
        <pc:sldMkLst>
          <pc:docMk/>
          <pc:sldMk cId="2101145610" sldId="434"/>
        </pc:sldMkLst>
        <pc:picChg chg="del">
          <ac:chgData name="Moaid" userId="9c820c72-540a-456f-a48b-8b0cf4484839" providerId="ADAL" clId="{399D66A5-4283-4675-8996-7C2129D0B4A1}" dt="2020-09-07T10:08:32.104" v="116" actId="478"/>
          <ac:picMkLst>
            <pc:docMk/>
            <pc:sldMk cId="2101145610" sldId="434"/>
            <ac:picMk id="10" creationId="{FA998397-C48E-4779-A379-7EFA0C79983B}"/>
          </ac:picMkLst>
        </pc:picChg>
        <pc:picChg chg="add">
          <ac:chgData name="Moaid" userId="9c820c72-540a-456f-a48b-8b0cf4484839" providerId="ADAL" clId="{399D66A5-4283-4675-8996-7C2129D0B4A1}" dt="2020-09-07T10:08:32.491" v="117" actId="22"/>
          <ac:picMkLst>
            <pc:docMk/>
            <pc:sldMk cId="2101145610" sldId="434"/>
            <ac:picMk id="12" creationId="{6804AC7D-212F-4FD0-B5A0-CB03D7EA051B}"/>
          </ac:picMkLst>
        </pc:picChg>
      </pc:sldChg>
      <pc:sldChg chg="addSp delSp mod">
        <pc:chgData name="Moaid" userId="9c820c72-540a-456f-a48b-8b0cf4484839" providerId="ADAL" clId="{399D66A5-4283-4675-8996-7C2129D0B4A1}" dt="2020-09-07T10:08:34.180" v="119" actId="22"/>
        <pc:sldMkLst>
          <pc:docMk/>
          <pc:sldMk cId="314712664" sldId="435"/>
        </pc:sldMkLst>
        <pc:picChg chg="del">
          <ac:chgData name="Moaid" userId="9c820c72-540a-456f-a48b-8b0cf4484839" providerId="ADAL" clId="{399D66A5-4283-4675-8996-7C2129D0B4A1}" dt="2020-09-07T10:08:33.784" v="118" actId="478"/>
          <ac:picMkLst>
            <pc:docMk/>
            <pc:sldMk cId="314712664" sldId="435"/>
            <ac:picMk id="10" creationId="{8862F7EF-545A-4930-8962-A6C52BD82A75}"/>
          </ac:picMkLst>
        </pc:picChg>
        <pc:picChg chg="add">
          <ac:chgData name="Moaid" userId="9c820c72-540a-456f-a48b-8b0cf4484839" providerId="ADAL" clId="{399D66A5-4283-4675-8996-7C2129D0B4A1}" dt="2020-09-07T10:08:34.180" v="119" actId="22"/>
          <ac:picMkLst>
            <pc:docMk/>
            <pc:sldMk cId="314712664" sldId="435"/>
            <ac:picMk id="12" creationId="{5C002128-7A25-454C-9DC9-24F053996350}"/>
          </ac:picMkLst>
        </pc:picChg>
      </pc:sldChg>
      <pc:sldChg chg="addSp delSp mod">
        <pc:chgData name="Moaid" userId="9c820c72-540a-456f-a48b-8b0cf4484839" providerId="ADAL" clId="{399D66A5-4283-4675-8996-7C2129D0B4A1}" dt="2020-09-07T10:08:35.992" v="121" actId="22"/>
        <pc:sldMkLst>
          <pc:docMk/>
          <pc:sldMk cId="2116985143" sldId="436"/>
        </pc:sldMkLst>
        <pc:picChg chg="del">
          <ac:chgData name="Moaid" userId="9c820c72-540a-456f-a48b-8b0cf4484839" providerId="ADAL" clId="{399D66A5-4283-4675-8996-7C2129D0B4A1}" dt="2020-09-07T10:08:35.666" v="120" actId="478"/>
          <ac:picMkLst>
            <pc:docMk/>
            <pc:sldMk cId="2116985143" sldId="436"/>
            <ac:picMk id="10" creationId="{99F99E98-3FF7-4E07-889B-A8A1FE26E8A2}"/>
          </ac:picMkLst>
        </pc:picChg>
        <pc:picChg chg="add">
          <ac:chgData name="Moaid" userId="9c820c72-540a-456f-a48b-8b0cf4484839" providerId="ADAL" clId="{399D66A5-4283-4675-8996-7C2129D0B4A1}" dt="2020-09-07T10:08:35.992" v="121" actId="22"/>
          <ac:picMkLst>
            <pc:docMk/>
            <pc:sldMk cId="2116985143" sldId="436"/>
            <ac:picMk id="12" creationId="{A217C933-FDE9-433E-9538-22BC158D248C}"/>
          </ac:picMkLst>
        </pc:picChg>
      </pc:sldChg>
      <pc:sldChg chg="addSp delSp mod">
        <pc:chgData name="Moaid" userId="9c820c72-540a-456f-a48b-8b0cf4484839" providerId="ADAL" clId="{399D66A5-4283-4675-8996-7C2129D0B4A1}" dt="2020-09-07T10:08:47.867" v="133" actId="22"/>
        <pc:sldMkLst>
          <pc:docMk/>
          <pc:sldMk cId="682162246" sldId="440"/>
        </pc:sldMkLst>
        <pc:picChg chg="del">
          <ac:chgData name="Moaid" userId="9c820c72-540a-456f-a48b-8b0cf4484839" providerId="ADAL" clId="{399D66A5-4283-4675-8996-7C2129D0B4A1}" dt="2020-09-07T10:08:47.467" v="132" actId="478"/>
          <ac:picMkLst>
            <pc:docMk/>
            <pc:sldMk cId="682162246" sldId="440"/>
            <ac:picMk id="5" creationId="{EEB1FEC1-AFB3-4E0E-BBED-A20B3AFBD79B}"/>
          </ac:picMkLst>
        </pc:picChg>
        <pc:picChg chg="add">
          <ac:chgData name="Moaid" userId="9c820c72-540a-456f-a48b-8b0cf4484839" providerId="ADAL" clId="{399D66A5-4283-4675-8996-7C2129D0B4A1}" dt="2020-09-07T10:08:47.867" v="133" actId="22"/>
          <ac:picMkLst>
            <pc:docMk/>
            <pc:sldMk cId="682162246" sldId="440"/>
            <ac:picMk id="6" creationId="{CBFDE12B-3831-4BDC-B492-3D822A94E1B7}"/>
          </ac:picMkLst>
        </pc:picChg>
      </pc:sldChg>
      <pc:sldChg chg="addSp delSp mod">
        <pc:chgData name="Moaid" userId="9c820c72-540a-456f-a48b-8b0cf4484839" providerId="ADAL" clId="{399D66A5-4283-4675-8996-7C2129D0B4A1}" dt="2020-09-07T10:08:49.519" v="135" actId="22"/>
        <pc:sldMkLst>
          <pc:docMk/>
          <pc:sldMk cId="3181198837" sldId="441"/>
        </pc:sldMkLst>
        <pc:picChg chg="del">
          <ac:chgData name="Moaid" userId="9c820c72-540a-456f-a48b-8b0cf4484839" providerId="ADAL" clId="{399D66A5-4283-4675-8996-7C2129D0B4A1}" dt="2020-09-07T10:08:49.168" v="134" actId="478"/>
          <ac:picMkLst>
            <pc:docMk/>
            <pc:sldMk cId="3181198837" sldId="441"/>
            <ac:picMk id="11" creationId="{1D7B381E-3FF2-4B44-AE7A-431AFCBFDDB3}"/>
          </ac:picMkLst>
        </pc:picChg>
        <pc:picChg chg="add">
          <ac:chgData name="Moaid" userId="9c820c72-540a-456f-a48b-8b0cf4484839" providerId="ADAL" clId="{399D66A5-4283-4675-8996-7C2129D0B4A1}" dt="2020-09-07T10:08:49.519" v="135" actId="22"/>
          <ac:picMkLst>
            <pc:docMk/>
            <pc:sldMk cId="3181198837" sldId="441"/>
            <ac:picMk id="27" creationId="{B7B14B2B-7D25-4869-8F91-AE4E0058EBDF}"/>
          </ac:picMkLst>
        </pc:picChg>
      </pc:sldChg>
      <pc:sldChg chg="addSp delSp mod">
        <pc:chgData name="Moaid" userId="9c820c72-540a-456f-a48b-8b0cf4484839" providerId="ADAL" clId="{399D66A5-4283-4675-8996-7C2129D0B4A1}" dt="2020-09-07T10:08:46.160" v="131" actId="22"/>
        <pc:sldMkLst>
          <pc:docMk/>
          <pc:sldMk cId="3202611096" sldId="442"/>
        </pc:sldMkLst>
        <pc:picChg chg="del">
          <ac:chgData name="Moaid" userId="9c820c72-540a-456f-a48b-8b0cf4484839" providerId="ADAL" clId="{399D66A5-4283-4675-8996-7C2129D0B4A1}" dt="2020-09-07T10:08:45.759" v="130" actId="478"/>
          <ac:picMkLst>
            <pc:docMk/>
            <pc:sldMk cId="3202611096" sldId="442"/>
            <ac:picMk id="5" creationId="{54A51383-2575-4879-B462-37B1683C1E85}"/>
          </ac:picMkLst>
        </pc:picChg>
        <pc:picChg chg="add">
          <ac:chgData name="Moaid" userId="9c820c72-540a-456f-a48b-8b0cf4484839" providerId="ADAL" clId="{399D66A5-4283-4675-8996-7C2129D0B4A1}" dt="2020-09-07T10:08:46.160" v="131" actId="22"/>
          <ac:picMkLst>
            <pc:docMk/>
            <pc:sldMk cId="3202611096" sldId="442"/>
            <ac:picMk id="6" creationId="{6CA17566-C2BC-423F-A1F5-F147DF2C5DA5}"/>
          </ac:picMkLst>
        </pc:picChg>
      </pc:sldChg>
      <pc:sldChg chg="add">
        <pc:chgData name="Moaid" userId="9c820c72-540a-456f-a48b-8b0cf4484839" providerId="ADAL" clId="{399D66A5-4283-4675-8996-7C2129D0B4A1}" dt="2020-09-07T13:14:57.761" v="168" actId="2890"/>
        <pc:sldMkLst>
          <pc:docMk/>
          <pc:sldMk cId="772965651" sldId="443"/>
        </pc:sldMkLst>
      </pc:sldChg>
    </pc:docChg>
  </pc:docChgLst>
  <pc:docChgLst>
    <pc:chgData name="Moaid" userId="9c820c72-540a-456f-a48b-8b0cf4484839" providerId="ADAL" clId="{B29AC94B-40B4-4DE6-B199-E6C7FFB1532D}"/>
    <pc:docChg chg="modSld">
      <pc:chgData name="Moaid" userId="9c820c72-540a-456f-a48b-8b0cf4484839" providerId="ADAL" clId="{B29AC94B-40B4-4DE6-B199-E6C7FFB1532D}" dt="2020-09-08T11:15:25.294" v="1"/>
      <pc:docMkLst>
        <pc:docMk/>
      </pc:docMkLst>
      <pc:sldChg chg="modAnim">
        <pc:chgData name="Moaid" userId="9c820c72-540a-456f-a48b-8b0cf4484839" providerId="ADAL" clId="{B29AC94B-40B4-4DE6-B199-E6C7FFB1532D}" dt="2020-09-08T11:15:25.294" v="1"/>
        <pc:sldMkLst>
          <pc:docMk/>
          <pc:sldMk cId="2196642534" sldId="376"/>
        </pc:sldMkLst>
      </pc:sldChg>
    </pc:docChg>
  </pc:docChgLst>
  <pc:docChgLst>
    <pc:chgData name="Moaid" userId="9c820c72-540a-456f-a48b-8b0cf4484839" providerId="ADAL" clId="{69413ED1-3AFA-4ED0-BE81-E910FB99B8FA}"/>
    <pc:docChg chg="undo custSel delSld modSld">
      <pc:chgData name="Moaid" userId="9c820c72-540a-456f-a48b-8b0cf4484839" providerId="ADAL" clId="{69413ED1-3AFA-4ED0-BE81-E910FB99B8FA}" dt="2020-12-22T14:09:56.276" v="220" actId="47"/>
      <pc:docMkLst>
        <pc:docMk/>
      </pc:docMkLst>
      <pc:sldChg chg="addSp delSp modSp mod">
        <pc:chgData name="Moaid" userId="9c820c72-540a-456f-a48b-8b0cf4484839" providerId="ADAL" clId="{69413ED1-3AFA-4ED0-BE81-E910FB99B8FA}" dt="2020-12-21T18:26:39.032" v="172" actId="1076"/>
        <pc:sldMkLst>
          <pc:docMk/>
          <pc:sldMk cId="546566619" sldId="263"/>
        </pc:sldMkLst>
        <pc:picChg chg="add mod">
          <ac:chgData name="Moaid" userId="9c820c72-540a-456f-a48b-8b0cf4484839" providerId="ADAL" clId="{69413ED1-3AFA-4ED0-BE81-E910FB99B8FA}" dt="2020-12-21T13:29:58.599" v="49" actId="14100"/>
          <ac:picMkLst>
            <pc:docMk/>
            <pc:sldMk cId="546566619" sldId="263"/>
            <ac:picMk id="7" creationId="{34A49FAC-6593-472C-994F-1650102E4962}"/>
          </ac:picMkLst>
        </pc:picChg>
        <pc:picChg chg="add del mod">
          <ac:chgData name="Moaid" userId="9c820c72-540a-456f-a48b-8b0cf4484839" providerId="ADAL" clId="{69413ED1-3AFA-4ED0-BE81-E910FB99B8FA}" dt="2020-12-21T18:20:10.123" v="86" actId="478"/>
          <ac:picMkLst>
            <pc:docMk/>
            <pc:sldMk cId="546566619" sldId="263"/>
            <ac:picMk id="8" creationId="{CD56DBCD-4554-4474-AC96-2F8D4CFB034A}"/>
          </ac:picMkLst>
        </pc:picChg>
        <pc:picChg chg="del">
          <ac:chgData name="Moaid" userId="9c820c72-540a-456f-a48b-8b0cf4484839" providerId="ADAL" clId="{69413ED1-3AFA-4ED0-BE81-E910FB99B8FA}" dt="2020-12-21T13:09:13.654" v="0" actId="478"/>
          <ac:picMkLst>
            <pc:docMk/>
            <pc:sldMk cId="546566619" sldId="263"/>
            <ac:picMk id="8" creationId="{EB21D561-119B-4773-92CA-0043E7F5BAA3}"/>
          </ac:picMkLst>
        </pc:picChg>
        <pc:picChg chg="del">
          <ac:chgData name="Moaid" userId="9c820c72-540a-456f-a48b-8b0cf4484839" providerId="ADAL" clId="{69413ED1-3AFA-4ED0-BE81-E910FB99B8FA}" dt="2020-12-21T13:15:45.970" v="12" actId="478"/>
          <ac:picMkLst>
            <pc:docMk/>
            <pc:sldMk cId="546566619" sldId="263"/>
            <ac:picMk id="10" creationId="{974611C1-D3A1-4BE5-A48F-5EB2EA81E1FB}"/>
          </ac:picMkLst>
        </pc:picChg>
        <pc:picChg chg="add del mod">
          <ac:chgData name="Moaid" userId="9c820c72-540a-456f-a48b-8b0cf4484839" providerId="ADAL" clId="{69413ED1-3AFA-4ED0-BE81-E910FB99B8FA}" dt="2020-12-21T13:20:22.977" v="19" actId="478"/>
          <ac:picMkLst>
            <pc:docMk/>
            <pc:sldMk cId="546566619" sldId="263"/>
            <ac:picMk id="12" creationId="{101997C9-B55F-4AE1-B1DC-0A2C4301EA03}"/>
          </ac:picMkLst>
        </pc:picChg>
        <pc:picChg chg="add del mod">
          <ac:chgData name="Moaid" userId="9c820c72-540a-456f-a48b-8b0cf4484839" providerId="ADAL" clId="{69413ED1-3AFA-4ED0-BE81-E910FB99B8FA}" dt="2020-12-21T13:23:53.096" v="20" actId="478"/>
          <ac:picMkLst>
            <pc:docMk/>
            <pc:sldMk cId="546566619" sldId="263"/>
            <ac:picMk id="14" creationId="{4F0448D5-7D82-4B33-8166-45A028CCAB0D}"/>
          </ac:picMkLst>
        </pc:picChg>
        <pc:picChg chg="add mod">
          <ac:chgData name="Moaid" userId="9c820c72-540a-456f-a48b-8b0cf4484839" providerId="ADAL" clId="{69413ED1-3AFA-4ED0-BE81-E910FB99B8FA}" dt="2020-12-21T18:26:39.032" v="172" actId="1076"/>
          <ac:picMkLst>
            <pc:docMk/>
            <pc:sldMk cId="546566619" sldId="263"/>
            <ac:picMk id="14" creationId="{8C6862BA-EF46-4353-8217-25DEBCA991EC}"/>
          </ac:picMkLst>
        </pc:picChg>
        <pc:picChg chg="mod">
          <ac:chgData name="Moaid" userId="9c820c72-540a-456f-a48b-8b0cf4484839" providerId="ADAL" clId="{69413ED1-3AFA-4ED0-BE81-E910FB99B8FA}" dt="2020-12-21T13:15:44.673" v="11" actId="1076"/>
          <ac:picMkLst>
            <pc:docMk/>
            <pc:sldMk cId="546566619" sldId="263"/>
            <ac:picMk id="15" creationId="{B31D0217-A116-468A-8AFE-8C1A8C47F82A}"/>
          </ac:picMkLst>
        </pc:picChg>
        <pc:picChg chg="add del mod">
          <ac:chgData name="Moaid" userId="9c820c72-540a-456f-a48b-8b0cf4484839" providerId="ADAL" clId="{69413ED1-3AFA-4ED0-BE81-E910FB99B8FA}" dt="2020-12-21T13:24:30.774" v="31" actId="478"/>
          <ac:picMkLst>
            <pc:docMk/>
            <pc:sldMk cId="546566619" sldId="263"/>
            <ac:picMk id="17" creationId="{1EA8CC0C-D3B2-4E46-9E83-0DC74EDC61A7}"/>
          </ac:picMkLst>
        </pc:picChg>
        <pc:picChg chg="add del mod">
          <ac:chgData name="Moaid" userId="9c820c72-540a-456f-a48b-8b0cf4484839" providerId="ADAL" clId="{69413ED1-3AFA-4ED0-BE81-E910FB99B8FA}" dt="2020-12-21T13:29:36.386" v="36" actId="478"/>
          <ac:picMkLst>
            <pc:docMk/>
            <pc:sldMk cId="546566619" sldId="263"/>
            <ac:picMk id="20" creationId="{77334CA8-78B2-40F6-BBAB-DA944258032B}"/>
          </ac:picMkLst>
        </pc:picChg>
        <pc:picChg chg="add mod">
          <ac:chgData name="Moaid" userId="9c820c72-540a-456f-a48b-8b0cf4484839" providerId="ADAL" clId="{69413ED1-3AFA-4ED0-BE81-E910FB99B8FA}" dt="2020-12-21T13:29:42.196" v="41" actId="1076"/>
          <ac:picMkLst>
            <pc:docMk/>
            <pc:sldMk cId="546566619" sldId="263"/>
            <ac:picMk id="22" creationId="{0965C537-C101-4A95-B0CF-D97774E0B1FD}"/>
          </ac:picMkLst>
        </pc:picChg>
      </pc:sldChg>
      <pc:sldChg chg="addSp delSp modSp mod">
        <pc:chgData name="Moaid" userId="9c820c72-540a-456f-a48b-8b0cf4484839" providerId="ADAL" clId="{69413ED1-3AFA-4ED0-BE81-E910FB99B8FA}" dt="2020-12-21T18:23:04.836" v="158" actId="1076"/>
        <pc:sldMkLst>
          <pc:docMk/>
          <pc:sldMk cId="518147581" sldId="265"/>
        </pc:sldMkLst>
        <pc:spChg chg="mod">
          <ac:chgData name="Moaid" userId="9c820c72-540a-456f-a48b-8b0cf4484839" providerId="ADAL" clId="{69413ED1-3AFA-4ED0-BE81-E910FB99B8FA}" dt="2020-12-21T18:22:54.799" v="154" actId="20577"/>
          <ac:spMkLst>
            <pc:docMk/>
            <pc:sldMk cId="518147581" sldId="265"/>
            <ac:spMk id="5" creationId="{C7DB221D-6725-4F06-98D1-A2B71BD8630D}"/>
          </ac:spMkLst>
        </pc:spChg>
        <pc:picChg chg="add mod">
          <ac:chgData name="Moaid" userId="9c820c72-540a-456f-a48b-8b0cf4484839" providerId="ADAL" clId="{69413ED1-3AFA-4ED0-BE81-E910FB99B8FA}" dt="2020-12-21T18:21:36.546" v="133" actId="1076"/>
          <ac:picMkLst>
            <pc:docMk/>
            <pc:sldMk cId="518147581" sldId="265"/>
            <ac:picMk id="8" creationId="{57C842C1-6FE9-4528-A02A-D5D2C9611E68}"/>
          </ac:picMkLst>
        </pc:picChg>
        <pc:picChg chg="del">
          <ac:chgData name="Moaid" userId="9c820c72-540a-456f-a48b-8b0cf4484839" providerId="ADAL" clId="{69413ED1-3AFA-4ED0-BE81-E910FB99B8FA}" dt="2020-12-21T13:30:45.627" v="68" actId="478"/>
          <ac:picMkLst>
            <pc:docMk/>
            <pc:sldMk cId="518147581" sldId="265"/>
            <ac:picMk id="8" creationId="{C9DB3F5B-A243-4E62-932D-8B730FFC2A9E}"/>
          </ac:picMkLst>
        </pc:picChg>
        <pc:picChg chg="mod">
          <ac:chgData name="Moaid" userId="9c820c72-540a-456f-a48b-8b0cf4484839" providerId="ADAL" clId="{69413ED1-3AFA-4ED0-BE81-E910FB99B8FA}" dt="2020-12-21T18:23:04.836" v="158" actId="1076"/>
          <ac:picMkLst>
            <pc:docMk/>
            <pc:sldMk cId="518147581" sldId="265"/>
            <ac:picMk id="9" creationId="{274BB56F-13B1-4E5D-B09E-639D42F51844}"/>
          </ac:picMkLst>
        </pc:picChg>
        <pc:picChg chg="add mod">
          <ac:chgData name="Moaid" userId="9c820c72-540a-456f-a48b-8b0cf4484839" providerId="ADAL" clId="{69413ED1-3AFA-4ED0-BE81-E910FB99B8FA}" dt="2020-12-21T13:30:46.225" v="69"/>
          <ac:picMkLst>
            <pc:docMk/>
            <pc:sldMk cId="518147581" sldId="265"/>
            <ac:picMk id="11" creationId="{CB3969C8-B8FF-43ED-B9AE-BA0B7ED686C0}"/>
          </ac:picMkLst>
        </pc:picChg>
      </pc:sldChg>
      <pc:sldChg chg="addSp delSp modSp mod">
        <pc:chgData name="Moaid" userId="9c820c72-540a-456f-a48b-8b0cf4484839" providerId="ADAL" clId="{69413ED1-3AFA-4ED0-BE81-E910FB99B8FA}" dt="2020-12-21T13:30:53.196" v="75"/>
        <pc:sldMkLst>
          <pc:docMk/>
          <pc:sldMk cId="2102991753" sldId="268"/>
        </pc:sldMkLst>
        <pc:picChg chg="add mod">
          <ac:chgData name="Moaid" userId="9c820c72-540a-456f-a48b-8b0cf4484839" providerId="ADAL" clId="{69413ED1-3AFA-4ED0-BE81-E910FB99B8FA}" dt="2020-12-21T13:30:53.196" v="75"/>
          <ac:picMkLst>
            <pc:docMk/>
            <pc:sldMk cId="2102991753" sldId="268"/>
            <ac:picMk id="5" creationId="{F69A98B0-917D-4D3A-915B-1D81136DD843}"/>
          </ac:picMkLst>
        </pc:picChg>
        <pc:picChg chg="del">
          <ac:chgData name="Moaid" userId="9c820c72-540a-456f-a48b-8b0cf4484839" providerId="ADAL" clId="{69413ED1-3AFA-4ED0-BE81-E910FB99B8FA}" dt="2020-12-21T13:30:52.925" v="74" actId="478"/>
          <ac:picMkLst>
            <pc:docMk/>
            <pc:sldMk cId="2102991753" sldId="268"/>
            <ac:picMk id="6" creationId="{D0A0B6F5-0FDF-4E5D-9E28-A8C57246D01E}"/>
          </ac:picMkLst>
        </pc:picChg>
      </pc:sldChg>
      <pc:sldChg chg="addSp delSp modSp mod">
        <pc:chgData name="Moaid" userId="9c820c72-540a-456f-a48b-8b0cf4484839" providerId="ADAL" clId="{69413ED1-3AFA-4ED0-BE81-E910FB99B8FA}" dt="2020-12-21T18:26:17.230" v="169" actId="1076"/>
        <pc:sldMkLst>
          <pc:docMk/>
          <pc:sldMk cId="4189827190" sldId="269"/>
        </pc:sldMkLst>
        <pc:picChg chg="del">
          <ac:chgData name="Moaid" userId="9c820c72-540a-456f-a48b-8b0cf4484839" providerId="ADAL" clId="{69413ED1-3AFA-4ED0-BE81-E910FB99B8FA}" dt="2020-12-21T18:24:23.832" v="159" actId="478"/>
          <ac:picMkLst>
            <pc:docMk/>
            <pc:sldMk cId="4189827190" sldId="269"/>
            <ac:picMk id="5" creationId="{1C6B2908-2C43-4CF4-A453-E19FA0ABB87A}"/>
          </ac:picMkLst>
        </pc:picChg>
        <pc:picChg chg="mod">
          <ac:chgData name="Moaid" userId="9c820c72-540a-456f-a48b-8b0cf4484839" providerId="ADAL" clId="{69413ED1-3AFA-4ED0-BE81-E910FB99B8FA}" dt="2020-12-21T18:26:07.074" v="168" actId="1076"/>
          <ac:picMkLst>
            <pc:docMk/>
            <pc:sldMk cId="4189827190" sldId="269"/>
            <ac:picMk id="6" creationId="{E5A1A729-CF0B-4190-854B-A314F8087253}"/>
          </ac:picMkLst>
        </pc:picChg>
        <pc:picChg chg="del">
          <ac:chgData name="Moaid" userId="9c820c72-540a-456f-a48b-8b0cf4484839" providerId="ADAL" clId="{69413ED1-3AFA-4ED0-BE81-E910FB99B8FA}" dt="2020-12-21T13:30:55.253" v="76" actId="478"/>
          <ac:picMkLst>
            <pc:docMk/>
            <pc:sldMk cId="4189827190" sldId="269"/>
            <ac:picMk id="7" creationId="{6307EC58-BD29-4901-BCE6-00A4757D911C}"/>
          </ac:picMkLst>
        </pc:picChg>
        <pc:picChg chg="add mod">
          <ac:chgData name="Moaid" userId="9c820c72-540a-456f-a48b-8b0cf4484839" providerId="ADAL" clId="{69413ED1-3AFA-4ED0-BE81-E910FB99B8FA}" dt="2020-12-21T13:30:55.604" v="77"/>
          <ac:picMkLst>
            <pc:docMk/>
            <pc:sldMk cId="4189827190" sldId="269"/>
            <ac:picMk id="9" creationId="{38716651-C50F-46FA-BA4D-304FBA7F377B}"/>
          </ac:picMkLst>
        </pc:picChg>
        <pc:picChg chg="add mod">
          <ac:chgData name="Moaid" userId="9c820c72-540a-456f-a48b-8b0cf4484839" providerId="ADAL" clId="{69413ED1-3AFA-4ED0-BE81-E910FB99B8FA}" dt="2020-12-21T18:24:50.435" v="164" actId="1076"/>
          <ac:picMkLst>
            <pc:docMk/>
            <pc:sldMk cId="4189827190" sldId="269"/>
            <ac:picMk id="10" creationId="{F185741E-C787-47C2-902D-658CDC6E5849}"/>
          </ac:picMkLst>
        </pc:picChg>
        <pc:picChg chg="add mod">
          <ac:chgData name="Moaid" userId="9c820c72-540a-456f-a48b-8b0cf4484839" providerId="ADAL" clId="{69413ED1-3AFA-4ED0-BE81-E910FB99B8FA}" dt="2020-12-21T18:26:17.230" v="169" actId="1076"/>
          <ac:picMkLst>
            <pc:docMk/>
            <pc:sldMk cId="4189827190" sldId="269"/>
            <ac:picMk id="11" creationId="{56855383-5A70-48B6-A48E-AFB583C42664}"/>
          </ac:picMkLst>
        </pc:picChg>
      </pc:sldChg>
      <pc:sldChg chg="addSp delSp modSp mod">
        <pc:chgData name="Moaid" userId="9c820c72-540a-456f-a48b-8b0cf4484839" providerId="ADAL" clId="{69413ED1-3AFA-4ED0-BE81-E910FB99B8FA}" dt="2020-12-21T13:30:26.063" v="57"/>
        <pc:sldMkLst>
          <pc:docMk/>
          <pc:sldMk cId="2241397846" sldId="272"/>
        </pc:sldMkLst>
        <pc:picChg chg="add mod">
          <ac:chgData name="Moaid" userId="9c820c72-540a-456f-a48b-8b0cf4484839" providerId="ADAL" clId="{69413ED1-3AFA-4ED0-BE81-E910FB99B8FA}" dt="2020-12-21T13:30:26.063" v="57"/>
          <ac:picMkLst>
            <pc:docMk/>
            <pc:sldMk cId="2241397846" sldId="272"/>
            <ac:picMk id="8" creationId="{933EFD6B-3637-417C-9108-B155FBB8EC2D}"/>
          </ac:picMkLst>
        </pc:picChg>
        <pc:picChg chg="del">
          <ac:chgData name="Moaid" userId="9c820c72-540a-456f-a48b-8b0cf4484839" providerId="ADAL" clId="{69413ED1-3AFA-4ED0-BE81-E910FB99B8FA}" dt="2020-12-21T13:30:25.251" v="56" actId="478"/>
          <ac:picMkLst>
            <pc:docMk/>
            <pc:sldMk cId="2241397846" sldId="272"/>
            <ac:picMk id="10" creationId="{CF48BFD2-E99A-48A7-ADEA-ACEB1EBD37EA}"/>
          </ac:picMkLst>
        </pc:picChg>
      </pc:sldChg>
      <pc:sldChg chg="addSp delSp modSp mod">
        <pc:chgData name="Moaid" userId="9c820c72-540a-456f-a48b-8b0cf4484839" providerId="ADAL" clId="{69413ED1-3AFA-4ED0-BE81-E910FB99B8FA}" dt="2020-12-21T18:54:34.824" v="217" actId="20577"/>
        <pc:sldMkLst>
          <pc:docMk/>
          <pc:sldMk cId="2212042546" sldId="377"/>
        </pc:sldMkLst>
        <pc:spChg chg="mod">
          <ac:chgData name="Moaid" userId="9c820c72-540a-456f-a48b-8b0cf4484839" providerId="ADAL" clId="{69413ED1-3AFA-4ED0-BE81-E910FB99B8FA}" dt="2020-12-21T18:54:34.824" v="217" actId="20577"/>
          <ac:spMkLst>
            <pc:docMk/>
            <pc:sldMk cId="2212042546" sldId="377"/>
            <ac:spMk id="5" creationId="{D8C7B506-47CF-4275-9451-8468605F8233}"/>
          </ac:spMkLst>
        </pc:spChg>
        <pc:picChg chg="add mod">
          <ac:chgData name="Moaid" userId="9c820c72-540a-456f-a48b-8b0cf4484839" providerId="ADAL" clId="{69413ED1-3AFA-4ED0-BE81-E910FB99B8FA}" dt="2020-12-21T13:30:48.827" v="71"/>
          <ac:picMkLst>
            <pc:docMk/>
            <pc:sldMk cId="2212042546" sldId="377"/>
            <ac:picMk id="7" creationId="{1E0242D1-702C-466D-95B8-3BA682AF9F0B}"/>
          </ac:picMkLst>
        </pc:picChg>
        <pc:picChg chg="del">
          <ac:chgData name="Moaid" userId="9c820c72-540a-456f-a48b-8b0cf4484839" providerId="ADAL" clId="{69413ED1-3AFA-4ED0-BE81-E910FB99B8FA}" dt="2020-12-21T13:30:48.502" v="70" actId="478"/>
          <ac:picMkLst>
            <pc:docMk/>
            <pc:sldMk cId="2212042546" sldId="377"/>
            <ac:picMk id="10" creationId="{B2950B22-8762-4A29-80AD-029C7EEEE0B2}"/>
          </ac:picMkLst>
        </pc:picChg>
      </pc:sldChg>
      <pc:sldChg chg="addSp delSp modSp mod">
        <pc:chgData name="Moaid" userId="9c820c72-540a-456f-a48b-8b0cf4484839" providerId="ADAL" clId="{69413ED1-3AFA-4ED0-BE81-E910FB99B8FA}" dt="2020-12-21T13:30:40.993" v="65"/>
        <pc:sldMkLst>
          <pc:docMk/>
          <pc:sldMk cId="2132346757" sldId="444"/>
        </pc:sldMkLst>
        <pc:picChg chg="add mod">
          <ac:chgData name="Moaid" userId="9c820c72-540a-456f-a48b-8b0cf4484839" providerId="ADAL" clId="{69413ED1-3AFA-4ED0-BE81-E910FB99B8FA}" dt="2020-12-21T13:30:40.993" v="65"/>
          <ac:picMkLst>
            <pc:docMk/>
            <pc:sldMk cId="2132346757" sldId="444"/>
            <ac:picMk id="7" creationId="{CCCBEE0B-7A2B-477D-8F13-CBEDA2333F55}"/>
          </ac:picMkLst>
        </pc:picChg>
        <pc:picChg chg="del">
          <ac:chgData name="Moaid" userId="9c820c72-540a-456f-a48b-8b0cf4484839" providerId="ADAL" clId="{69413ED1-3AFA-4ED0-BE81-E910FB99B8FA}" dt="2020-12-21T13:30:40.659" v="64" actId="478"/>
          <ac:picMkLst>
            <pc:docMk/>
            <pc:sldMk cId="2132346757" sldId="444"/>
            <ac:picMk id="10" creationId="{CF48BFD2-E99A-48A7-ADEA-ACEB1EBD37EA}"/>
          </ac:picMkLst>
        </pc:picChg>
      </pc:sldChg>
      <pc:sldChg chg="addSp delSp modSp mod">
        <pc:chgData name="Moaid" userId="9c820c72-540a-456f-a48b-8b0cf4484839" providerId="ADAL" clId="{69413ED1-3AFA-4ED0-BE81-E910FB99B8FA}" dt="2020-12-21T13:30:30.242" v="59"/>
        <pc:sldMkLst>
          <pc:docMk/>
          <pc:sldMk cId="2449760851" sldId="447"/>
        </pc:sldMkLst>
        <pc:picChg chg="add mod">
          <ac:chgData name="Moaid" userId="9c820c72-540a-456f-a48b-8b0cf4484839" providerId="ADAL" clId="{69413ED1-3AFA-4ED0-BE81-E910FB99B8FA}" dt="2020-12-21T13:30:30.242" v="59"/>
          <ac:picMkLst>
            <pc:docMk/>
            <pc:sldMk cId="2449760851" sldId="447"/>
            <ac:picMk id="7" creationId="{D8BAD367-F895-4791-B263-1710FD199D35}"/>
          </ac:picMkLst>
        </pc:picChg>
        <pc:picChg chg="del">
          <ac:chgData name="Moaid" userId="9c820c72-540a-456f-a48b-8b0cf4484839" providerId="ADAL" clId="{69413ED1-3AFA-4ED0-BE81-E910FB99B8FA}" dt="2020-12-21T13:30:29.960" v="58" actId="478"/>
          <ac:picMkLst>
            <pc:docMk/>
            <pc:sldMk cId="2449760851" sldId="447"/>
            <ac:picMk id="10" creationId="{CF48BFD2-E99A-48A7-ADEA-ACEB1EBD37EA}"/>
          </ac:picMkLst>
        </pc:picChg>
      </pc:sldChg>
      <pc:sldChg chg="addSp delSp modSp del mod">
        <pc:chgData name="Moaid" userId="9c820c72-540a-456f-a48b-8b0cf4484839" providerId="ADAL" clId="{69413ED1-3AFA-4ED0-BE81-E910FB99B8FA}" dt="2020-12-22T14:09:53.722" v="219" actId="47"/>
        <pc:sldMkLst>
          <pc:docMk/>
          <pc:sldMk cId="501156510" sldId="448"/>
        </pc:sldMkLst>
        <pc:picChg chg="add del mod">
          <ac:chgData name="Moaid" userId="9c820c72-540a-456f-a48b-8b0cf4484839" providerId="ADAL" clId="{69413ED1-3AFA-4ED0-BE81-E910FB99B8FA}" dt="2020-12-21T13:30:05.426" v="54" actId="478"/>
          <ac:picMkLst>
            <pc:docMk/>
            <pc:sldMk cId="501156510" sldId="448"/>
            <ac:picMk id="7" creationId="{CE8968BF-4D0F-40CE-B8BF-59F9697550FB}"/>
          </ac:picMkLst>
        </pc:picChg>
        <pc:picChg chg="add mod">
          <ac:chgData name="Moaid" userId="9c820c72-540a-456f-a48b-8b0cf4484839" providerId="ADAL" clId="{69413ED1-3AFA-4ED0-BE81-E910FB99B8FA}" dt="2020-12-21T13:30:05.684" v="55"/>
          <ac:picMkLst>
            <pc:docMk/>
            <pc:sldMk cId="501156510" sldId="448"/>
            <ac:picMk id="8" creationId="{F9F992A7-F198-48C3-89AF-7F8E1A61E7A5}"/>
          </ac:picMkLst>
        </pc:picChg>
        <pc:picChg chg="del">
          <ac:chgData name="Moaid" userId="9c820c72-540a-456f-a48b-8b0cf4484839" providerId="ADAL" clId="{69413ED1-3AFA-4ED0-BE81-E910FB99B8FA}" dt="2020-12-21T13:29:48.829" v="44" actId="478"/>
          <ac:picMkLst>
            <pc:docMk/>
            <pc:sldMk cId="501156510" sldId="448"/>
            <ac:picMk id="10" creationId="{CF48BFD2-E99A-48A7-ADEA-ACEB1EBD37EA}"/>
          </ac:picMkLst>
        </pc:picChg>
      </pc:sldChg>
      <pc:sldChg chg="addSp delSp modSp mod">
        <pc:chgData name="Moaid" userId="9c820c72-540a-456f-a48b-8b0cf4484839" providerId="ADAL" clId="{69413ED1-3AFA-4ED0-BE81-E910FB99B8FA}" dt="2020-12-21T13:30:35.229" v="61"/>
        <pc:sldMkLst>
          <pc:docMk/>
          <pc:sldMk cId="1846840859" sldId="449"/>
        </pc:sldMkLst>
        <pc:picChg chg="add mod">
          <ac:chgData name="Moaid" userId="9c820c72-540a-456f-a48b-8b0cf4484839" providerId="ADAL" clId="{69413ED1-3AFA-4ED0-BE81-E910FB99B8FA}" dt="2020-12-21T13:30:35.229" v="61"/>
          <ac:picMkLst>
            <pc:docMk/>
            <pc:sldMk cId="1846840859" sldId="449"/>
            <ac:picMk id="7" creationId="{10E464F3-14A9-4061-9608-5ADCEF54A029}"/>
          </ac:picMkLst>
        </pc:picChg>
        <pc:picChg chg="del">
          <ac:chgData name="Moaid" userId="9c820c72-540a-456f-a48b-8b0cf4484839" providerId="ADAL" clId="{69413ED1-3AFA-4ED0-BE81-E910FB99B8FA}" dt="2020-12-21T13:30:34.963" v="60" actId="478"/>
          <ac:picMkLst>
            <pc:docMk/>
            <pc:sldMk cId="1846840859" sldId="449"/>
            <ac:picMk id="10" creationId="{CF48BFD2-E99A-48A7-ADEA-ACEB1EBD37EA}"/>
          </ac:picMkLst>
        </pc:picChg>
      </pc:sldChg>
      <pc:sldChg chg="addSp delSp modSp del mod modShow">
        <pc:chgData name="Moaid" userId="9c820c72-540a-456f-a48b-8b0cf4484839" providerId="ADAL" clId="{69413ED1-3AFA-4ED0-BE81-E910FB99B8FA}" dt="2020-12-22T14:09:56.276" v="220" actId="47"/>
        <pc:sldMkLst>
          <pc:docMk/>
          <pc:sldMk cId="3486779759" sldId="450"/>
        </pc:sldMkLst>
        <pc:picChg chg="add mod">
          <ac:chgData name="Moaid" userId="9c820c72-540a-456f-a48b-8b0cf4484839" providerId="ADAL" clId="{69413ED1-3AFA-4ED0-BE81-E910FB99B8FA}" dt="2020-12-21T13:30:37.454" v="63"/>
          <ac:picMkLst>
            <pc:docMk/>
            <pc:sldMk cId="3486779759" sldId="450"/>
            <ac:picMk id="7" creationId="{F015BD15-8646-4012-B262-EBDB7B13A240}"/>
          </ac:picMkLst>
        </pc:picChg>
        <pc:picChg chg="del">
          <ac:chgData name="Moaid" userId="9c820c72-540a-456f-a48b-8b0cf4484839" providerId="ADAL" clId="{69413ED1-3AFA-4ED0-BE81-E910FB99B8FA}" dt="2020-12-21T13:30:37.172" v="62" actId="478"/>
          <ac:picMkLst>
            <pc:docMk/>
            <pc:sldMk cId="3486779759" sldId="450"/>
            <ac:picMk id="10" creationId="{CF48BFD2-E99A-48A7-ADEA-ACEB1EBD37EA}"/>
          </ac:picMkLst>
        </pc:picChg>
      </pc:sldChg>
      <pc:sldChg chg="addSp delSp modSp del mod">
        <pc:chgData name="Moaid" userId="9c820c72-540a-456f-a48b-8b0cf4484839" providerId="ADAL" clId="{69413ED1-3AFA-4ED0-BE81-E910FB99B8FA}" dt="2020-12-22T14:09:52.903" v="218" actId="47"/>
        <pc:sldMkLst>
          <pc:docMk/>
          <pc:sldMk cId="4147935390" sldId="452"/>
        </pc:sldMkLst>
        <pc:picChg chg="add del mod">
          <ac:chgData name="Moaid" userId="9c820c72-540a-456f-a48b-8b0cf4484839" providerId="ADAL" clId="{69413ED1-3AFA-4ED0-BE81-E910FB99B8FA}" dt="2020-12-21T13:30:01.088" v="50" actId="478"/>
          <ac:picMkLst>
            <pc:docMk/>
            <pc:sldMk cId="4147935390" sldId="452"/>
            <ac:picMk id="7" creationId="{DDC03FE1-0C0E-4934-8E38-B5011CF9647D}"/>
          </ac:picMkLst>
        </pc:picChg>
        <pc:picChg chg="add mod">
          <ac:chgData name="Moaid" userId="9c820c72-540a-456f-a48b-8b0cf4484839" providerId="ADAL" clId="{69413ED1-3AFA-4ED0-BE81-E910FB99B8FA}" dt="2020-12-21T13:30:02.447" v="51"/>
          <ac:picMkLst>
            <pc:docMk/>
            <pc:sldMk cId="4147935390" sldId="452"/>
            <ac:picMk id="8" creationId="{740419B1-E2A5-4567-B75A-EED74887D7F6}"/>
          </ac:picMkLst>
        </pc:picChg>
        <pc:picChg chg="add del mod">
          <ac:chgData name="Moaid" userId="9c820c72-540a-456f-a48b-8b0cf4484839" providerId="ADAL" clId="{69413ED1-3AFA-4ED0-BE81-E910FB99B8FA}" dt="2020-12-21T13:30:03.362" v="53"/>
          <ac:picMkLst>
            <pc:docMk/>
            <pc:sldMk cId="4147935390" sldId="452"/>
            <ac:picMk id="9" creationId="{030E42AD-FE59-4899-9458-6420B0025AF0}"/>
          </ac:picMkLst>
        </pc:picChg>
        <pc:picChg chg="del">
          <ac:chgData name="Moaid" userId="9c820c72-540a-456f-a48b-8b0cf4484839" providerId="ADAL" clId="{69413ED1-3AFA-4ED0-BE81-E910FB99B8FA}" dt="2020-12-21T13:29:46.241" v="42" actId="478"/>
          <ac:picMkLst>
            <pc:docMk/>
            <pc:sldMk cId="4147935390" sldId="452"/>
            <ac:picMk id="10" creationId="{CF48BFD2-E99A-48A7-ADEA-ACEB1EBD37EA}"/>
          </ac:picMkLst>
        </pc:picChg>
      </pc:sldChg>
      <pc:sldChg chg="addSp delSp modSp mod">
        <pc:chgData name="Moaid" userId="9c820c72-540a-456f-a48b-8b0cf4484839" providerId="ADAL" clId="{69413ED1-3AFA-4ED0-BE81-E910FB99B8FA}" dt="2020-12-21T13:30:43.090" v="67"/>
        <pc:sldMkLst>
          <pc:docMk/>
          <pc:sldMk cId="2382767070" sldId="453"/>
        </pc:sldMkLst>
        <pc:picChg chg="add mod">
          <ac:chgData name="Moaid" userId="9c820c72-540a-456f-a48b-8b0cf4484839" providerId="ADAL" clId="{69413ED1-3AFA-4ED0-BE81-E910FB99B8FA}" dt="2020-12-21T13:30:43.090" v="67"/>
          <ac:picMkLst>
            <pc:docMk/>
            <pc:sldMk cId="2382767070" sldId="453"/>
            <ac:picMk id="7" creationId="{A46C15E2-B9E7-4ED3-86FA-8631FF7D8BC8}"/>
          </ac:picMkLst>
        </pc:picChg>
        <pc:picChg chg="del">
          <ac:chgData name="Moaid" userId="9c820c72-540a-456f-a48b-8b0cf4484839" providerId="ADAL" clId="{69413ED1-3AFA-4ED0-BE81-E910FB99B8FA}" dt="2020-12-21T13:30:42.815" v="66" actId="478"/>
          <ac:picMkLst>
            <pc:docMk/>
            <pc:sldMk cId="2382767070" sldId="453"/>
            <ac:picMk id="10" creationId="{CF48BFD2-E99A-48A7-ADEA-ACEB1EBD37EA}"/>
          </ac:picMkLst>
        </pc:picChg>
      </pc:sldChg>
      <pc:sldChg chg="addSp delSp modSp mod">
        <pc:chgData name="Moaid" userId="9c820c72-540a-456f-a48b-8b0cf4484839" providerId="ADAL" clId="{69413ED1-3AFA-4ED0-BE81-E910FB99B8FA}" dt="2020-12-21T13:30:50.968" v="73"/>
        <pc:sldMkLst>
          <pc:docMk/>
          <pc:sldMk cId="149743783" sldId="454"/>
        </pc:sldMkLst>
        <pc:picChg chg="add mod">
          <ac:chgData name="Moaid" userId="9c820c72-540a-456f-a48b-8b0cf4484839" providerId="ADAL" clId="{69413ED1-3AFA-4ED0-BE81-E910FB99B8FA}" dt="2020-12-21T13:30:50.968" v="73"/>
          <ac:picMkLst>
            <pc:docMk/>
            <pc:sldMk cId="149743783" sldId="454"/>
            <ac:picMk id="7" creationId="{4FD59440-8B1E-4352-AB93-038CA860CD74}"/>
          </ac:picMkLst>
        </pc:picChg>
        <pc:picChg chg="del">
          <ac:chgData name="Moaid" userId="9c820c72-540a-456f-a48b-8b0cf4484839" providerId="ADAL" clId="{69413ED1-3AFA-4ED0-BE81-E910FB99B8FA}" dt="2020-12-21T13:30:50.690" v="72" actId="478"/>
          <ac:picMkLst>
            <pc:docMk/>
            <pc:sldMk cId="149743783" sldId="454"/>
            <ac:picMk id="10" creationId="{CF48BFD2-E99A-48A7-ADEA-ACEB1EBD37EA}"/>
          </ac:picMkLst>
        </pc:picChg>
      </pc:sldChg>
    </pc:docChg>
  </pc:docChgLst>
  <pc:docChgLst>
    <pc:chgData name="Moaid" userId="9c820c72-540a-456f-a48b-8b0cf4484839" providerId="ADAL" clId="{B5FCAFE4-3AE6-4DEC-822C-442AD38840E8}"/>
    <pc:docChg chg="undo redo custSel addSld delSld modSld sldOrd">
      <pc:chgData name="Moaid" userId="9c820c72-540a-456f-a48b-8b0cf4484839" providerId="ADAL" clId="{B5FCAFE4-3AE6-4DEC-822C-442AD38840E8}" dt="2020-07-07T08:36:16.359" v="6500"/>
      <pc:docMkLst>
        <pc:docMk/>
      </pc:docMkLst>
      <pc:sldChg chg="modSp mod">
        <pc:chgData name="Moaid" userId="9c820c72-540a-456f-a48b-8b0cf4484839" providerId="ADAL" clId="{B5FCAFE4-3AE6-4DEC-822C-442AD38840E8}" dt="2020-07-07T08:21:03.448" v="6492" actId="27636"/>
        <pc:sldMkLst>
          <pc:docMk/>
          <pc:sldMk cId="546566619" sldId="263"/>
        </pc:sldMkLst>
        <pc:spChg chg="mod">
          <ac:chgData name="Moaid" userId="9c820c72-540a-456f-a48b-8b0cf4484839" providerId="ADAL" clId="{B5FCAFE4-3AE6-4DEC-822C-442AD38840E8}" dt="2020-07-07T08:21:03.448" v="6492" actId="27636"/>
          <ac:spMkLst>
            <pc:docMk/>
            <pc:sldMk cId="546566619" sldId="263"/>
            <ac:spMk id="4" creationId="{12A9DF8D-7041-4442-A4BB-1F53946BD640}"/>
          </ac:spMkLst>
        </pc:spChg>
      </pc:sldChg>
      <pc:sldChg chg="modSp mod ord">
        <pc:chgData name="Moaid" userId="9c820c72-540a-456f-a48b-8b0cf4484839" providerId="ADAL" clId="{B5FCAFE4-3AE6-4DEC-822C-442AD38840E8}" dt="2020-07-07T08:21:21.521" v="6495" actId="20577"/>
        <pc:sldMkLst>
          <pc:docMk/>
          <pc:sldMk cId="518147581" sldId="265"/>
        </pc:sldMkLst>
        <pc:spChg chg="mod">
          <ac:chgData name="Moaid" userId="9c820c72-540a-456f-a48b-8b0cf4484839" providerId="ADAL" clId="{B5FCAFE4-3AE6-4DEC-822C-442AD38840E8}" dt="2020-06-30T12:56:34.274" v="4451" actId="20577"/>
          <ac:spMkLst>
            <pc:docMk/>
            <pc:sldMk cId="518147581" sldId="265"/>
            <ac:spMk id="2" creationId="{E915957D-499C-43B8-B424-42583223B7EF}"/>
          </ac:spMkLst>
        </pc:spChg>
        <pc:spChg chg="mod">
          <ac:chgData name="Moaid" userId="9c820c72-540a-456f-a48b-8b0cf4484839" providerId="ADAL" clId="{B5FCAFE4-3AE6-4DEC-822C-442AD38840E8}" dt="2020-07-07T08:21:21.521" v="6495" actId="20577"/>
          <ac:spMkLst>
            <pc:docMk/>
            <pc:sldMk cId="518147581" sldId="265"/>
            <ac:spMk id="5" creationId="{C7DB221D-6725-4F06-98D1-A2B71BD8630D}"/>
          </ac:spMkLst>
        </pc:spChg>
      </pc:sldChg>
      <pc:sldChg chg="modSp modTransition modAnim">
        <pc:chgData name="Moaid" userId="9c820c72-540a-456f-a48b-8b0cf4484839" providerId="ADAL" clId="{B5FCAFE4-3AE6-4DEC-822C-442AD38840E8}" dt="2020-06-30T18:00:20.324" v="4508"/>
        <pc:sldMkLst>
          <pc:docMk/>
          <pc:sldMk cId="1925482518" sldId="267"/>
        </pc:sldMkLst>
        <pc:spChg chg="mod">
          <ac:chgData name="Moaid" userId="9c820c72-540a-456f-a48b-8b0cf4484839" providerId="ADAL" clId="{B5FCAFE4-3AE6-4DEC-822C-442AD38840E8}" dt="2020-06-30T12:39:57.124" v="4447" actId="5793"/>
          <ac:spMkLst>
            <pc:docMk/>
            <pc:sldMk cId="1925482518" sldId="267"/>
            <ac:spMk id="3" creationId="{1915A19A-0768-43C9-BFAE-7FF649ADF112}"/>
          </ac:spMkLst>
        </pc:spChg>
      </pc:sldChg>
      <pc:sldChg chg="addSp delSp modSp mod">
        <pc:chgData name="Moaid" userId="9c820c72-540a-456f-a48b-8b0cf4484839" providerId="ADAL" clId="{B5FCAFE4-3AE6-4DEC-822C-442AD38840E8}" dt="2020-07-07T08:20:48.481" v="6490" actId="20577"/>
        <pc:sldMkLst>
          <pc:docMk/>
          <pc:sldMk cId="4189827190" sldId="269"/>
        </pc:sldMkLst>
        <pc:spChg chg="mod">
          <ac:chgData name="Moaid" userId="9c820c72-540a-456f-a48b-8b0cf4484839" providerId="ADAL" clId="{B5FCAFE4-3AE6-4DEC-822C-442AD38840E8}" dt="2020-07-07T08:20:48.481" v="6490" actId="20577"/>
          <ac:spMkLst>
            <pc:docMk/>
            <pc:sldMk cId="4189827190" sldId="269"/>
            <ac:spMk id="3" creationId="{438A54BF-4612-46CE-98A7-6A5EBEA4F706}"/>
          </ac:spMkLst>
        </pc:spChg>
        <pc:spChg chg="del">
          <ac:chgData name="Moaid" userId="9c820c72-540a-456f-a48b-8b0cf4484839" providerId="ADAL" clId="{B5FCAFE4-3AE6-4DEC-822C-442AD38840E8}" dt="2020-06-30T22:46:23.894" v="4865" actId="478"/>
          <ac:spMkLst>
            <pc:docMk/>
            <pc:sldMk cId="4189827190" sldId="269"/>
            <ac:spMk id="9" creationId="{CDE2EE93-DF49-4194-81FD-26F267183EE2}"/>
          </ac:spMkLst>
        </pc:spChg>
        <pc:picChg chg="add mod">
          <ac:chgData name="Moaid" userId="9c820c72-540a-456f-a48b-8b0cf4484839" providerId="ADAL" clId="{B5FCAFE4-3AE6-4DEC-822C-442AD38840E8}" dt="2020-06-30T22:46:24.346" v="4866"/>
          <ac:picMkLst>
            <pc:docMk/>
            <pc:sldMk cId="4189827190" sldId="269"/>
            <ac:picMk id="6" creationId="{E5A1A729-CF0B-4190-854B-A314F8087253}"/>
          </ac:picMkLst>
        </pc:picChg>
        <pc:picChg chg="del">
          <ac:chgData name="Moaid" userId="9c820c72-540a-456f-a48b-8b0cf4484839" providerId="ADAL" clId="{B5FCAFE4-3AE6-4DEC-822C-442AD38840E8}" dt="2020-06-30T22:46:22.459" v="4864" actId="21"/>
          <ac:picMkLst>
            <pc:docMk/>
            <pc:sldMk cId="4189827190" sldId="269"/>
            <ac:picMk id="10" creationId="{100689CC-8DD4-4004-98BE-0685D010A920}"/>
          </ac:picMkLst>
        </pc:picChg>
      </pc:sldChg>
      <pc:sldChg chg="modTransition">
        <pc:chgData name="Moaid" userId="9c820c72-540a-456f-a48b-8b0cf4484839" providerId="ADAL" clId="{B5FCAFE4-3AE6-4DEC-822C-442AD38840E8}" dt="2020-06-30T17:04:04.558" v="4486"/>
        <pc:sldMkLst>
          <pc:docMk/>
          <pc:sldMk cId="388098617" sldId="271"/>
        </pc:sldMkLst>
      </pc:sldChg>
      <pc:sldChg chg="modSp mod modAnim">
        <pc:chgData name="Moaid" userId="9c820c72-540a-456f-a48b-8b0cf4484839" providerId="ADAL" clId="{B5FCAFE4-3AE6-4DEC-822C-442AD38840E8}" dt="2020-07-06T21:01:32.230" v="5350"/>
        <pc:sldMkLst>
          <pc:docMk/>
          <pc:sldMk cId="2241397846" sldId="272"/>
        </pc:sldMkLst>
        <pc:spChg chg="mod">
          <ac:chgData name="Moaid" userId="9c820c72-540a-456f-a48b-8b0cf4484839" providerId="ADAL" clId="{B5FCAFE4-3AE6-4DEC-822C-442AD38840E8}" dt="2020-07-06T21:01:32.230" v="5350"/>
          <ac:spMkLst>
            <pc:docMk/>
            <pc:sldMk cId="2241397846" sldId="272"/>
            <ac:spMk id="3" creationId="{1915A19A-0768-43C9-BFAE-7FF649ADF112}"/>
          </ac:spMkLst>
        </pc:spChg>
      </pc:sldChg>
      <pc:sldChg chg="modSp mod modAnim">
        <pc:chgData name="Moaid" userId="9c820c72-540a-456f-a48b-8b0cf4484839" providerId="ADAL" clId="{B5FCAFE4-3AE6-4DEC-822C-442AD38840E8}" dt="2020-06-30T22:27:40.099" v="4745"/>
        <pc:sldMkLst>
          <pc:docMk/>
          <pc:sldMk cId="4179262" sldId="273"/>
        </pc:sldMkLst>
        <pc:spChg chg="mod">
          <ac:chgData name="Moaid" userId="9c820c72-540a-456f-a48b-8b0cf4484839" providerId="ADAL" clId="{B5FCAFE4-3AE6-4DEC-822C-442AD38840E8}" dt="2020-06-30T17:21:22.207" v="4507" actId="20577"/>
          <ac:spMkLst>
            <pc:docMk/>
            <pc:sldMk cId="4179262" sldId="273"/>
            <ac:spMk id="3" creationId="{1915A19A-0768-43C9-BFAE-7FF649ADF112}"/>
          </ac:spMkLst>
        </pc:spChg>
      </pc:sldChg>
      <pc:sldChg chg="modSp mod modAnim">
        <pc:chgData name="Moaid" userId="9c820c72-540a-456f-a48b-8b0cf4484839" providerId="ADAL" clId="{B5FCAFE4-3AE6-4DEC-822C-442AD38840E8}" dt="2020-07-06T21:50:35.203" v="5362" actId="21"/>
        <pc:sldMkLst>
          <pc:docMk/>
          <pc:sldMk cId="2651341209" sldId="274"/>
        </pc:sldMkLst>
        <pc:spChg chg="mod">
          <ac:chgData name="Moaid" userId="9c820c72-540a-456f-a48b-8b0cf4484839" providerId="ADAL" clId="{B5FCAFE4-3AE6-4DEC-822C-442AD38840E8}" dt="2020-07-06T21:50:35.203" v="5362" actId="21"/>
          <ac:spMkLst>
            <pc:docMk/>
            <pc:sldMk cId="2651341209" sldId="274"/>
            <ac:spMk id="3" creationId="{1915A19A-0768-43C9-BFAE-7FF649ADF112}"/>
          </ac:spMkLst>
        </pc:spChg>
      </pc:sldChg>
      <pc:sldChg chg="ord modTransition">
        <pc:chgData name="Moaid" userId="9c820c72-540a-456f-a48b-8b0cf4484839" providerId="ADAL" clId="{B5FCAFE4-3AE6-4DEC-822C-442AD38840E8}" dt="2020-06-27T23:48:04.952" v="2450"/>
        <pc:sldMkLst>
          <pc:docMk/>
          <pc:sldMk cId="2434218833" sldId="275"/>
        </pc:sldMkLst>
      </pc:sldChg>
      <pc:sldChg chg="modSp mod ord modTransition modAnim">
        <pc:chgData name="Moaid" userId="9c820c72-540a-456f-a48b-8b0cf4484839" providerId="ADAL" clId="{B5FCAFE4-3AE6-4DEC-822C-442AD38840E8}" dt="2020-07-06T20:28:56.424" v="5289"/>
        <pc:sldMkLst>
          <pc:docMk/>
          <pc:sldMk cId="2842226667" sldId="276"/>
        </pc:sldMkLst>
        <pc:spChg chg="mod">
          <ac:chgData name="Moaid" userId="9c820c72-540a-456f-a48b-8b0cf4484839" providerId="ADAL" clId="{B5FCAFE4-3AE6-4DEC-822C-442AD38840E8}" dt="2020-06-27T23:52:17.750" v="2523" actId="20577"/>
          <ac:spMkLst>
            <pc:docMk/>
            <pc:sldMk cId="2842226667" sldId="276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7T23:55:08.903" v="2785" actId="20577"/>
          <ac:spMkLst>
            <pc:docMk/>
            <pc:sldMk cId="2842226667" sldId="276"/>
            <ac:spMk id="3" creationId="{1915A19A-0768-43C9-BFAE-7FF649ADF112}"/>
          </ac:spMkLst>
        </pc:spChg>
      </pc:sldChg>
      <pc:sldChg chg="modSp mod ord modTransition modAnim">
        <pc:chgData name="Moaid" userId="9c820c72-540a-456f-a48b-8b0cf4484839" providerId="ADAL" clId="{B5FCAFE4-3AE6-4DEC-822C-442AD38840E8}" dt="2020-06-30T22:35:14.068" v="4846"/>
        <pc:sldMkLst>
          <pc:docMk/>
          <pc:sldMk cId="3257221158" sldId="277"/>
        </pc:sldMkLst>
        <pc:spChg chg="mod">
          <ac:chgData name="Moaid" userId="9c820c72-540a-456f-a48b-8b0cf4484839" providerId="ADAL" clId="{B5FCAFE4-3AE6-4DEC-822C-442AD38840E8}" dt="2020-06-28T00:05:51.877" v="2862" actId="20577"/>
          <ac:spMkLst>
            <pc:docMk/>
            <pc:sldMk cId="3257221158" sldId="277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8T00:12:12.849" v="3463" actId="20577"/>
          <ac:spMkLst>
            <pc:docMk/>
            <pc:sldMk cId="3257221158" sldId="277"/>
            <ac:spMk id="3" creationId="{1915A19A-0768-43C9-BFAE-7FF649ADF112}"/>
          </ac:spMkLst>
        </pc:spChg>
      </pc:sldChg>
      <pc:sldChg chg="modSp mod modAnim">
        <pc:chgData name="Moaid" userId="9c820c72-540a-456f-a48b-8b0cf4484839" providerId="ADAL" clId="{B5FCAFE4-3AE6-4DEC-822C-442AD38840E8}" dt="2020-07-06T20:31:59.430" v="5332"/>
        <pc:sldMkLst>
          <pc:docMk/>
          <pc:sldMk cId="3023874386" sldId="278"/>
        </pc:sldMkLst>
        <pc:spChg chg="mod">
          <ac:chgData name="Moaid" userId="9c820c72-540a-456f-a48b-8b0cf4484839" providerId="ADAL" clId="{B5FCAFE4-3AE6-4DEC-822C-442AD38840E8}" dt="2020-07-06T20:31:02.966" v="5325" actId="20577"/>
          <ac:spMkLst>
            <pc:docMk/>
            <pc:sldMk cId="3023874386" sldId="278"/>
            <ac:spMk id="3" creationId="{1915A19A-0768-43C9-BFAE-7FF649ADF112}"/>
          </ac:spMkLst>
        </pc:spChg>
      </pc:sldChg>
      <pc:sldChg chg="addSp delSp modSp mod ord modTransition">
        <pc:chgData name="Moaid" userId="9c820c72-540a-456f-a48b-8b0cf4484839" providerId="ADAL" clId="{B5FCAFE4-3AE6-4DEC-822C-442AD38840E8}" dt="2020-07-06T18:40:16.452" v="5204"/>
        <pc:sldMkLst>
          <pc:docMk/>
          <pc:sldMk cId="2341823899" sldId="280"/>
        </pc:sldMkLst>
        <pc:spChg chg="del mod">
          <ac:chgData name="Moaid" userId="9c820c72-540a-456f-a48b-8b0cf4484839" providerId="ADAL" clId="{B5FCAFE4-3AE6-4DEC-822C-442AD38840E8}" dt="2020-07-06T18:24:29.147" v="5046"/>
          <ac:spMkLst>
            <pc:docMk/>
            <pc:sldMk cId="2341823899" sldId="280"/>
            <ac:spMk id="3" creationId="{1915A19A-0768-43C9-BFAE-7FF649ADF112}"/>
          </ac:spMkLst>
        </pc:spChg>
        <pc:picChg chg="add del mod">
          <ac:chgData name="Moaid" userId="9c820c72-540a-456f-a48b-8b0cf4484839" providerId="ADAL" clId="{B5FCAFE4-3AE6-4DEC-822C-442AD38840E8}" dt="2020-07-06T18:24:17.766" v="5042" actId="478"/>
          <ac:picMkLst>
            <pc:docMk/>
            <pc:sldMk cId="2341823899" sldId="280"/>
            <ac:picMk id="6" creationId="{9875C390-DDD1-4AD2-BE21-9A8779B85CE7}"/>
          </ac:picMkLst>
        </pc:picChg>
        <pc:picChg chg="add del mod">
          <ac:chgData name="Moaid" userId="9c820c72-540a-456f-a48b-8b0cf4484839" providerId="ADAL" clId="{B5FCAFE4-3AE6-4DEC-822C-442AD38840E8}" dt="2020-07-06T18:24:27.571" v="5045" actId="21"/>
          <ac:picMkLst>
            <pc:docMk/>
            <pc:sldMk cId="2341823899" sldId="280"/>
            <ac:picMk id="8" creationId="{0730DE34-3488-4F9D-B78D-388675CE13B5}"/>
          </ac:picMkLst>
        </pc:picChg>
        <pc:picChg chg="add mod">
          <ac:chgData name="Moaid" userId="9c820c72-540a-456f-a48b-8b0cf4484839" providerId="ADAL" clId="{B5FCAFE4-3AE6-4DEC-822C-442AD38840E8}" dt="2020-07-06T18:24:35.531" v="5050" actId="14100"/>
          <ac:picMkLst>
            <pc:docMk/>
            <pc:sldMk cId="2341823899" sldId="280"/>
            <ac:picMk id="9" creationId="{E388BDDB-D225-4D96-9740-3A77C94738D2}"/>
          </ac:picMkLst>
        </pc:picChg>
        <pc:picChg chg="add mod">
          <ac:chgData name="Moaid" userId="9c820c72-540a-456f-a48b-8b0cf4484839" providerId="ADAL" clId="{B5FCAFE4-3AE6-4DEC-822C-442AD38840E8}" dt="2020-07-06T18:24:34.048" v="5049" actId="571"/>
          <ac:picMkLst>
            <pc:docMk/>
            <pc:sldMk cId="2341823899" sldId="280"/>
            <ac:picMk id="10" creationId="{B5654065-1C6B-4E73-9899-2A266AA3F69A}"/>
          </ac:picMkLst>
        </pc:picChg>
      </pc:sldChg>
      <pc:sldChg chg="modSp mod">
        <pc:chgData name="Moaid" userId="9c820c72-540a-456f-a48b-8b0cf4484839" providerId="ADAL" clId="{B5FCAFE4-3AE6-4DEC-822C-442AD38840E8}" dt="2020-06-30T13:03:58.999" v="4480" actId="122"/>
        <pc:sldMkLst>
          <pc:docMk/>
          <pc:sldMk cId="310388529" sldId="281"/>
        </pc:sldMkLst>
        <pc:spChg chg="mod">
          <ac:chgData name="Moaid" userId="9c820c72-540a-456f-a48b-8b0cf4484839" providerId="ADAL" clId="{B5FCAFE4-3AE6-4DEC-822C-442AD38840E8}" dt="2020-06-30T13:03:58.999" v="4480" actId="122"/>
          <ac:spMkLst>
            <pc:docMk/>
            <pc:sldMk cId="310388529" sldId="281"/>
            <ac:spMk id="3" creationId="{1915A19A-0768-43C9-BFAE-7FF649ADF112}"/>
          </ac:spMkLst>
        </pc:spChg>
      </pc:sldChg>
      <pc:sldChg chg="modTransition modAnim">
        <pc:chgData name="Moaid" userId="9c820c72-540a-456f-a48b-8b0cf4484839" providerId="ADAL" clId="{B5FCAFE4-3AE6-4DEC-822C-442AD38840E8}" dt="2020-07-06T20:30:19.987" v="5302"/>
        <pc:sldMkLst>
          <pc:docMk/>
          <pc:sldMk cId="2216834358" sldId="282"/>
        </pc:sldMkLst>
      </pc:sldChg>
      <pc:sldChg chg="modSp mod ord modAnim">
        <pc:chgData name="Moaid" userId="9c820c72-540a-456f-a48b-8b0cf4484839" providerId="ADAL" clId="{B5FCAFE4-3AE6-4DEC-822C-442AD38840E8}" dt="2020-07-06T21:09:54.912" v="5352" actId="20577"/>
        <pc:sldMkLst>
          <pc:docMk/>
          <pc:sldMk cId="4196625006" sldId="283"/>
        </pc:sldMkLst>
        <pc:spChg chg="mod">
          <ac:chgData name="Moaid" userId="9c820c72-540a-456f-a48b-8b0cf4484839" providerId="ADAL" clId="{B5FCAFE4-3AE6-4DEC-822C-442AD38840E8}" dt="2020-06-30T19:29:57.292" v="4741" actId="20577"/>
          <ac:spMkLst>
            <pc:docMk/>
            <pc:sldMk cId="4196625006" sldId="283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7-06T21:09:54.912" v="5352" actId="20577"/>
          <ac:spMkLst>
            <pc:docMk/>
            <pc:sldMk cId="4196625006" sldId="283"/>
            <ac:spMk id="3" creationId="{1915A19A-0768-43C9-BFAE-7FF649ADF112}"/>
          </ac:spMkLst>
        </pc:spChg>
      </pc:sldChg>
      <pc:sldChg chg="modTransition">
        <pc:chgData name="Moaid" userId="9c820c72-540a-456f-a48b-8b0cf4484839" providerId="ADAL" clId="{B5FCAFE4-3AE6-4DEC-822C-442AD38840E8}" dt="2020-06-27T23:22:48.286" v="694"/>
        <pc:sldMkLst>
          <pc:docMk/>
          <pc:sldMk cId="2039490388" sldId="284"/>
        </pc:sldMkLst>
      </pc:sldChg>
      <pc:sldChg chg="addSp modSp mod ord addCm">
        <pc:chgData name="Moaid" userId="9c820c72-540a-456f-a48b-8b0cf4484839" providerId="ADAL" clId="{B5FCAFE4-3AE6-4DEC-822C-442AD38840E8}" dt="2020-07-06T20:27:47.572" v="5269" actId="404"/>
        <pc:sldMkLst>
          <pc:docMk/>
          <pc:sldMk cId="781111442" sldId="285"/>
        </pc:sldMkLst>
        <pc:spChg chg="add mod">
          <ac:chgData name="Moaid" userId="9c820c72-540a-456f-a48b-8b0cf4484839" providerId="ADAL" clId="{B5FCAFE4-3AE6-4DEC-822C-442AD38840E8}" dt="2020-07-06T20:27:47.572" v="5269" actId="404"/>
          <ac:spMkLst>
            <pc:docMk/>
            <pc:sldMk cId="781111442" sldId="285"/>
            <ac:spMk id="3" creationId="{50FEB5F2-8CA1-402D-8F12-00647A1710D1}"/>
          </ac:spMkLst>
        </pc:spChg>
      </pc:sldChg>
      <pc:sldChg chg="ord modTransition">
        <pc:chgData name="Moaid" userId="9c820c72-540a-456f-a48b-8b0cf4484839" providerId="ADAL" clId="{B5FCAFE4-3AE6-4DEC-822C-442AD38840E8}" dt="2020-07-06T23:01:28.460" v="5519"/>
        <pc:sldMkLst>
          <pc:docMk/>
          <pc:sldMk cId="1175985943" sldId="286"/>
        </pc:sldMkLst>
      </pc:sldChg>
      <pc:sldChg chg="ord modTransition">
        <pc:chgData name="Moaid" userId="9c820c72-540a-456f-a48b-8b0cf4484839" providerId="ADAL" clId="{B5FCAFE4-3AE6-4DEC-822C-442AD38840E8}" dt="2020-07-06T23:01:31.723" v="5520"/>
        <pc:sldMkLst>
          <pc:docMk/>
          <pc:sldMk cId="47041602" sldId="287"/>
        </pc:sldMkLst>
      </pc:sldChg>
      <pc:sldChg chg="addSp delSp modSp del mod">
        <pc:chgData name="Moaid" userId="9c820c72-540a-456f-a48b-8b0cf4484839" providerId="ADAL" clId="{B5FCAFE4-3AE6-4DEC-822C-442AD38840E8}" dt="2020-07-06T18:28:29.831" v="5082" actId="47"/>
        <pc:sldMkLst>
          <pc:docMk/>
          <pc:sldMk cId="242817542" sldId="288"/>
        </pc:sldMkLst>
        <pc:spChg chg="add del mod">
          <ac:chgData name="Moaid" userId="9c820c72-540a-456f-a48b-8b0cf4484839" providerId="ADAL" clId="{B5FCAFE4-3AE6-4DEC-822C-442AD38840E8}" dt="2020-07-06T18:25:53.747" v="5055" actId="478"/>
          <ac:spMkLst>
            <pc:docMk/>
            <pc:sldMk cId="242817542" sldId="288"/>
            <ac:spMk id="5" creationId="{9F394B7A-90FD-4937-B709-D4A9DC00C0F9}"/>
          </ac:spMkLst>
        </pc:spChg>
        <pc:picChg chg="add mod">
          <ac:chgData name="Moaid" userId="9c820c72-540a-456f-a48b-8b0cf4484839" providerId="ADAL" clId="{B5FCAFE4-3AE6-4DEC-822C-442AD38840E8}" dt="2020-07-06T18:26:16.126" v="5068" actId="1037"/>
          <ac:picMkLst>
            <pc:docMk/>
            <pc:sldMk cId="242817542" sldId="288"/>
            <ac:picMk id="6" creationId="{F5EEB408-2C43-4FF3-998C-08C445EB17CC}"/>
          </ac:picMkLst>
        </pc:picChg>
        <pc:picChg chg="del">
          <ac:chgData name="Moaid" userId="9c820c72-540a-456f-a48b-8b0cf4484839" providerId="ADAL" clId="{B5FCAFE4-3AE6-4DEC-822C-442AD38840E8}" dt="2020-07-06T18:25:28.564" v="5053" actId="478"/>
          <ac:picMkLst>
            <pc:docMk/>
            <pc:sldMk cId="242817542" sldId="288"/>
            <ac:picMk id="7" creationId="{C1F4D043-4864-4C24-9C17-D4E6B2038F87}"/>
          </ac:picMkLst>
        </pc:picChg>
      </pc:sldChg>
      <pc:sldChg chg="addSp delSp modSp mod ord modTransition">
        <pc:chgData name="Moaid" userId="9c820c72-540a-456f-a48b-8b0cf4484839" providerId="ADAL" clId="{B5FCAFE4-3AE6-4DEC-822C-442AD38840E8}" dt="2020-07-06T23:15:24.348" v="5722"/>
        <pc:sldMkLst>
          <pc:docMk/>
          <pc:sldMk cId="2990997428" sldId="289"/>
        </pc:sldMkLst>
        <pc:spChg chg="mod">
          <ac:chgData name="Moaid" userId="9c820c72-540a-456f-a48b-8b0cf4484839" providerId="ADAL" clId="{B5FCAFE4-3AE6-4DEC-822C-442AD38840E8}" dt="2020-06-30T13:01:41.821" v="4471" actId="20577"/>
          <ac:spMkLst>
            <pc:docMk/>
            <pc:sldMk cId="2990997428" sldId="289"/>
            <ac:spMk id="2" creationId="{0B21428B-6134-48B7-86BA-1A2F6AF084C2}"/>
          </ac:spMkLst>
        </pc:spChg>
        <pc:spChg chg="add mod">
          <ac:chgData name="Moaid" userId="9c820c72-540a-456f-a48b-8b0cf4484839" providerId="ADAL" clId="{B5FCAFE4-3AE6-4DEC-822C-442AD38840E8}" dt="2020-07-06T20:28:09.538" v="5278"/>
          <ac:spMkLst>
            <pc:docMk/>
            <pc:sldMk cId="2990997428" sldId="289"/>
            <ac:spMk id="5" creationId="{2A89810F-9062-4583-A021-1CBC288CFE2E}"/>
          </ac:spMkLst>
        </pc:spChg>
        <pc:spChg chg="add del mod">
          <ac:chgData name="Moaid" userId="9c820c72-540a-456f-a48b-8b0cf4484839" providerId="ADAL" clId="{B5FCAFE4-3AE6-4DEC-822C-442AD38840E8}" dt="2020-06-30T19:24:07.485" v="4703"/>
          <ac:spMkLst>
            <pc:docMk/>
            <pc:sldMk cId="2990997428" sldId="289"/>
            <ac:spMk id="5" creationId="{63ECCDF6-E007-47E1-A40A-79D3CF339328}"/>
          </ac:spMkLst>
        </pc:spChg>
        <pc:picChg chg="add mod">
          <ac:chgData name="Moaid" userId="9c820c72-540a-456f-a48b-8b0cf4484839" providerId="ADAL" clId="{B5FCAFE4-3AE6-4DEC-822C-442AD38840E8}" dt="2020-07-06T23:05:28.382" v="5578" actId="1076"/>
          <ac:picMkLst>
            <pc:docMk/>
            <pc:sldMk cId="2990997428" sldId="289"/>
            <ac:picMk id="3" creationId="{04423D83-A3B2-4786-B521-A20BB2E832EB}"/>
          </ac:picMkLst>
        </pc:picChg>
        <pc:picChg chg="add del">
          <ac:chgData name="Moaid" userId="9c820c72-540a-456f-a48b-8b0cf4484839" providerId="ADAL" clId="{B5FCAFE4-3AE6-4DEC-822C-442AD38840E8}" dt="2020-06-30T19:24:05.679" v="4700" actId="478"/>
          <ac:picMkLst>
            <pc:docMk/>
            <pc:sldMk cId="2990997428" sldId="289"/>
            <ac:picMk id="6" creationId="{60C5AB21-7872-4E8E-8D19-2DFC93D0C9B5}"/>
          </ac:picMkLst>
        </pc:picChg>
        <pc:picChg chg="add mod">
          <ac:chgData name="Moaid" userId="9c820c72-540a-456f-a48b-8b0cf4484839" providerId="ADAL" clId="{B5FCAFE4-3AE6-4DEC-822C-442AD38840E8}" dt="2020-07-06T23:02:44.345" v="5536" actId="1076"/>
          <ac:picMkLst>
            <pc:docMk/>
            <pc:sldMk cId="2990997428" sldId="289"/>
            <ac:picMk id="6" creationId="{9234680B-679B-4EBD-84A1-F4B2FE347268}"/>
          </ac:picMkLst>
        </pc:picChg>
        <pc:picChg chg="add mod">
          <ac:chgData name="Moaid" userId="9c820c72-540a-456f-a48b-8b0cf4484839" providerId="ADAL" clId="{B5FCAFE4-3AE6-4DEC-822C-442AD38840E8}" dt="2020-06-30T19:24:07.485" v="4703"/>
          <ac:picMkLst>
            <pc:docMk/>
            <pc:sldMk cId="2990997428" sldId="289"/>
            <ac:picMk id="7" creationId="{B6135D1B-1EF5-45A1-869E-1EC2A2DC855F}"/>
          </ac:picMkLst>
        </pc:picChg>
        <pc:picChg chg="add del mod">
          <ac:chgData name="Moaid" userId="9c820c72-540a-456f-a48b-8b0cf4484839" providerId="ADAL" clId="{B5FCAFE4-3AE6-4DEC-822C-442AD38840E8}" dt="2020-07-06T23:02:49.331" v="5540"/>
          <ac:picMkLst>
            <pc:docMk/>
            <pc:sldMk cId="2990997428" sldId="289"/>
            <ac:picMk id="8" creationId="{AC31B479-3570-4A4E-8E88-5D9A9BAC5DA6}"/>
          </ac:picMkLst>
        </pc:picChg>
        <pc:picChg chg="del">
          <ac:chgData name="Moaid" userId="9c820c72-540a-456f-a48b-8b0cf4484839" providerId="ADAL" clId="{B5FCAFE4-3AE6-4DEC-822C-442AD38840E8}" dt="2020-06-30T19:24:04.203" v="4698" actId="478"/>
          <ac:picMkLst>
            <pc:docMk/>
            <pc:sldMk cId="2990997428" sldId="289"/>
            <ac:picMk id="8" creationId="{D83B8A77-6652-4062-A2E1-BC055551734F}"/>
          </ac:picMkLst>
        </pc:picChg>
        <pc:picChg chg="add del mod">
          <ac:chgData name="Moaid" userId="9c820c72-540a-456f-a48b-8b0cf4484839" providerId="ADAL" clId="{B5FCAFE4-3AE6-4DEC-822C-442AD38840E8}" dt="2020-07-06T23:03:54.463" v="5557" actId="478"/>
          <ac:picMkLst>
            <pc:docMk/>
            <pc:sldMk cId="2990997428" sldId="289"/>
            <ac:picMk id="9" creationId="{C13D4B73-FE6F-4631-A6B9-4D21AB1252B9}"/>
          </ac:picMkLst>
        </pc:picChg>
        <pc:picChg chg="add del mod">
          <ac:chgData name="Moaid" userId="9c820c72-540a-456f-a48b-8b0cf4484839" providerId="ADAL" clId="{B5FCAFE4-3AE6-4DEC-822C-442AD38840E8}" dt="2020-07-06T23:03:53.270" v="5556" actId="478"/>
          <ac:picMkLst>
            <pc:docMk/>
            <pc:sldMk cId="2990997428" sldId="289"/>
            <ac:picMk id="10" creationId="{CA0DA55D-87AE-4F52-A9C9-CBB2C97D5A85}"/>
          </ac:picMkLst>
        </pc:picChg>
        <pc:picChg chg="add del mod">
          <ac:chgData name="Moaid" userId="9c820c72-540a-456f-a48b-8b0cf4484839" providerId="ADAL" clId="{B5FCAFE4-3AE6-4DEC-822C-442AD38840E8}" dt="2020-07-06T23:11:56.556" v="5678" actId="14100"/>
          <ac:picMkLst>
            <pc:docMk/>
            <pc:sldMk cId="2990997428" sldId="289"/>
            <ac:picMk id="11" creationId="{5543EA9D-36EF-417B-970C-4FD1A04C8D7D}"/>
          </ac:picMkLst>
        </pc:picChg>
        <pc:picChg chg="add mod">
          <ac:chgData name="Moaid" userId="9c820c72-540a-456f-a48b-8b0cf4484839" providerId="ADAL" clId="{B5FCAFE4-3AE6-4DEC-822C-442AD38840E8}" dt="2020-07-06T23:05:38.383" v="5580" actId="1076"/>
          <ac:picMkLst>
            <pc:docMk/>
            <pc:sldMk cId="2990997428" sldId="289"/>
            <ac:picMk id="12" creationId="{44FB0FF7-B172-4C74-B7CD-8067328B464A}"/>
          </ac:picMkLst>
        </pc:picChg>
        <pc:picChg chg="add mod">
          <ac:chgData name="Moaid" userId="9c820c72-540a-456f-a48b-8b0cf4484839" providerId="ADAL" clId="{B5FCAFE4-3AE6-4DEC-822C-442AD38840E8}" dt="2020-07-06T23:12:04.451" v="5680" actId="1038"/>
          <ac:picMkLst>
            <pc:docMk/>
            <pc:sldMk cId="2990997428" sldId="289"/>
            <ac:picMk id="13" creationId="{A0B30159-2ABC-4BE8-985F-D8B7325030EC}"/>
          </ac:picMkLst>
        </pc:picChg>
        <pc:picChg chg="add mod">
          <ac:chgData name="Moaid" userId="9c820c72-540a-456f-a48b-8b0cf4484839" providerId="ADAL" clId="{B5FCAFE4-3AE6-4DEC-822C-442AD38840E8}" dt="2020-07-06T23:14:43.262" v="5713" actId="1076"/>
          <ac:picMkLst>
            <pc:docMk/>
            <pc:sldMk cId="2990997428" sldId="289"/>
            <ac:picMk id="14" creationId="{E5187C3E-107C-4E4E-A301-71A51F262ED6}"/>
          </ac:picMkLst>
        </pc:picChg>
      </pc:sldChg>
      <pc:sldChg chg="addSp modSp del mod ord">
        <pc:chgData name="Moaid" userId="9c820c72-540a-456f-a48b-8b0cf4484839" providerId="ADAL" clId="{B5FCAFE4-3AE6-4DEC-822C-442AD38840E8}" dt="2020-07-06T23:34:17.706" v="5773" actId="47"/>
        <pc:sldMkLst>
          <pc:docMk/>
          <pc:sldMk cId="1183594540" sldId="290"/>
        </pc:sldMkLst>
        <pc:spChg chg="add mod">
          <ac:chgData name="Moaid" userId="9c820c72-540a-456f-a48b-8b0cf4484839" providerId="ADAL" clId="{B5FCAFE4-3AE6-4DEC-822C-442AD38840E8}" dt="2020-07-06T20:28:15.448" v="5281"/>
          <ac:spMkLst>
            <pc:docMk/>
            <pc:sldMk cId="1183594540" sldId="290"/>
            <ac:spMk id="5" creationId="{B3C76AB9-DAC2-485B-AD22-38A74C93683D}"/>
          </ac:spMkLst>
        </pc:spChg>
        <pc:picChg chg="add mod">
          <ac:chgData name="Moaid" userId="9c820c72-540a-456f-a48b-8b0cf4484839" providerId="ADAL" clId="{B5FCAFE4-3AE6-4DEC-822C-442AD38840E8}" dt="2020-07-06T23:32:49.769" v="5750" actId="14100"/>
          <ac:picMkLst>
            <pc:docMk/>
            <pc:sldMk cId="1183594540" sldId="290"/>
            <ac:picMk id="3" creationId="{054CDE16-3998-44A9-BA0F-A27F890C748F}"/>
          </ac:picMkLst>
        </pc:picChg>
      </pc:sldChg>
      <pc:sldChg chg="del">
        <pc:chgData name="Moaid" userId="9c820c72-540a-456f-a48b-8b0cf4484839" providerId="ADAL" clId="{B5FCAFE4-3AE6-4DEC-822C-442AD38840E8}" dt="2020-06-28T00:02:34.540" v="2835" actId="2696"/>
        <pc:sldMkLst>
          <pc:docMk/>
          <pc:sldMk cId="130073457" sldId="291"/>
        </pc:sldMkLst>
      </pc:sldChg>
      <pc:sldChg chg="del modTransition">
        <pc:chgData name="Moaid" userId="9c820c72-540a-456f-a48b-8b0cf4484839" providerId="ADAL" clId="{B5FCAFE4-3AE6-4DEC-822C-442AD38840E8}" dt="2020-06-28T00:02:29.455" v="2834" actId="2696"/>
        <pc:sldMkLst>
          <pc:docMk/>
          <pc:sldMk cId="969724154" sldId="292"/>
        </pc:sldMkLst>
      </pc:sldChg>
      <pc:sldChg chg="addSp delSp modSp mod modAnim">
        <pc:chgData name="Moaid" userId="9c820c72-540a-456f-a48b-8b0cf4484839" providerId="ADAL" clId="{B5FCAFE4-3AE6-4DEC-822C-442AD38840E8}" dt="2020-07-06T21:51:32.872" v="5376" actId="20577"/>
        <pc:sldMkLst>
          <pc:docMk/>
          <pc:sldMk cId="3890252875" sldId="293"/>
        </pc:sldMkLst>
        <pc:spChg chg="mod">
          <ac:chgData name="Moaid" userId="9c820c72-540a-456f-a48b-8b0cf4484839" providerId="ADAL" clId="{B5FCAFE4-3AE6-4DEC-822C-442AD38840E8}" dt="2020-07-06T21:51:32.872" v="5376" actId="20577"/>
          <ac:spMkLst>
            <pc:docMk/>
            <pc:sldMk cId="3890252875" sldId="293"/>
            <ac:spMk id="3" creationId="{1915A19A-0768-43C9-BFAE-7FF649ADF112}"/>
          </ac:spMkLst>
        </pc:spChg>
        <pc:picChg chg="add del mod">
          <ac:chgData name="Moaid" userId="9c820c72-540a-456f-a48b-8b0cf4484839" providerId="ADAL" clId="{B5FCAFE4-3AE6-4DEC-822C-442AD38840E8}" dt="2020-06-30T19:29:21.533" v="4732" actId="478"/>
          <ac:picMkLst>
            <pc:docMk/>
            <pc:sldMk cId="3890252875" sldId="293"/>
            <ac:picMk id="5" creationId="{0E1BA4DB-28A3-465F-B889-5404D020EE82}"/>
          </ac:picMkLst>
        </pc:picChg>
      </pc:sldChg>
      <pc:sldChg chg="addSp delSp modSp mod ord modAnim">
        <pc:chgData name="Moaid" userId="9c820c72-540a-456f-a48b-8b0cf4484839" providerId="ADAL" clId="{B5FCAFE4-3AE6-4DEC-822C-442AD38840E8}" dt="2020-06-30T22:34:44.307" v="4842"/>
        <pc:sldMkLst>
          <pc:docMk/>
          <pc:sldMk cId="3339624022" sldId="294"/>
        </pc:sldMkLst>
        <pc:spChg chg="mod">
          <ac:chgData name="Moaid" userId="9c820c72-540a-456f-a48b-8b0cf4484839" providerId="ADAL" clId="{B5FCAFE4-3AE6-4DEC-822C-442AD38840E8}" dt="2020-06-27T23:01:41.790" v="9" actId="20577"/>
          <ac:spMkLst>
            <pc:docMk/>
            <pc:sldMk cId="3339624022" sldId="294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7T23:24:48.547" v="914" actId="20577"/>
          <ac:spMkLst>
            <pc:docMk/>
            <pc:sldMk cId="3339624022" sldId="294"/>
            <ac:spMk id="3" creationId="{1915A19A-0768-43C9-BFAE-7FF649ADF112}"/>
          </ac:spMkLst>
        </pc:spChg>
        <pc:picChg chg="add del mod">
          <ac:chgData name="Moaid" userId="9c820c72-540a-456f-a48b-8b0cf4484839" providerId="ADAL" clId="{B5FCAFE4-3AE6-4DEC-822C-442AD38840E8}" dt="2020-06-30T19:29:24.539" v="4733" actId="478"/>
          <ac:picMkLst>
            <pc:docMk/>
            <pc:sldMk cId="3339624022" sldId="294"/>
            <ac:picMk id="5" creationId="{C6B38709-DE7F-4F67-B05D-6EA73CDF6B48}"/>
          </ac:picMkLst>
        </pc:picChg>
      </pc:sldChg>
      <pc:sldChg chg="modSp mod ord">
        <pc:chgData name="Moaid" userId="9c820c72-540a-456f-a48b-8b0cf4484839" providerId="ADAL" clId="{B5FCAFE4-3AE6-4DEC-822C-442AD38840E8}" dt="2020-07-01T05:58:04.080" v="4980" actId="20577"/>
        <pc:sldMkLst>
          <pc:docMk/>
          <pc:sldMk cId="60063862" sldId="361"/>
        </pc:sldMkLst>
        <pc:spChg chg="mod">
          <ac:chgData name="Moaid" userId="9c820c72-540a-456f-a48b-8b0cf4484839" providerId="ADAL" clId="{B5FCAFE4-3AE6-4DEC-822C-442AD38840E8}" dt="2020-07-01T05:58:04.080" v="4980" actId="20577"/>
          <ac:spMkLst>
            <pc:docMk/>
            <pc:sldMk cId="60063862" sldId="361"/>
            <ac:spMk id="5" creationId="{D8C7B506-47CF-4275-9451-8468605F8233}"/>
          </ac:spMkLst>
        </pc:spChg>
      </pc:sldChg>
      <pc:sldChg chg="addSp delSp modSp mod ord">
        <pc:chgData name="Moaid" userId="9c820c72-540a-456f-a48b-8b0cf4484839" providerId="ADAL" clId="{B5FCAFE4-3AE6-4DEC-822C-442AD38840E8}" dt="2020-07-06T20:28:14.572" v="5280" actId="478"/>
        <pc:sldMkLst>
          <pc:docMk/>
          <pc:sldMk cId="899505882" sldId="362"/>
        </pc:sldMkLst>
        <pc:spChg chg="mod">
          <ac:chgData name="Moaid" userId="9c820c72-540a-456f-a48b-8b0cf4484839" providerId="ADAL" clId="{B5FCAFE4-3AE6-4DEC-822C-442AD38840E8}" dt="2020-06-30T22:29:39.339" v="4775" actId="20577"/>
          <ac:spMkLst>
            <pc:docMk/>
            <pc:sldMk cId="899505882" sldId="362"/>
            <ac:spMk id="5" creationId="{D8C7B506-47CF-4275-9451-8468605F8233}"/>
          </ac:spMkLst>
        </pc:spChg>
        <pc:spChg chg="add del mod">
          <ac:chgData name="Moaid" userId="9c820c72-540a-456f-a48b-8b0cf4484839" providerId="ADAL" clId="{B5FCAFE4-3AE6-4DEC-822C-442AD38840E8}" dt="2020-07-06T20:28:14.572" v="5280" actId="478"/>
          <ac:spMkLst>
            <pc:docMk/>
            <pc:sldMk cId="899505882" sldId="362"/>
            <ac:spMk id="6" creationId="{56D64E4F-F122-49A5-AF92-F0309D893A2C}"/>
          </ac:spMkLst>
        </pc:spChg>
        <pc:picChg chg="add mod">
          <ac:chgData name="Moaid" userId="9c820c72-540a-456f-a48b-8b0cf4484839" providerId="ADAL" clId="{B5FCAFE4-3AE6-4DEC-822C-442AD38840E8}" dt="2020-06-30T19:23:58.155" v="4697" actId="1076"/>
          <ac:picMkLst>
            <pc:docMk/>
            <pc:sldMk cId="899505882" sldId="362"/>
            <ac:picMk id="2" creationId="{774C10A6-876A-4233-8315-70EBB57CF9BE}"/>
          </ac:picMkLst>
        </pc:picChg>
        <pc:picChg chg="del">
          <ac:chgData name="Moaid" userId="9c820c72-540a-456f-a48b-8b0cf4484839" providerId="ADAL" clId="{B5FCAFE4-3AE6-4DEC-822C-442AD38840E8}" dt="2020-06-30T19:23:46.896" v="4691" actId="478"/>
          <ac:picMkLst>
            <pc:docMk/>
            <pc:sldMk cId="899505882" sldId="362"/>
            <ac:picMk id="6" creationId="{D18DCE10-418C-47FB-8752-0A3CF6933C7C}"/>
          </ac:picMkLst>
        </pc:picChg>
      </pc:sldChg>
      <pc:sldChg chg="ord modTransition">
        <pc:chgData name="Moaid" userId="9c820c72-540a-456f-a48b-8b0cf4484839" providerId="ADAL" clId="{B5FCAFE4-3AE6-4DEC-822C-442AD38840E8}" dt="2020-06-28T01:10:48.583" v="4203"/>
        <pc:sldMkLst>
          <pc:docMk/>
          <pc:sldMk cId="1367610999" sldId="364"/>
        </pc:sldMkLst>
      </pc:sldChg>
      <pc:sldChg chg="modSp add mod ord modAnim">
        <pc:chgData name="Moaid" userId="9c820c72-540a-456f-a48b-8b0cf4484839" providerId="ADAL" clId="{B5FCAFE4-3AE6-4DEC-822C-442AD38840E8}" dt="2020-06-30T22:31:27.380" v="4814"/>
        <pc:sldMkLst>
          <pc:docMk/>
          <pc:sldMk cId="116223392" sldId="365"/>
        </pc:sldMkLst>
        <pc:spChg chg="mod">
          <ac:chgData name="Moaid" userId="9c820c72-540a-456f-a48b-8b0cf4484839" providerId="ADAL" clId="{B5FCAFE4-3AE6-4DEC-822C-442AD38840E8}" dt="2020-06-27T23:01:52.923" v="19" actId="20577"/>
          <ac:spMkLst>
            <pc:docMk/>
            <pc:sldMk cId="116223392" sldId="365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7T23:27:59.617" v="1222" actId="5793"/>
          <ac:spMkLst>
            <pc:docMk/>
            <pc:sldMk cId="116223392" sldId="365"/>
            <ac:spMk id="3" creationId="{1915A19A-0768-43C9-BFAE-7FF649ADF112}"/>
          </ac:spMkLst>
        </pc:spChg>
      </pc:sldChg>
      <pc:sldChg chg="modSp add mod modAnim">
        <pc:chgData name="Moaid" userId="9c820c72-540a-456f-a48b-8b0cf4484839" providerId="ADAL" clId="{B5FCAFE4-3AE6-4DEC-822C-442AD38840E8}" dt="2020-07-06T21:50:59.141" v="5367"/>
        <pc:sldMkLst>
          <pc:docMk/>
          <pc:sldMk cId="2997371465" sldId="366"/>
        </pc:sldMkLst>
        <pc:spChg chg="mod">
          <ac:chgData name="Moaid" userId="9c820c72-540a-456f-a48b-8b0cf4484839" providerId="ADAL" clId="{B5FCAFE4-3AE6-4DEC-822C-442AD38840E8}" dt="2020-07-06T21:50:39.336" v="5366" actId="20577"/>
          <ac:spMkLst>
            <pc:docMk/>
            <pc:sldMk cId="2997371465" sldId="366"/>
            <ac:spMk id="3" creationId="{1915A19A-0768-43C9-BFAE-7FF649ADF112}"/>
          </ac:spMkLst>
        </pc:spChg>
      </pc:sldChg>
      <pc:sldChg chg="modSp add mod modAnim">
        <pc:chgData name="Moaid" userId="9c820c72-540a-456f-a48b-8b0cf4484839" providerId="ADAL" clId="{B5FCAFE4-3AE6-4DEC-822C-442AD38840E8}" dt="2020-06-30T22:34:28.406" v="4840"/>
        <pc:sldMkLst>
          <pc:docMk/>
          <pc:sldMk cId="1765973176" sldId="367"/>
        </pc:sldMkLst>
        <pc:spChg chg="mod">
          <ac:chgData name="Moaid" userId="9c820c72-540a-456f-a48b-8b0cf4484839" providerId="ADAL" clId="{B5FCAFE4-3AE6-4DEC-822C-442AD38840E8}" dt="2020-06-27T23:16:16.193" v="665" actId="20577"/>
          <ac:spMkLst>
            <pc:docMk/>
            <pc:sldMk cId="1765973176" sldId="367"/>
            <ac:spMk id="3" creationId="{1915A19A-0768-43C9-BFAE-7FF649ADF112}"/>
          </ac:spMkLst>
        </pc:spChg>
      </pc:sldChg>
      <pc:sldChg chg="addSp delSp modSp add mod ord">
        <pc:chgData name="Moaid" userId="9c820c72-540a-456f-a48b-8b0cf4484839" providerId="ADAL" clId="{B5FCAFE4-3AE6-4DEC-822C-442AD38840E8}" dt="2020-07-07T07:02:54.422" v="6100" actId="14100"/>
        <pc:sldMkLst>
          <pc:docMk/>
          <pc:sldMk cId="4200912682" sldId="368"/>
        </pc:sldMkLst>
        <pc:spChg chg="mod">
          <ac:chgData name="Moaid" userId="9c820c72-540a-456f-a48b-8b0cf4484839" providerId="ADAL" clId="{B5FCAFE4-3AE6-4DEC-822C-442AD38840E8}" dt="2020-06-27T23:29:17.546" v="1235" actId="20577"/>
          <ac:spMkLst>
            <pc:docMk/>
            <pc:sldMk cId="4200912682" sldId="368"/>
            <ac:spMk id="5" creationId="{D8C7B506-47CF-4275-9451-8468605F8233}"/>
          </ac:spMkLst>
        </pc:spChg>
        <pc:picChg chg="add del mod">
          <ac:chgData name="Moaid" userId="9c820c72-540a-456f-a48b-8b0cf4484839" providerId="ADAL" clId="{B5FCAFE4-3AE6-4DEC-822C-442AD38840E8}" dt="2020-07-07T07:02:32.604" v="6090" actId="478"/>
          <ac:picMkLst>
            <pc:docMk/>
            <pc:sldMk cId="4200912682" sldId="368"/>
            <ac:picMk id="2" creationId="{CAB333C3-5925-4727-9ADF-496151F6574F}"/>
          </ac:picMkLst>
        </pc:picChg>
        <pc:picChg chg="add mod">
          <ac:chgData name="Moaid" userId="9c820c72-540a-456f-a48b-8b0cf4484839" providerId="ADAL" clId="{B5FCAFE4-3AE6-4DEC-822C-442AD38840E8}" dt="2020-07-07T07:02:54.422" v="6100" actId="14100"/>
          <ac:picMkLst>
            <pc:docMk/>
            <pc:sldMk cId="4200912682" sldId="368"/>
            <ac:picMk id="6" creationId="{65EEA2D6-56E8-4D9C-96B3-56EB576AABC1}"/>
          </ac:picMkLst>
        </pc:picChg>
        <pc:picChg chg="del">
          <ac:chgData name="Moaid" userId="9c820c72-540a-456f-a48b-8b0cf4484839" providerId="ADAL" clId="{B5FCAFE4-3AE6-4DEC-822C-442AD38840E8}" dt="2020-06-27T23:29:08.151" v="1226" actId="478"/>
          <ac:picMkLst>
            <pc:docMk/>
            <pc:sldMk cId="4200912682" sldId="368"/>
            <ac:picMk id="6" creationId="{D18DCE10-418C-47FB-8752-0A3CF6933C7C}"/>
          </ac:picMkLst>
        </pc:picChg>
        <pc:picChg chg="add del mod">
          <ac:chgData name="Moaid" userId="9c820c72-540a-456f-a48b-8b0cf4484839" providerId="ADAL" clId="{B5FCAFE4-3AE6-4DEC-822C-442AD38840E8}" dt="2020-06-28T00:09:29.855" v="3209" actId="478"/>
          <ac:picMkLst>
            <pc:docMk/>
            <pc:sldMk cId="4200912682" sldId="368"/>
            <ac:picMk id="7" creationId="{B1383E1E-9996-4830-B63F-9390F5D5FACE}"/>
          </ac:picMkLst>
        </pc:picChg>
        <pc:picChg chg="add del mod">
          <ac:chgData name="Moaid" userId="9c820c72-540a-456f-a48b-8b0cf4484839" providerId="ADAL" clId="{B5FCAFE4-3AE6-4DEC-822C-442AD38840E8}" dt="2020-06-30T19:25:04.459" v="4705" actId="478"/>
          <ac:picMkLst>
            <pc:docMk/>
            <pc:sldMk cId="4200912682" sldId="368"/>
            <ac:picMk id="8" creationId="{1725CC9E-5D39-44AB-AA5B-70A19846D3E6}"/>
          </ac:picMkLst>
        </pc:picChg>
      </pc:sldChg>
      <pc:sldChg chg="modSp add mod ord modAnim">
        <pc:chgData name="Moaid" userId="9c820c72-540a-456f-a48b-8b0cf4484839" providerId="ADAL" clId="{B5FCAFE4-3AE6-4DEC-822C-442AD38840E8}" dt="2020-06-30T22:31:41.323" v="4816"/>
        <pc:sldMkLst>
          <pc:docMk/>
          <pc:sldMk cId="1782038367" sldId="369"/>
        </pc:sldMkLst>
        <pc:spChg chg="mod">
          <ac:chgData name="Moaid" userId="9c820c72-540a-456f-a48b-8b0cf4484839" providerId="ADAL" clId="{B5FCAFE4-3AE6-4DEC-822C-442AD38840E8}" dt="2020-06-27T23:31:08.054" v="1257" actId="20577"/>
          <ac:spMkLst>
            <pc:docMk/>
            <pc:sldMk cId="1782038367" sldId="369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7T23:39:22.403" v="2032" actId="20577"/>
          <ac:spMkLst>
            <pc:docMk/>
            <pc:sldMk cId="1782038367" sldId="369"/>
            <ac:spMk id="3" creationId="{1915A19A-0768-43C9-BFAE-7FF649ADF112}"/>
          </ac:spMkLst>
        </pc:spChg>
      </pc:sldChg>
      <pc:sldChg chg="addSp delSp modSp add mod modAnim">
        <pc:chgData name="Moaid" userId="9c820c72-540a-456f-a48b-8b0cf4484839" providerId="ADAL" clId="{B5FCAFE4-3AE6-4DEC-822C-442AD38840E8}" dt="2020-06-30T22:31:08.793" v="4812"/>
        <pc:sldMkLst>
          <pc:docMk/>
          <pc:sldMk cId="51382311" sldId="370"/>
        </pc:sldMkLst>
        <pc:spChg chg="mod">
          <ac:chgData name="Moaid" userId="9c820c72-540a-456f-a48b-8b0cf4484839" providerId="ADAL" clId="{B5FCAFE4-3AE6-4DEC-822C-442AD38840E8}" dt="2020-06-27T23:47:45.015" v="2449" actId="20577"/>
          <ac:spMkLst>
            <pc:docMk/>
            <pc:sldMk cId="51382311" sldId="370"/>
            <ac:spMk id="3" creationId="{1915A19A-0768-43C9-BFAE-7FF649ADF112}"/>
          </ac:spMkLst>
        </pc:spChg>
        <pc:picChg chg="add del mod">
          <ac:chgData name="Moaid" userId="9c820c72-540a-456f-a48b-8b0cf4484839" providerId="ADAL" clId="{B5FCAFE4-3AE6-4DEC-822C-442AD38840E8}" dt="2020-06-27T23:45:40.143" v="2329" actId="478"/>
          <ac:picMkLst>
            <pc:docMk/>
            <pc:sldMk cId="51382311" sldId="370"/>
            <ac:picMk id="5" creationId="{146F7A11-6F6E-48B1-819D-5D1372D9CC49}"/>
          </ac:picMkLst>
        </pc:picChg>
        <pc:picChg chg="add del mod">
          <ac:chgData name="Moaid" userId="9c820c72-540a-456f-a48b-8b0cf4484839" providerId="ADAL" clId="{B5FCAFE4-3AE6-4DEC-822C-442AD38840E8}" dt="2020-06-27T23:45:39.637" v="2328" actId="478"/>
          <ac:picMkLst>
            <pc:docMk/>
            <pc:sldMk cId="51382311" sldId="370"/>
            <ac:picMk id="6" creationId="{5419B57F-47AC-48F0-B12E-195DED3F3EF7}"/>
          </ac:picMkLst>
        </pc:picChg>
        <pc:picChg chg="add del mod">
          <ac:chgData name="Moaid" userId="9c820c72-540a-456f-a48b-8b0cf4484839" providerId="ADAL" clId="{B5FCAFE4-3AE6-4DEC-822C-442AD38840E8}" dt="2020-06-27T23:45:31.652" v="2324" actId="478"/>
          <ac:picMkLst>
            <pc:docMk/>
            <pc:sldMk cId="51382311" sldId="370"/>
            <ac:picMk id="7" creationId="{60D782A3-5917-415E-9E0C-4E53D2135055}"/>
          </ac:picMkLst>
        </pc:picChg>
        <pc:picChg chg="add del mod">
          <ac:chgData name="Moaid" userId="9c820c72-540a-456f-a48b-8b0cf4484839" providerId="ADAL" clId="{B5FCAFE4-3AE6-4DEC-822C-442AD38840E8}" dt="2020-06-27T23:45:37.088" v="2325" actId="478"/>
          <ac:picMkLst>
            <pc:docMk/>
            <pc:sldMk cId="51382311" sldId="370"/>
            <ac:picMk id="8" creationId="{223526D9-0E93-4554-8615-628E0E46AE01}"/>
          </ac:picMkLst>
        </pc:picChg>
        <pc:picChg chg="add del mod">
          <ac:chgData name="Moaid" userId="9c820c72-540a-456f-a48b-8b0cf4484839" providerId="ADAL" clId="{B5FCAFE4-3AE6-4DEC-822C-442AD38840E8}" dt="2020-06-27T23:45:37.962" v="2326" actId="478"/>
          <ac:picMkLst>
            <pc:docMk/>
            <pc:sldMk cId="51382311" sldId="370"/>
            <ac:picMk id="9" creationId="{98699119-F64E-4FAF-A62E-0ED42AA0B0A4}"/>
          </ac:picMkLst>
        </pc:picChg>
        <pc:picChg chg="add del mod">
          <ac:chgData name="Moaid" userId="9c820c72-540a-456f-a48b-8b0cf4484839" providerId="ADAL" clId="{B5FCAFE4-3AE6-4DEC-822C-442AD38840E8}" dt="2020-06-27T23:45:38.878" v="2327" actId="478"/>
          <ac:picMkLst>
            <pc:docMk/>
            <pc:sldMk cId="51382311" sldId="370"/>
            <ac:picMk id="10" creationId="{8B7DB039-ECF5-49EA-B8EC-8F8A1164E0E4}"/>
          </ac:picMkLst>
        </pc:picChg>
        <pc:picChg chg="add del mod">
          <ac:chgData name="Moaid" userId="9c820c72-540a-456f-a48b-8b0cf4484839" providerId="ADAL" clId="{B5FCAFE4-3AE6-4DEC-822C-442AD38840E8}" dt="2020-06-27T23:45:27.280" v="2323" actId="478"/>
          <ac:picMkLst>
            <pc:docMk/>
            <pc:sldMk cId="51382311" sldId="370"/>
            <ac:picMk id="11" creationId="{8AE82090-FA9B-412E-9CC2-EE55DAACA348}"/>
          </ac:picMkLst>
        </pc:picChg>
        <pc:picChg chg="add del mod">
          <ac:chgData name="Moaid" userId="9c820c72-540a-456f-a48b-8b0cf4484839" providerId="ADAL" clId="{B5FCAFE4-3AE6-4DEC-822C-442AD38840E8}" dt="2020-06-27T23:45:26.704" v="2322" actId="478"/>
          <ac:picMkLst>
            <pc:docMk/>
            <pc:sldMk cId="51382311" sldId="370"/>
            <ac:picMk id="12" creationId="{4D1B5A5E-F977-43D4-BA2F-2DCBE0B8CC70}"/>
          </ac:picMkLst>
        </pc:picChg>
        <pc:picChg chg="add del mod">
          <ac:chgData name="Moaid" userId="9c820c72-540a-456f-a48b-8b0cf4484839" providerId="ADAL" clId="{B5FCAFE4-3AE6-4DEC-822C-442AD38840E8}" dt="2020-06-27T23:45:26.167" v="2321" actId="478"/>
          <ac:picMkLst>
            <pc:docMk/>
            <pc:sldMk cId="51382311" sldId="370"/>
            <ac:picMk id="13" creationId="{AA5B3661-3211-404A-8DA6-5A651CF5668E}"/>
          </ac:picMkLst>
        </pc:picChg>
      </pc:sldChg>
      <pc:sldChg chg="modSp add del mod">
        <pc:chgData name="Moaid" userId="9c820c72-540a-456f-a48b-8b0cf4484839" providerId="ADAL" clId="{B5FCAFE4-3AE6-4DEC-822C-442AD38840E8}" dt="2020-06-27T23:46:46.442" v="2377" actId="47"/>
        <pc:sldMkLst>
          <pc:docMk/>
          <pc:sldMk cId="2782924730" sldId="371"/>
        </pc:sldMkLst>
        <pc:spChg chg="mod">
          <ac:chgData name="Moaid" userId="9c820c72-540a-456f-a48b-8b0cf4484839" providerId="ADAL" clId="{B5FCAFE4-3AE6-4DEC-822C-442AD38840E8}" dt="2020-06-27T23:46:41.244" v="2376" actId="20577"/>
          <ac:spMkLst>
            <pc:docMk/>
            <pc:sldMk cId="2782924730" sldId="371"/>
            <ac:spMk id="3" creationId="{1915A19A-0768-43C9-BFAE-7FF649ADF112}"/>
          </ac:spMkLst>
        </pc:spChg>
      </pc:sldChg>
      <pc:sldChg chg="modSp add mod">
        <pc:chgData name="Moaid" userId="9c820c72-540a-456f-a48b-8b0cf4484839" providerId="ADAL" clId="{B5FCAFE4-3AE6-4DEC-822C-442AD38840E8}" dt="2020-06-27T23:47:20.317" v="2420" actId="20577"/>
        <pc:sldMkLst>
          <pc:docMk/>
          <pc:sldMk cId="3233012058" sldId="371"/>
        </pc:sldMkLst>
        <pc:spChg chg="mod">
          <ac:chgData name="Moaid" userId="9c820c72-540a-456f-a48b-8b0cf4484839" providerId="ADAL" clId="{B5FCAFE4-3AE6-4DEC-822C-442AD38840E8}" dt="2020-06-27T23:47:20.317" v="2420" actId="20577"/>
          <ac:spMkLst>
            <pc:docMk/>
            <pc:sldMk cId="3233012058" sldId="371"/>
            <ac:spMk id="3" creationId="{1915A19A-0768-43C9-BFAE-7FF649ADF112}"/>
          </ac:spMkLst>
        </pc:spChg>
      </pc:sldChg>
      <pc:sldChg chg="addSp delSp modSp add mod ord">
        <pc:chgData name="Moaid" userId="9c820c72-540a-456f-a48b-8b0cf4484839" providerId="ADAL" clId="{B5FCAFE4-3AE6-4DEC-822C-442AD38840E8}" dt="2020-07-07T07:31:46.145" v="6347" actId="14100"/>
        <pc:sldMkLst>
          <pc:docMk/>
          <pc:sldMk cId="2679365059" sldId="372"/>
        </pc:sldMkLst>
        <pc:spChg chg="mod">
          <ac:chgData name="Moaid" userId="9c820c72-540a-456f-a48b-8b0cf4484839" providerId="ADAL" clId="{B5FCAFE4-3AE6-4DEC-822C-442AD38840E8}" dt="2020-07-01T05:57:47.690" v="4964" actId="20577"/>
          <ac:spMkLst>
            <pc:docMk/>
            <pc:sldMk cId="2679365059" sldId="372"/>
            <ac:spMk id="5" creationId="{D8C7B506-47CF-4275-9451-8468605F8233}"/>
          </ac:spMkLst>
        </pc:spChg>
        <pc:picChg chg="add del mod">
          <ac:chgData name="Moaid" userId="9c820c72-540a-456f-a48b-8b0cf4484839" providerId="ADAL" clId="{B5FCAFE4-3AE6-4DEC-822C-442AD38840E8}" dt="2020-07-07T07:31:31.612" v="6340" actId="478"/>
          <ac:picMkLst>
            <pc:docMk/>
            <pc:sldMk cId="2679365059" sldId="372"/>
            <ac:picMk id="2" creationId="{8A1C65B9-F5BD-463B-B6B9-08A99654F83E}"/>
          </ac:picMkLst>
        </pc:picChg>
        <pc:picChg chg="add del mod">
          <ac:chgData name="Moaid" userId="9c820c72-540a-456f-a48b-8b0cf4484839" providerId="ADAL" clId="{B5FCAFE4-3AE6-4DEC-822C-442AD38840E8}" dt="2020-06-30T19:20:42.574" v="4677" actId="478"/>
          <ac:picMkLst>
            <pc:docMk/>
            <pc:sldMk cId="2679365059" sldId="372"/>
            <ac:picMk id="6" creationId="{7369B4DC-F71D-465D-9B47-54265601E888}"/>
          </ac:picMkLst>
        </pc:picChg>
        <pc:picChg chg="add mod">
          <ac:chgData name="Moaid" userId="9c820c72-540a-456f-a48b-8b0cf4484839" providerId="ADAL" clId="{B5FCAFE4-3AE6-4DEC-822C-442AD38840E8}" dt="2020-07-07T07:31:46.145" v="6347" actId="14100"/>
          <ac:picMkLst>
            <pc:docMk/>
            <pc:sldMk cId="2679365059" sldId="372"/>
            <ac:picMk id="6" creationId="{91984150-F7B2-477D-BD53-CD19563591CD}"/>
          </ac:picMkLst>
        </pc:picChg>
        <pc:picChg chg="del mod">
          <ac:chgData name="Moaid" userId="9c820c72-540a-456f-a48b-8b0cf4484839" providerId="ADAL" clId="{B5FCAFE4-3AE6-4DEC-822C-442AD38840E8}" dt="2020-06-28T00:09:23.154" v="3207" actId="478"/>
          <ac:picMkLst>
            <pc:docMk/>
            <pc:sldMk cId="2679365059" sldId="372"/>
            <ac:picMk id="7" creationId="{B1383E1E-9996-4830-B63F-9390F5D5FACE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6-30T19:28:25.690" v="4722"/>
        <pc:sldMkLst>
          <pc:docMk/>
          <pc:sldMk cId="2995321991" sldId="373"/>
        </pc:sldMkLst>
        <pc:spChg chg="mod">
          <ac:chgData name="Moaid" userId="9c820c72-540a-456f-a48b-8b0cf4484839" providerId="ADAL" clId="{B5FCAFE4-3AE6-4DEC-822C-442AD38840E8}" dt="2020-06-27T23:55:33.636" v="2794" actId="20577"/>
          <ac:spMkLst>
            <pc:docMk/>
            <pc:sldMk cId="2995321991" sldId="373"/>
            <ac:spMk id="5" creationId="{D8C7B506-47CF-4275-9451-8468605F8233}"/>
          </ac:spMkLst>
        </pc:spChg>
        <pc:picChg chg="add del mod">
          <ac:chgData name="Moaid" userId="9c820c72-540a-456f-a48b-8b0cf4484839" providerId="ADAL" clId="{B5FCAFE4-3AE6-4DEC-822C-442AD38840E8}" dt="2020-06-27T23:57:40.863" v="2800" actId="478"/>
          <ac:picMkLst>
            <pc:docMk/>
            <pc:sldMk cId="2995321991" sldId="373"/>
            <ac:picMk id="3" creationId="{8DEBD75C-ED65-410C-9282-847AC70D3A2C}"/>
          </ac:picMkLst>
        </pc:picChg>
        <pc:picChg chg="del">
          <ac:chgData name="Moaid" userId="9c820c72-540a-456f-a48b-8b0cf4484839" providerId="ADAL" clId="{B5FCAFE4-3AE6-4DEC-822C-442AD38840E8}" dt="2020-06-27T23:57:18.161" v="2795" actId="478"/>
          <ac:picMkLst>
            <pc:docMk/>
            <pc:sldMk cId="2995321991" sldId="373"/>
            <ac:picMk id="7" creationId="{B1383E1E-9996-4830-B63F-9390F5D5FACE}"/>
          </ac:picMkLst>
        </pc:picChg>
        <pc:picChg chg="add mod">
          <ac:chgData name="Moaid" userId="9c820c72-540a-456f-a48b-8b0cf4484839" providerId="ADAL" clId="{B5FCAFE4-3AE6-4DEC-822C-442AD38840E8}" dt="2020-06-27T23:58:10.692" v="2817" actId="1036"/>
          <ac:picMkLst>
            <pc:docMk/>
            <pc:sldMk cId="2995321991" sldId="373"/>
            <ac:picMk id="8" creationId="{800EB772-76DA-4335-AD7C-2F760C54B73D}"/>
          </ac:picMkLst>
        </pc:picChg>
      </pc:sldChg>
      <pc:sldChg chg="modSp add mod ord modAnim">
        <pc:chgData name="Moaid" userId="9c820c72-540a-456f-a48b-8b0cf4484839" providerId="ADAL" clId="{B5FCAFE4-3AE6-4DEC-822C-442AD38840E8}" dt="2020-06-30T22:32:11.257" v="4819"/>
        <pc:sldMkLst>
          <pc:docMk/>
          <pc:sldMk cId="3735401244" sldId="374"/>
        </pc:sldMkLst>
        <pc:spChg chg="mod">
          <ac:chgData name="Moaid" userId="9c820c72-540a-456f-a48b-8b0cf4484839" providerId="ADAL" clId="{B5FCAFE4-3AE6-4DEC-822C-442AD38840E8}" dt="2020-06-27T23:59:20.161" v="2833" actId="20577"/>
          <ac:spMkLst>
            <pc:docMk/>
            <pc:sldMk cId="3735401244" sldId="374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8T00:49:38.259" v="4178" actId="5793"/>
          <ac:spMkLst>
            <pc:docMk/>
            <pc:sldMk cId="3735401244" sldId="374"/>
            <ac:spMk id="3" creationId="{1915A19A-0768-43C9-BFAE-7FF649ADF112}"/>
          </ac:spMkLst>
        </pc:spChg>
      </pc:sldChg>
      <pc:sldChg chg="modSp add del mod">
        <pc:chgData name="Moaid" userId="9c820c72-540a-456f-a48b-8b0cf4484839" providerId="ADAL" clId="{B5FCAFE4-3AE6-4DEC-822C-442AD38840E8}" dt="2020-06-28T00:05:44.995" v="2846" actId="47"/>
        <pc:sldMkLst>
          <pc:docMk/>
          <pc:sldMk cId="3514531602" sldId="375"/>
        </pc:sldMkLst>
        <pc:spChg chg="mod">
          <ac:chgData name="Moaid" userId="9c820c72-540a-456f-a48b-8b0cf4484839" providerId="ADAL" clId="{B5FCAFE4-3AE6-4DEC-822C-442AD38840E8}" dt="2020-06-28T00:05:38.292" v="2844" actId="20577"/>
          <ac:spMkLst>
            <pc:docMk/>
            <pc:sldMk cId="3514531602" sldId="375"/>
            <ac:spMk id="2" creationId="{0B21428B-6134-48B7-86BA-1A2F6AF084C2}"/>
          </ac:spMkLst>
        </pc:spChg>
      </pc:sldChg>
      <pc:sldChg chg="modSp add mod modAnim">
        <pc:chgData name="Moaid" userId="9c820c72-540a-456f-a48b-8b0cf4484839" providerId="ADAL" clId="{B5FCAFE4-3AE6-4DEC-822C-442AD38840E8}" dt="2020-07-06T20:29:19.728" v="5290" actId="20577"/>
        <pc:sldMkLst>
          <pc:docMk/>
          <pc:sldMk cId="2196642534" sldId="376"/>
        </pc:sldMkLst>
        <pc:spChg chg="mod">
          <ac:chgData name="Moaid" userId="9c820c72-540a-456f-a48b-8b0cf4484839" providerId="ADAL" clId="{B5FCAFE4-3AE6-4DEC-822C-442AD38840E8}" dt="2020-07-06T20:29:19.728" v="5290" actId="20577"/>
          <ac:spMkLst>
            <pc:docMk/>
            <pc:sldMk cId="2196642534" sldId="376"/>
            <ac:spMk id="3" creationId="{1915A19A-0768-43C9-BFAE-7FF649ADF112}"/>
          </ac:spMkLst>
        </pc:spChg>
      </pc:sldChg>
      <pc:sldChg chg="addSp delSp modSp add mod ord">
        <pc:chgData name="Moaid" userId="9c820c72-540a-456f-a48b-8b0cf4484839" providerId="ADAL" clId="{B5FCAFE4-3AE6-4DEC-822C-442AD38840E8}" dt="2020-06-30T13:03:22.267" v="4478"/>
        <pc:sldMkLst>
          <pc:docMk/>
          <pc:sldMk cId="2212042546" sldId="377"/>
        </pc:sldMkLst>
        <pc:spChg chg="mod">
          <ac:chgData name="Moaid" userId="9c820c72-540a-456f-a48b-8b0cf4484839" providerId="ADAL" clId="{B5FCAFE4-3AE6-4DEC-822C-442AD38840E8}" dt="2020-06-28T00:06:20.347" v="2891" actId="20577"/>
          <ac:spMkLst>
            <pc:docMk/>
            <pc:sldMk cId="2212042546" sldId="377"/>
            <ac:spMk id="5" creationId="{D8C7B506-47CF-4275-9451-8468605F8233}"/>
          </ac:spMkLst>
        </pc:spChg>
        <pc:picChg chg="add mod">
          <ac:chgData name="Moaid" userId="9c820c72-540a-456f-a48b-8b0cf4484839" providerId="ADAL" clId="{B5FCAFE4-3AE6-4DEC-822C-442AD38840E8}" dt="2020-06-28T00:58:31.946" v="4189" actId="14100"/>
          <ac:picMkLst>
            <pc:docMk/>
            <pc:sldMk cId="2212042546" sldId="377"/>
            <ac:picMk id="2" creationId="{EFF8421B-3339-4CDA-909C-63B1A748C9E5}"/>
          </ac:picMkLst>
        </pc:picChg>
        <pc:picChg chg="del">
          <ac:chgData name="Moaid" userId="9c820c72-540a-456f-a48b-8b0cf4484839" providerId="ADAL" clId="{B5FCAFE4-3AE6-4DEC-822C-442AD38840E8}" dt="2020-06-28T00:58:13.033" v="4179" actId="478"/>
          <ac:picMkLst>
            <pc:docMk/>
            <pc:sldMk cId="2212042546" sldId="377"/>
            <ac:picMk id="7" creationId="{B1383E1E-9996-4830-B63F-9390F5D5FACE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6-30T22:30:27.993" v="4805"/>
        <pc:sldMkLst>
          <pc:docMk/>
          <pc:sldMk cId="3206172390" sldId="378"/>
        </pc:sldMkLst>
        <pc:picChg chg="add mod">
          <ac:chgData name="Moaid" userId="9c820c72-540a-456f-a48b-8b0cf4484839" providerId="ADAL" clId="{B5FCAFE4-3AE6-4DEC-822C-442AD38840E8}" dt="2020-06-28T00:13:46.651" v="3487" actId="14100"/>
          <ac:picMkLst>
            <pc:docMk/>
            <pc:sldMk cId="3206172390" sldId="378"/>
            <ac:picMk id="3" creationId="{55528C4F-99F8-4B16-B23E-EF507E4196AA}"/>
          </ac:picMkLst>
        </pc:picChg>
        <pc:picChg chg="del">
          <ac:chgData name="Moaid" userId="9c820c72-540a-456f-a48b-8b0cf4484839" providerId="ADAL" clId="{B5FCAFE4-3AE6-4DEC-822C-442AD38840E8}" dt="2020-06-28T00:13:13.703" v="3471" actId="478"/>
          <ac:picMkLst>
            <pc:docMk/>
            <pc:sldMk cId="3206172390" sldId="378"/>
            <ac:picMk id="7" creationId="{B1383E1E-9996-4830-B63F-9390F5D5FACE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7-06T20:28:18.509" v="5282"/>
        <pc:sldMkLst>
          <pc:docMk/>
          <pc:sldMk cId="2212050134" sldId="379"/>
        </pc:sldMkLst>
        <pc:spChg chg="mod">
          <ac:chgData name="Moaid" userId="9c820c72-540a-456f-a48b-8b0cf4484839" providerId="ADAL" clId="{B5FCAFE4-3AE6-4DEC-822C-442AD38840E8}" dt="2020-06-28T01:25:08.950" v="4210" actId="20577"/>
          <ac:spMkLst>
            <pc:docMk/>
            <pc:sldMk cId="2212050134" sldId="379"/>
            <ac:spMk id="2" creationId="{0B21428B-6134-48B7-86BA-1A2F6AF084C2}"/>
          </ac:spMkLst>
        </pc:spChg>
        <pc:spChg chg="add mod">
          <ac:chgData name="Moaid" userId="9c820c72-540a-456f-a48b-8b0cf4484839" providerId="ADAL" clId="{B5FCAFE4-3AE6-4DEC-822C-442AD38840E8}" dt="2020-07-06T20:28:18.509" v="5282"/>
          <ac:spMkLst>
            <pc:docMk/>
            <pc:sldMk cId="2212050134" sldId="379"/>
            <ac:spMk id="5" creationId="{811EE573-9438-4668-92E2-2A4D3685DF92}"/>
          </ac:spMkLst>
        </pc:spChg>
        <pc:spChg chg="add del mod">
          <ac:chgData name="Moaid" userId="9c820c72-540a-456f-a48b-8b0cf4484839" providerId="ADAL" clId="{B5FCAFE4-3AE6-4DEC-822C-442AD38840E8}" dt="2020-06-28T00:13:04.251" v="3468"/>
          <ac:spMkLst>
            <pc:docMk/>
            <pc:sldMk cId="2212050134" sldId="379"/>
            <ac:spMk id="5" creationId="{D2C7838E-4992-462A-9E27-FA3E636AACE6}"/>
          </ac:spMkLst>
        </pc:spChg>
        <pc:picChg chg="add mod">
          <ac:chgData name="Moaid" userId="9c820c72-540a-456f-a48b-8b0cf4484839" providerId="ADAL" clId="{B5FCAFE4-3AE6-4DEC-822C-442AD38840E8}" dt="2020-06-28T00:13:09.561" v="3470" actId="14100"/>
          <ac:picMkLst>
            <pc:docMk/>
            <pc:sldMk cId="2212050134" sldId="379"/>
            <ac:picMk id="7" creationId="{07A09C61-152E-446A-839B-26F815B39DC0}"/>
          </ac:picMkLst>
        </pc:picChg>
        <pc:picChg chg="del">
          <ac:chgData name="Moaid" userId="9c820c72-540a-456f-a48b-8b0cf4484839" providerId="ADAL" clId="{B5FCAFE4-3AE6-4DEC-822C-442AD38840E8}" dt="2020-06-28T00:13:03.855" v="3467" actId="478"/>
          <ac:picMkLst>
            <pc:docMk/>
            <pc:sldMk cId="2212050134" sldId="379"/>
            <ac:picMk id="8" creationId="{D83B8A77-6652-4062-A2E1-BC055551734F}"/>
          </ac:picMkLst>
        </pc:picChg>
      </pc:sldChg>
      <pc:sldChg chg="modSp add mod modAnim">
        <pc:chgData name="Moaid" userId="9c820c72-540a-456f-a48b-8b0cf4484839" providerId="ADAL" clId="{B5FCAFE4-3AE6-4DEC-822C-442AD38840E8}" dt="2020-06-30T22:32:37.506" v="4825"/>
        <pc:sldMkLst>
          <pc:docMk/>
          <pc:sldMk cId="3501826211" sldId="380"/>
        </pc:sldMkLst>
        <pc:spChg chg="mod">
          <ac:chgData name="Moaid" userId="9c820c72-540a-456f-a48b-8b0cf4484839" providerId="ADAL" clId="{B5FCAFE4-3AE6-4DEC-822C-442AD38840E8}" dt="2020-06-28T00:48:41.795" v="4071" actId="20577"/>
          <ac:spMkLst>
            <pc:docMk/>
            <pc:sldMk cId="3501826211" sldId="380"/>
            <ac:spMk id="3" creationId="{1915A19A-0768-43C9-BFAE-7FF649ADF112}"/>
          </ac:spMkLst>
        </pc:spChg>
      </pc:sldChg>
      <pc:sldChg chg="modSp add mod ord">
        <pc:chgData name="Moaid" userId="9c820c72-540a-456f-a48b-8b0cf4484839" providerId="ADAL" clId="{B5FCAFE4-3AE6-4DEC-822C-442AD38840E8}" dt="2020-07-06T23:47:44.680" v="5917"/>
        <pc:sldMkLst>
          <pc:docMk/>
          <pc:sldMk cId="3601540230" sldId="381"/>
        </pc:sldMkLst>
        <pc:spChg chg="mod">
          <ac:chgData name="Moaid" userId="9c820c72-540a-456f-a48b-8b0cf4484839" providerId="ADAL" clId="{B5FCAFE4-3AE6-4DEC-822C-442AD38840E8}" dt="2020-06-28T01:25:16.848" v="4222" actId="20577"/>
          <ac:spMkLst>
            <pc:docMk/>
            <pc:sldMk cId="3601540230" sldId="381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6-28T01:26:31.671" v="4396" actId="20577"/>
          <ac:spMkLst>
            <pc:docMk/>
            <pc:sldMk cId="3601540230" sldId="381"/>
            <ac:spMk id="3" creationId="{1915A19A-0768-43C9-BFAE-7FF649ADF112}"/>
          </ac:spMkLst>
        </pc:spChg>
      </pc:sldChg>
      <pc:sldChg chg="addSp delSp modSp add del mod ord">
        <pc:chgData name="Moaid" userId="9c820c72-540a-456f-a48b-8b0cf4484839" providerId="ADAL" clId="{B5FCAFE4-3AE6-4DEC-822C-442AD38840E8}" dt="2020-06-30T19:12:29.744" v="4533" actId="47"/>
        <pc:sldMkLst>
          <pc:docMk/>
          <pc:sldMk cId="1599863802" sldId="382"/>
        </pc:sldMkLst>
        <pc:spChg chg="mod">
          <ac:chgData name="Moaid" userId="9c820c72-540a-456f-a48b-8b0cf4484839" providerId="ADAL" clId="{B5FCAFE4-3AE6-4DEC-822C-442AD38840E8}" dt="2020-06-28T01:26:52.015" v="4408" actId="20577"/>
          <ac:spMkLst>
            <pc:docMk/>
            <pc:sldMk cId="1599863802" sldId="382"/>
            <ac:spMk id="2" creationId="{0B21428B-6134-48B7-86BA-1A2F6AF084C2}"/>
          </ac:spMkLst>
        </pc:spChg>
        <pc:spChg chg="add del mod">
          <ac:chgData name="Moaid" userId="9c820c72-540a-456f-a48b-8b0cf4484839" providerId="ADAL" clId="{B5FCAFE4-3AE6-4DEC-822C-442AD38840E8}" dt="2020-06-28T01:27:00.026" v="4410"/>
          <ac:spMkLst>
            <pc:docMk/>
            <pc:sldMk cId="1599863802" sldId="382"/>
            <ac:spMk id="5" creationId="{5428EC1F-0F6A-456B-B5BE-F3B51A56C11E}"/>
          </ac:spMkLst>
        </pc:spChg>
        <pc:picChg chg="del">
          <ac:chgData name="Moaid" userId="9c820c72-540a-456f-a48b-8b0cf4484839" providerId="ADAL" clId="{B5FCAFE4-3AE6-4DEC-822C-442AD38840E8}" dt="2020-06-28T01:26:59.669" v="4409" actId="478"/>
          <ac:picMkLst>
            <pc:docMk/>
            <pc:sldMk cId="1599863802" sldId="382"/>
            <ac:picMk id="7" creationId="{07A09C61-152E-446A-839B-26F815B39DC0}"/>
          </ac:picMkLst>
        </pc:picChg>
        <pc:picChg chg="add mod">
          <ac:chgData name="Moaid" userId="9c820c72-540a-456f-a48b-8b0cf4484839" providerId="ADAL" clId="{B5FCAFE4-3AE6-4DEC-822C-442AD38840E8}" dt="2020-06-30T19:12:01.940" v="4514" actId="14100"/>
          <ac:picMkLst>
            <pc:docMk/>
            <pc:sldMk cId="1599863802" sldId="382"/>
            <ac:picMk id="8" creationId="{3CB270C6-F521-4DF6-A8FC-DD040492CF14}"/>
          </ac:picMkLst>
        </pc:picChg>
      </pc:sldChg>
      <pc:sldChg chg="modSp add mod ord modTransition">
        <pc:chgData name="Moaid" userId="9c820c72-540a-456f-a48b-8b0cf4484839" providerId="ADAL" clId="{B5FCAFE4-3AE6-4DEC-822C-442AD38840E8}" dt="2020-06-28T01:30:19.355" v="4442"/>
        <pc:sldMkLst>
          <pc:docMk/>
          <pc:sldMk cId="1751214251" sldId="383"/>
        </pc:sldMkLst>
        <pc:spChg chg="mod">
          <ac:chgData name="Moaid" userId="9c820c72-540a-456f-a48b-8b0cf4484839" providerId="ADAL" clId="{B5FCAFE4-3AE6-4DEC-822C-442AD38840E8}" dt="2020-06-28T01:29:57.486" v="4441" actId="20577"/>
          <ac:spMkLst>
            <pc:docMk/>
            <pc:sldMk cId="1751214251" sldId="383"/>
            <ac:spMk id="3" creationId="{1915A19A-0768-43C9-BFAE-7FF649ADF112}"/>
          </ac:spMkLst>
        </pc:spChg>
      </pc:sldChg>
      <pc:sldChg chg="addSp delSp modSp add mod ord modTransition">
        <pc:chgData name="Moaid" userId="9c820c72-540a-456f-a48b-8b0cf4484839" providerId="ADAL" clId="{B5FCAFE4-3AE6-4DEC-822C-442AD38840E8}" dt="2020-07-06T20:28:42.636" v="5287"/>
        <pc:sldMkLst>
          <pc:docMk/>
          <pc:sldMk cId="2472038266" sldId="384"/>
        </pc:sldMkLst>
        <pc:picChg chg="add del">
          <ac:chgData name="Moaid" userId="9c820c72-540a-456f-a48b-8b0cf4484839" providerId="ADAL" clId="{B5FCAFE4-3AE6-4DEC-822C-442AD38840E8}" dt="2020-06-30T19:12:16.568" v="4526" actId="478"/>
          <ac:picMkLst>
            <pc:docMk/>
            <pc:sldMk cId="2472038266" sldId="384"/>
            <ac:picMk id="2" creationId="{EFF8421B-3339-4CDA-909C-63B1A748C9E5}"/>
          </ac:picMkLst>
        </pc:picChg>
        <pc:picChg chg="add del mod">
          <ac:chgData name="Moaid" userId="9c820c72-540a-456f-a48b-8b0cf4484839" providerId="ADAL" clId="{B5FCAFE4-3AE6-4DEC-822C-442AD38840E8}" dt="2020-06-30T19:12:07.369" v="4519"/>
          <ac:picMkLst>
            <pc:docMk/>
            <pc:sldMk cId="2472038266" sldId="384"/>
            <ac:picMk id="6" creationId="{2D9C7BB3-03DB-4C1B-BC85-BE9D36F195AC}"/>
          </ac:picMkLst>
        </pc:picChg>
        <pc:picChg chg="add del mod">
          <ac:chgData name="Moaid" userId="9c820c72-540a-456f-a48b-8b0cf4484839" providerId="ADAL" clId="{B5FCAFE4-3AE6-4DEC-822C-442AD38840E8}" dt="2020-06-30T19:12:12.989" v="4524"/>
          <ac:picMkLst>
            <pc:docMk/>
            <pc:sldMk cId="2472038266" sldId="384"/>
            <ac:picMk id="7" creationId="{B1FDB85C-A6A1-40B7-9DF6-CA9691923B69}"/>
          </ac:picMkLst>
        </pc:picChg>
        <pc:picChg chg="add mod">
          <ac:chgData name="Moaid" userId="9c820c72-540a-456f-a48b-8b0cf4484839" providerId="ADAL" clId="{B5FCAFE4-3AE6-4DEC-822C-442AD38840E8}" dt="2020-06-30T19:12:28.339" v="4532" actId="14100"/>
          <ac:picMkLst>
            <pc:docMk/>
            <pc:sldMk cId="2472038266" sldId="384"/>
            <ac:picMk id="8" creationId="{EC45B152-849C-4288-AEA7-ABAE10D16AE0}"/>
          </ac:picMkLst>
        </pc:picChg>
      </pc:sldChg>
      <pc:sldChg chg="addSp delSp modSp add del mod modTransition">
        <pc:chgData name="Moaid" userId="9c820c72-540a-456f-a48b-8b0cf4484839" providerId="ADAL" clId="{B5FCAFE4-3AE6-4DEC-822C-442AD38840E8}" dt="2020-07-07T06:51:45.249" v="5938" actId="47"/>
        <pc:sldMkLst>
          <pc:docMk/>
          <pc:sldMk cId="4200083159" sldId="385"/>
        </pc:sldMkLst>
        <pc:spChg chg="del mod">
          <ac:chgData name="Moaid" userId="9c820c72-540a-456f-a48b-8b0cf4484839" providerId="ADAL" clId="{B5FCAFE4-3AE6-4DEC-822C-442AD38840E8}" dt="2020-06-30T19:25:29.328" v="4721"/>
          <ac:spMkLst>
            <pc:docMk/>
            <pc:sldMk cId="4200083159" sldId="385"/>
            <ac:spMk id="3" creationId="{1915A19A-0768-43C9-BFAE-7FF649ADF112}"/>
          </ac:spMkLst>
        </pc:spChg>
        <pc:spChg chg="add mod">
          <ac:chgData name="Moaid" userId="9c820c72-540a-456f-a48b-8b0cf4484839" providerId="ADAL" clId="{B5FCAFE4-3AE6-4DEC-822C-442AD38840E8}" dt="2020-07-06T20:28:20.509" v="5283"/>
          <ac:spMkLst>
            <pc:docMk/>
            <pc:sldMk cId="4200083159" sldId="385"/>
            <ac:spMk id="6" creationId="{840FCA5D-CFAB-4419-A595-563C5E7D3FA6}"/>
          </ac:spMkLst>
        </pc:spChg>
        <pc:picChg chg="add mod">
          <ac:chgData name="Moaid" userId="9c820c72-540a-456f-a48b-8b0cf4484839" providerId="ADAL" clId="{B5FCAFE4-3AE6-4DEC-822C-442AD38840E8}" dt="2020-06-30T19:25:29.328" v="4721"/>
          <ac:picMkLst>
            <pc:docMk/>
            <pc:sldMk cId="4200083159" sldId="385"/>
            <ac:picMk id="5" creationId="{0D148619-74D6-49FB-8BD3-5867AFB91AF9}"/>
          </ac:picMkLst>
        </pc:picChg>
      </pc:sldChg>
      <pc:sldChg chg="add modTransition">
        <pc:chgData name="Moaid" userId="9c820c72-540a-456f-a48b-8b0cf4484839" providerId="ADAL" clId="{B5FCAFE4-3AE6-4DEC-822C-442AD38840E8}" dt="2020-07-06T18:24:55.956" v="5051"/>
        <pc:sldMkLst>
          <pc:docMk/>
          <pc:sldMk cId="695665985" sldId="386"/>
        </pc:sldMkLst>
      </pc:sldChg>
      <pc:sldChg chg="delSp modSp add mod ord">
        <pc:chgData name="Moaid" userId="9c820c72-540a-456f-a48b-8b0cf4484839" providerId="ADAL" clId="{B5FCAFE4-3AE6-4DEC-822C-442AD38840E8}" dt="2020-07-06T18:36:47.895" v="5202" actId="20577"/>
        <pc:sldMkLst>
          <pc:docMk/>
          <pc:sldMk cId="230357423" sldId="387"/>
        </pc:sldMkLst>
        <pc:spChg chg="mod">
          <ac:chgData name="Moaid" userId="9c820c72-540a-456f-a48b-8b0cf4484839" providerId="ADAL" clId="{B5FCAFE4-3AE6-4DEC-822C-442AD38840E8}" dt="2020-07-06T18:36:47.895" v="5202" actId="20577"/>
          <ac:spMkLst>
            <pc:docMk/>
            <pc:sldMk cId="230357423" sldId="387"/>
            <ac:spMk id="3" creationId="{1915A19A-0768-43C9-BFAE-7FF649ADF112}"/>
          </ac:spMkLst>
        </pc:spChg>
        <pc:picChg chg="del">
          <ac:chgData name="Moaid" userId="9c820c72-540a-456f-a48b-8b0cf4484839" providerId="ADAL" clId="{B5FCAFE4-3AE6-4DEC-822C-442AD38840E8}" dt="2020-07-06T18:19:12.395" v="4998" actId="478"/>
          <ac:picMkLst>
            <pc:docMk/>
            <pc:sldMk cId="230357423" sldId="387"/>
            <ac:picMk id="6" creationId="{9875C390-DDD1-4AD2-BE21-9A8779B85CE7}"/>
          </ac:picMkLst>
        </pc:picChg>
      </pc:sldChg>
      <pc:sldChg chg="add modTransition">
        <pc:chgData name="Moaid" userId="9c820c72-540a-456f-a48b-8b0cf4484839" providerId="ADAL" clId="{B5FCAFE4-3AE6-4DEC-822C-442AD38840E8}" dt="2020-07-06T18:24:55.956" v="5051"/>
        <pc:sldMkLst>
          <pc:docMk/>
          <pc:sldMk cId="1344739939" sldId="388"/>
        </pc:sldMkLst>
      </pc:sldChg>
      <pc:sldChg chg="addSp modSp add mod modTransition">
        <pc:chgData name="Moaid" userId="9c820c72-540a-456f-a48b-8b0cf4484839" providerId="ADAL" clId="{B5FCAFE4-3AE6-4DEC-822C-442AD38840E8}" dt="2020-07-06T21:41:38.688" v="5356" actId="14100"/>
        <pc:sldMkLst>
          <pc:docMk/>
          <pc:sldMk cId="1395588248" sldId="389"/>
        </pc:sldMkLst>
        <pc:spChg chg="add mod">
          <ac:chgData name="Moaid" userId="9c820c72-540a-456f-a48b-8b0cf4484839" providerId="ADAL" clId="{B5FCAFE4-3AE6-4DEC-822C-442AD38840E8}" dt="2020-07-06T20:28:00.972" v="5270"/>
          <ac:spMkLst>
            <pc:docMk/>
            <pc:sldMk cId="1395588248" sldId="389"/>
            <ac:spMk id="6" creationId="{2393F44B-A430-404B-A8E5-6E73DF7499CE}"/>
          </ac:spMkLst>
        </pc:spChg>
        <pc:picChg chg="add mod">
          <ac:chgData name="Moaid" userId="9c820c72-540a-456f-a48b-8b0cf4484839" providerId="ADAL" clId="{B5FCAFE4-3AE6-4DEC-822C-442AD38840E8}" dt="2020-07-06T21:41:38.688" v="5356" actId="14100"/>
          <ac:picMkLst>
            <pc:docMk/>
            <pc:sldMk cId="1395588248" sldId="389"/>
            <ac:picMk id="3" creationId="{46CA6383-6D96-4855-ADC2-5A7E3EB39570}"/>
          </ac:picMkLst>
        </pc:picChg>
        <pc:picChg chg="mod">
          <ac:chgData name="Moaid" userId="9c820c72-540a-456f-a48b-8b0cf4484839" providerId="ADAL" clId="{B5FCAFE4-3AE6-4DEC-822C-442AD38840E8}" dt="2020-07-06T18:27:49.693" v="5073" actId="14100"/>
          <ac:picMkLst>
            <pc:docMk/>
            <pc:sldMk cId="1395588248" sldId="389"/>
            <ac:picMk id="7" creationId="{C1F4D043-4864-4C24-9C17-D4E6B2038F87}"/>
          </ac:picMkLst>
        </pc:picChg>
      </pc:sldChg>
      <pc:sldChg chg="addSp modSp add modTransition">
        <pc:chgData name="Moaid" userId="9c820c72-540a-456f-a48b-8b0cf4484839" providerId="ADAL" clId="{B5FCAFE4-3AE6-4DEC-822C-442AD38840E8}" dt="2020-07-06T21:42:16.710" v="5361"/>
        <pc:sldMkLst>
          <pc:docMk/>
          <pc:sldMk cId="643724099" sldId="390"/>
        </pc:sldMkLst>
        <pc:spChg chg="add mod">
          <ac:chgData name="Moaid" userId="9c820c72-540a-456f-a48b-8b0cf4484839" providerId="ADAL" clId="{B5FCAFE4-3AE6-4DEC-822C-442AD38840E8}" dt="2020-07-06T20:28:07.704" v="5277"/>
          <ac:spMkLst>
            <pc:docMk/>
            <pc:sldMk cId="643724099" sldId="390"/>
            <ac:spMk id="5" creationId="{F22256C5-5A1E-4617-87DE-3A5B19A43039}"/>
          </ac:spMkLst>
        </pc:spChg>
      </pc:sldChg>
      <pc:sldChg chg="addSp modSp add mod modTransition">
        <pc:chgData name="Moaid" userId="9c820c72-540a-456f-a48b-8b0cf4484839" providerId="ADAL" clId="{B5FCAFE4-3AE6-4DEC-822C-442AD38840E8}" dt="2020-07-06T21:41:46.008" v="5358" actId="14100"/>
        <pc:sldMkLst>
          <pc:docMk/>
          <pc:sldMk cId="2975211933" sldId="391"/>
        </pc:sldMkLst>
        <pc:spChg chg="add mod">
          <ac:chgData name="Moaid" userId="9c820c72-540a-456f-a48b-8b0cf4484839" providerId="ADAL" clId="{B5FCAFE4-3AE6-4DEC-822C-442AD38840E8}" dt="2020-07-06T20:28:02.222" v="5271"/>
          <ac:spMkLst>
            <pc:docMk/>
            <pc:sldMk cId="2975211933" sldId="391"/>
            <ac:spMk id="6" creationId="{C1473F88-53BA-46F3-BD83-E617603A5285}"/>
          </ac:spMkLst>
        </pc:spChg>
        <pc:picChg chg="mod">
          <ac:chgData name="Moaid" userId="9c820c72-540a-456f-a48b-8b0cf4484839" providerId="ADAL" clId="{B5FCAFE4-3AE6-4DEC-822C-442AD38840E8}" dt="2020-07-06T21:41:46.008" v="5358" actId="14100"/>
          <ac:picMkLst>
            <pc:docMk/>
            <pc:sldMk cId="2975211933" sldId="391"/>
            <ac:picMk id="3" creationId="{46CA6383-6D96-4855-ADC2-5A7E3EB39570}"/>
          </ac:picMkLst>
        </pc:picChg>
      </pc:sldChg>
      <pc:sldChg chg="addSp modSp add mod modTransition">
        <pc:chgData name="Moaid" userId="9c820c72-540a-456f-a48b-8b0cf4484839" providerId="ADAL" clId="{B5FCAFE4-3AE6-4DEC-822C-442AD38840E8}" dt="2020-07-06T21:41:50.429" v="5359" actId="14100"/>
        <pc:sldMkLst>
          <pc:docMk/>
          <pc:sldMk cId="3480822553" sldId="392"/>
        </pc:sldMkLst>
        <pc:spChg chg="add mod">
          <ac:chgData name="Moaid" userId="9c820c72-540a-456f-a48b-8b0cf4484839" providerId="ADAL" clId="{B5FCAFE4-3AE6-4DEC-822C-442AD38840E8}" dt="2020-07-06T20:28:03.784" v="5272"/>
          <ac:spMkLst>
            <pc:docMk/>
            <pc:sldMk cId="3480822553" sldId="392"/>
            <ac:spMk id="6" creationId="{47611F1D-223B-4D96-B23C-CE4E55EE3990}"/>
          </ac:spMkLst>
        </pc:spChg>
        <pc:picChg chg="mod">
          <ac:chgData name="Moaid" userId="9c820c72-540a-456f-a48b-8b0cf4484839" providerId="ADAL" clId="{B5FCAFE4-3AE6-4DEC-822C-442AD38840E8}" dt="2020-07-06T21:41:50.429" v="5359" actId="14100"/>
          <ac:picMkLst>
            <pc:docMk/>
            <pc:sldMk cId="3480822553" sldId="392"/>
            <ac:picMk id="3" creationId="{46CA6383-6D96-4855-ADC2-5A7E3EB39570}"/>
          </ac:picMkLst>
        </pc:picChg>
      </pc:sldChg>
      <pc:sldChg chg="addSp modSp add mod modTransition">
        <pc:chgData name="Moaid" userId="9c820c72-540a-456f-a48b-8b0cf4484839" providerId="ADAL" clId="{B5FCAFE4-3AE6-4DEC-822C-442AD38840E8}" dt="2020-07-06T21:41:58.638" v="5360" actId="14100"/>
        <pc:sldMkLst>
          <pc:docMk/>
          <pc:sldMk cId="2817661101" sldId="393"/>
        </pc:sldMkLst>
        <pc:spChg chg="add mod">
          <ac:chgData name="Moaid" userId="9c820c72-540a-456f-a48b-8b0cf4484839" providerId="ADAL" clId="{B5FCAFE4-3AE6-4DEC-822C-442AD38840E8}" dt="2020-07-06T20:28:04.486" v="5273"/>
          <ac:spMkLst>
            <pc:docMk/>
            <pc:sldMk cId="2817661101" sldId="393"/>
            <ac:spMk id="6" creationId="{29A7F3F8-52BD-40DC-88FA-835E201F6ABD}"/>
          </ac:spMkLst>
        </pc:spChg>
        <pc:picChg chg="mod">
          <ac:chgData name="Moaid" userId="9c820c72-540a-456f-a48b-8b0cf4484839" providerId="ADAL" clId="{B5FCAFE4-3AE6-4DEC-822C-442AD38840E8}" dt="2020-07-06T21:41:58.638" v="5360" actId="14100"/>
          <ac:picMkLst>
            <pc:docMk/>
            <pc:sldMk cId="2817661101" sldId="393"/>
            <ac:picMk id="3" creationId="{46CA6383-6D96-4855-ADC2-5A7E3EB39570}"/>
          </ac:picMkLst>
        </pc:picChg>
      </pc:sldChg>
      <pc:sldChg chg="addSp modSp add mod modTransition">
        <pc:chgData name="Moaid" userId="9c820c72-540a-456f-a48b-8b0cf4484839" providerId="ADAL" clId="{B5FCAFE4-3AE6-4DEC-822C-442AD38840E8}" dt="2020-07-06T20:28:05.150" v="5274"/>
        <pc:sldMkLst>
          <pc:docMk/>
          <pc:sldMk cId="3904277610" sldId="394"/>
        </pc:sldMkLst>
        <pc:spChg chg="add mod">
          <ac:chgData name="Moaid" userId="9c820c72-540a-456f-a48b-8b0cf4484839" providerId="ADAL" clId="{B5FCAFE4-3AE6-4DEC-822C-442AD38840E8}" dt="2020-07-06T20:28:05.150" v="5274"/>
          <ac:spMkLst>
            <pc:docMk/>
            <pc:sldMk cId="3904277610" sldId="394"/>
            <ac:spMk id="6" creationId="{B4E4447D-B612-42AA-9404-C5FF1343E1EE}"/>
          </ac:spMkLst>
        </pc:spChg>
        <pc:picChg chg="mod">
          <ac:chgData name="Moaid" userId="9c820c72-540a-456f-a48b-8b0cf4484839" providerId="ADAL" clId="{B5FCAFE4-3AE6-4DEC-822C-442AD38840E8}" dt="2020-07-06T18:30:39.382" v="5104" actId="1037"/>
          <ac:picMkLst>
            <pc:docMk/>
            <pc:sldMk cId="3904277610" sldId="394"/>
            <ac:picMk id="3" creationId="{46CA6383-6D96-4855-ADC2-5A7E3EB39570}"/>
          </ac:picMkLst>
        </pc:picChg>
      </pc:sldChg>
      <pc:sldChg chg="addSp modSp add mod modTransition">
        <pc:chgData name="Moaid" userId="9c820c72-540a-456f-a48b-8b0cf4484839" providerId="ADAL" clId="{B5FCAFE4-3AE6-4DEC-822C-442AD38840E8}" dt="2020-07-06T20:28:06.406" v="5275"/>
        <pc:sldMkLst>
          <pc:docMk/>
          <pc:sldMk cId="66856756" sldId="395"/>
        </pc:sldMkLst>
        <pc:spChg chg="add mod">
          <ac:chgData name="Moaid" userId="9c820c72-540a-456f-a48b-8b0cf4484839" providerId="ADAL" clId="{B5FCAFE4-3AE6-4DEC-822C-442AD38840E8}" dt="2020-07-06T20:28:06.406" v="5275"/>
          <ac:spMkLst>
            <pc:docMk/>
            <pc:sldMk cId="66856756" sldId="395"/>
            <ac:spMk id="6" creationId="{EE3A3A85-72B4-4391-A6C8-07F9E68ADBB4}"/>
          </ac:spMkLst>
        </pc:spChg>
        <pc:picChg chg="mod">
          <ac:chgData name="Moaid" userId="9c820c72-540a-456f-a48b-8b0cf4484839" providerId="ADAL" clId="{B5FCAFE4-3AE6-4DEC-822C-442AD38840E8}" dt="2020-07-06T18:30:49.273" v="5108" actId="1037"/>
          <ac:picMkLst>
            <pc:docMk/>
            <pc:sldMk cId="66856756" sldId="395"/>
            <ac:picMk id="3" creationId="{46CA6383-6D96-4855-ADC2-5A7E3EB39570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6T20:28:07.095" v="5276"/>
        <pc:sldMkLst>
          <pc:docMk/>
          <pc:sldMk cId="3117832435" sldId="396"/>
        </pc:sldMkLst>
        <pc:spChg chg="add mod">
          <ac:chgData name="Moaid" userId="9c820c72-540a-456f-a48b-8b0cf4484839" providerId="ADAL" clId="{B5FCAFE4-3AE6-4DEC-822C-442AD38840E8}" dt="2020-07-06T20:28:07.095" v="5276"/>
          <ac:spMkLst>
            <pc:docMk/>
            <pc:sldMk cId="3117832435" sldId="396"/>
            <ac:spMk id="6" creationId="{19BEF81C-1697-414D-A8FB-CE70A9411EFF}"/>
          </ac:spMkLst>
        </pc:spChg>
        <pc:picChg chg="del">
          <ac:chgData name="Moaid" userId="9c820c72-540a-456f-a48b-8b0cf4484839" providerId="ADAL" clId="{B5FCAFE4-3AE6-4DEC-822C-442AD38840E8}" dt="2020-07-06T18:30:51.773" v="5109" actId="478"/>
          <ac:picMkLst>
            <pc:docMk/>
            <pc:sldMk cId="3117832435" sldId="396"/>
            <ac:picMk id="3" creationId="{46CA6383-6D96-4855-ADC2-5A7E3EB39570}"/>
          </ac:picMkLst>
        </pc:picChg>
      </pc:sldChg>
      <pc:sldChg chg="addSp delSp modSp add mod">
        <pc:chgData name="Moaid" userId="9c820c72-540a-456f-a48b-8b0cf4484839" providerId="ADAL" clId="{B5FCAFE4-3AE6-4DEC-822C-442AD38840E8}" dt="2020-07-06T23:49:13.036" v="5923"/>
        <pc:sldMkLst>
          <pc:docMk/>
          <pc:sldMk cId="2818216679" sldId="397"/>
        </pc:sldMkLst>
        <pc:spChg chg="del mod">
          <ac:chgData name="Moaid" userId="9c820c72-540a-456f-a48b-8b0cf4484839" providerId="ADAL" clId="{B5FCAFE4-3AE6-4DEC-822C-442AD38840E8}" dt="2020-07-06T18:40:54.618" v="5207" actId="478"/>
          <ac:spMkLst>
            <pc:docMk/>
            <pc:sldMk cId="2818216679" sldId="397"/>
            <ac:spMk id="3" creationId="{1915A19A-0768-43C9-BFAE-7FF649ADF112}"/>
          </ac:spMkLst>
        </pc:spChg>
        <pc:spChg chg="add del mod">
          <ac:chgData name="Moaid" userId="9c820c72-540a-456f-a48b-8b0cf4484839" providerId="ADAL" clId="{B5FCAFE4-3AE6-4DEC-822C-442AD38840E8}" dt="2020-07-06T18:40:56.978" v="5210"/>
          <ac:spMkLst>
            <pc:docMk/>
            <pc:sldMk cId="2818216679" sldId="397"/>
            <ac:spMk id="6" creationId="{4DE7C571-5025-4E20-82D3-7A9C6CB30F55}"/>
          </ac:spMkLst>
        </pc:spChg>
        <pc:spChg chg="add del mod">
          <ac:chgData name="Moaid" userId="9c820c72-540a-456f-a48b-8b0cf4484839" providerId="ADAL" clId="{B5FCAFE4-3AE6-4DEC-822C-442AD38840E8}" dt="2020-07-06T23:49:13.036" v="5923"/>
          <ac:spMkLst>
            <pc:docMk/>
            <pc:sldMk cId="2818216679" sldId="397"/>
            <ac:spMk id="10" creationId="{514A9265-F106-4905-8F80-F34081DA631B}"/>
          </ac:spMkLst>
        </pc:spChg>
        <pc:picChg chg="add del">
          <ac:chgData name="Moaid" userId="9c820c72-540a-456f-a48b-8b0cf4484839" providerId="ADAL" clId="{B5FCAFE4-3AE6-4DEC-822C-442AD38840E8}" dt="2020-07-06T18:40:56.065" v="5209" actId="478"/>
          <ac:picMkLst>
            <pc:docMk/>
            <pc:sldMk cId="2818216679" sldId="397"/>
            <ac:picMk id="7" creationId="{80498675-1A3A-4861-8E60-61BFD0A87895}"/>
          </ac:picMkLst>
        </pc:picChg>
        <pc:picChg chg="add del mod">
          <ac:chgData name="Moaid" userId="9c820c72-540a-456f-a48b-8b0cf4484839" providerId="ADAL" clId="{B5FCAFE4-3AE6-4DEC-822C-442AD38840E8}" dt="2020-07-06T23:49:11.716" v="5922" actId="478"/>
          <ac:picMkLst>
            <pc:docMk/>
            <pc:sldMk cId="2818216679" sldId="397"/>
            <ac:picMk id="8" creationId="{23A144F4-0D20-4742-88E0-B46572B17587}"/>
          </ac:picMkLst>
        </pc:picChg>
        <pc:picChg chg="add mod">
          <ac:chgData name="Moaid" userId="9c820c72-540a-456f-a48b-8b0cf4484839" providerId="ADAL" clId="{B5FCAFE4-3AE6-4DEC-822C-442AD38840E8}" dt="2020-07-06T23:49:13.036" v="5923"/>
          <ac:picMkLst>
            <pc:docMk/>
            <pc:sldMk cId="2818216679" sldId="397"/>
            <ac:picMk id="11" creationId="{65305907-5E4D-438C-AB8F-EB15DA89045A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7-06T23:30:21.616" v="5728"/>
        <pc:sldMkLst>
          <pc:docMk/>
          <pc:sldMk cId="246480036" sldId="398"/>
        </pc:sldMkLst>
        <pc:spChg chg="del mod">
          <ac:chgData name="Moaid" userId="9c820c72-540a-456f-a48b-8b0cf4484839" providerId="ADAL" clId="{B5FCAFE4-3AE6-4DEC-822C-442AD38840E8}" dt="2020-07-06T20:28:35.790" v="5286"/>
          <ac:spMkLst>
            <pc:docMk/>
            <pc:sldMk cId="246480036" sldId="398"/>
            <ac:spMk id="3" creationId="{1915A19A-0768-43C9-BFAE-7FF649ADF112}"/>
          </ac:spMkLst>
        </pc:spChg>
        <pc:picChg chg="add mod">
          <ac:chgData name="Moaid" userId="9c820c72-540a-456f-a48b-8b0cf4484839" providerId="ADAL" clId="{B5FCAFE4-3AE6-4DEC-822C-442AD38840E8}" dt="2020-07-06T20:28:35.790" v="5286"/>
          <ac:picMkLst>
            <pc:docMk/>
            <pc:sldMk cId="246480036" sldId="398"/>
            <ac:picMk id="5" creationId="{D4FAF279-9F1A-4BA2-B4CA-2AB24822D665}"/>
          </ac:picMkLst>
        </pc:picChg>
      </pc:sldChg>
      <pc:sldChg chg="add modTransition">
        <pc:chgData name="Moaid" userId="9c820c72-540a-456f-a48b-8b0cf4484839" providerId="ADAL" clId="{B5FCAFE4-3AE6-4DEC-822C-442AD38840E8}" dt="2020-07-06T20:30:44.074" v="5304"/>
        <pc:sldMkLst>
          <pc:docMk/>
          <pc:sldMk cId="845912289" sldId="399"/>
        </pc:sldMkLst>
      </pc:sldChg>
      <pc:sldChg chg="modSp add mod">
        <pc:chgData name="Moaid" userId="9c820c72-540a-456f-a48b-8b0cf4484839" providerId="ADAL" clId="{B5FCAFE4-3AE6-4DEC-822C-442AD38840E8}" dt="2020-07-06T21:41:42.273" v="5357" actId="14100"/>
        <pc:sldMkLst>
          <pc:docMk/>
          <pc:sldMk cId="3888033255" sldId="400"/>
        </pc:sldMkLst>
        <pc:picChg chg="mod">
          <ac:chgData name="Moaid" userId="9c820c72-540a-456f-a48b-8b0cf4484839" providerId="ADAL" clId="{B5FCAFE4-3AE6-4DEC-822C-442AD38840E8}" dt="2020-07-06T21:41:42.273" v="5357" actId="14100"/>
          <ac:picMkLst>
            <pc:docMk/>
            <pc:sldMk cId="3888033255" sldId="400"/>
            <ac:picMk id="3" creationId="{46CA6383-6D96-4855-ADC2-5A7E3EB39570}"/>
          </ac:picMkLst>
        </pc:picChg>
      </pc:sldChg>
      <pc:sldChg chg="addSp modSp add mod ord modTransition">
        <pc:chgData name="Moaid" userId="9c820c72-540a-456f-a48b-8b0cf4484839" providerId="ADAL" clId="{B5FCAFE4-3AE6-4DEC-822C-442AD38840E8}" dt="2020-07-06T22:09:41.090" v="5437"/>
        <pc:sldMkLst>
          <pc:docMk/>
          <pc:sldMk cId="787039234" sldId="401"/>
        </pc:sldMkLst>
        <pc:picChg chg="add mod">
          <ac:chgData name="Moaid" userId="9c820c72-540a-456f-a48b-8b0cf4484839" providerId="ADAL" clId="{B5FCAFE4-3AE6-4DEC-822C-442AD38840E8}" dt="2020-07-06T21:53:05.564" v="5384" actId="14100"/>
          <ac:picMkLst>
            <pc:docMk/>
            <pc:sldMk cId="787039234" sldId="401"/>
            <ac:picMk id="3" creationId="{1E7BC536-F2A8-4812-9DEF-1BEB940111FE}"/>
          </ac:picMkLst>
        </pc:picChg>
      </pc:sldChg>
      <pc:sldChg chg="new del">
        <pc:chgData name="Moaid" userId="9c820c72-540a-456f-a48b-8b0cf4484839" providerId="ADAL" clId="{B5FCAFE4-3AE6-4DEC-822C-442AD38840E8}" dt="2020-07-06T21:52:27.481" v="5378" actId="2696"/>
        <pc:sldMkLst>
          <pc:docMk/>
          <pc:sldMk cId="2926220842" sldId="401"/>
        </pc:sldMkLst>
      </pc:sldChg>
      <pc:sldChg chg="delSp modSp add mod ord modTransition">
        <pc:chgData name="Moaid" userId="9c820c72-540a-456f-a48b-8b0cf4484839" providerId="ADAL" clId="{B5FCAFE4-3AE6-4DEC-822C-442AD38840E8}" dt="2020-07-06T22:09:41.090" v="5437"/>
        <pc:sldMkLst>
          <pc:docMk/>
          <pc:sldMk cId="3934495280" sldId="402"/>
        </pc:sldMkLst>
        <pc:picChg chg="del mod">
          <ac:chgData name="Moaid" userId="9c820c72-540a-456f-a48b-8b0cf4484839" providerId="ADAL" clId="{B5FCAFE4-3AE6-4DEC-822C-442AD38840E8}" dt="2020-07-06T21:54:52.238" v="5391" actId="478"/>
          <ac:picMkLst>
            <pc:docMk/>
            <pc:sldMk cId="3934495280" sldId="402"/>
            <ac:picMk id="3" creationId="{1E7BC536-F2A8-4812-9DEF-1BEB940111FE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7-06T22:23:47.125" v="5494"/>
        <pc:sldMkLst>
          <pc:docMk/>
          <pc:sldMk cId="3016096092" sldId="403"/>
        </pc:sldMkLst>
        <pc:spChg chg="add del mod">
          <ac:chgData name="Moaid" userId="9c820c72-540a-456f-a48b-8b0cf4484839" providerId="ADAL" clId="{B5FCAFE4-3AE6-4DEC-822C-442AD38840E8}" dt="2020-07-06T21:55:12.642" v="5395" actId="478"/>
          <ac:spMkLst>
            <pc:docMk/>
            <pc:sldMk cId="3016096092" sldId="403"/>
            <ac:spMk id="5" creationId="{0FAB7656-9740-4E64-9AF8-9A20CADBD120}"/>
          </ac:spMkLst>
        </pc:spChg>
        <pc:spChg chg="add mod">
          <ac:chgData name="Moaid" userId="9c820c72-540a-456f-a48b-8b0cf4484839" providerId="ADAL" clId="{B5FCAFE4-3AE6-4DEC-822C-442AD38840E8}" dt="2020-07-06T22:11:27.266" v="5440" actId="1038"/>
          <ac:spMkLst>
            <pc:docMk/>
            <pc:sldMk cId="3016096092" sldId="403"/>
            <ac:spMk id="8" creationId="{73059C6B-7787-43EF-86FB-EA2C2BF0CF02}"/>
          </ac:spMkLst>
        </pc:spChg>
        <pc:spChg chg="add mod">
          <ac:chgData name="Moaid" userId="9c820c72-540a-456f-a48b-8b0cf4484839" providerId="ADAL" clId="{B5FCAFE4-3AE6-4DEC-822C-442AD38840E8}" dt="2020-07-06T22:11:27.266" v="5440" actId="1038"/>
          <ac:spMkLst>
            <pc:docMk/>
            <pc:sldMk cId="3016096092" sldId="403"/>
            <ac:spMk id="10" creationId="{F00ACD85-7710-4299-A588-A394FC9EF87B}"/>
          </ac:spMkLst>
        </pc:spChg>
        <pc:picChg chg="add mod">
          <ac:chgData name="Moaid" userId="9c820c72-540a-456f-a48b-8b0cf4484839" providerId="ADAL" clId="{B5FCAFE4-3AE6-4DEC-822C-442AD38840E8}" dt="2020-07-06T22:11:27.266" v="5440" actId="1038"/>
          <ac:picMkLst>
            <pc:docMk/>
            <pc:sldMk cId="3016096092" sldId="403"/>
            <ac:picMk id="6" creationId="{A4A80388-AB04-4948-B475-37C1D71943C7}"/>
          </ac:picMkLst>
        </pc:picChg>
        <pc:picChg chg="add mod">
          <ac:chgData name="Moaid" userId="9c820c72-540a-456f-a48b-8b0cf4484839" providerId="ADAL" clId="{B5FCAFE4-3AE6-4DEC-822C-442AD38840E8}" dt="2020-07-06T22:11:27.266" v="5440" actId="1038"/>
          <ac:picMkLst>
            <pc:docMk/>
            <pc:sldMk cId="3016096092" sldId="403"/>
            <ac:picMk id="7" creationId="{8468E699-8033-456D-B81E-FD162DDF34B4}"/>
          </ac:picMkLst>
        </pc:picChg>
        <pc:picChg chg="add mod">
          <ac:chgData name="Moaid" userId="9c820c72-540a-456f-a48b-8b0cf4484839" providerId="ADAL" clId="{B5FCAFE4-3AE6-4DEC-822C-442AD38840E8}" dt="2020-07-06T21:56:02.841" v="5411" actId="571"/>
          <ac:picMkLst>
            <pc:docMk/>
            <pc:sldMk cId="3016096092" sldId="403"/>
            <ac:picMk id="9" creationId="{A54F8DCB-DD27-497F-8167-98D09F88B811}"/>
          </ac:picMkLst>
        </pc:picChg>
        <pc:picChg chg="del">
          <ac:chgData name="Moaid" userId="9c820c72-540a-456f-a48b-8b0cf4484839" providerId="ADAL" clId="{B5FCAFE4-3AE6-4DEC-822C-442AD38840E8}" dt="2020-07-06T21:55:08.918" v="5393" actId="478"/>
          <ac:picMkLst>
            <pc:docMk/>
            <pc:sldMk cId="3016096092" sldId="403"/>
            <ac:picMk id="21" creationId="{323282A2-B74C-457B-9237-0104B883CC9F}"/>
          </ac:picMkLst>
        </pc:picChg>
      </pc:sldChg>
      <pc:sldChg chg="addSp modSp add del mod">
        <pc:chgData name="Moaid" userId="9c820c72-540a-456f-a48b-8b0cf4484839" providerId="ADAL" clId="{B5FCAFE4-3AE6-4DEC-822C-442AD38840E8}" dt="2020-07-06T22:23:27.551" v="5488" actId="47"/>
        <pc:sldMkLst>
          <pc:docMk/>
          <pc:sldMk cId="2809377271" sldId="404"/>
        </pc:sldMkLst>
        <pc:spChg chg="add mod ord">
          <ac:chgData name="Moaid" userId="9c820c72-540a-456f-a48b-8b0cf4484839" providerId="ADAL" clId="{B5FCAFE4-3AE6-4DEC-822C-442AD38840E8}" dt="2020-07-06T22:17:50.418" v="5450" actId="1076"/>
          <ac:spMkLst>
            <pc:docMk/>
            <pc:sldMk cId="2809377271" sldId="404"/>
            <ac:spMk id="3" creationId="{38EE55B8-6C56-4F98-AF7A-5F0BAF7AD7FF}"/>
          </ac:spMkLst>
        </pc:spChg>
        <pc:spChg chg="add mod">
          <ac:chgData name="Moaid" userId="9c820c72-540a-456f-a48b-8b0cf4484839" providerId="ADAL" clId="{B5FCAFE4-3AE6-4DEC-822C-442AD38840E8}" dt="2020-07-06T22:19:41.141" v="5482" actId="20577"/>
          <ac:spMkLst>
            <pc:docMk/>
            <pc:sldMk cId="2809377271" sldId="404"/>
            <ac:spMk id="9" creationId="{4CBE9C04-9800-4C63-8E76-0C7A7907973C}"/>
          </ac:spMkLst>
        </pc:spChg>
        <pc:spChg chg="mod">
          <ac:chgData name="Moaid" userId="9c820c72-540a-456f-a48b-8b0cf4484839" providerId="ADAL" clId="{B5FCAFE4-3AE6-4DEC-822C-442AD38840E8}" dt="2020-07-06T22:18:27.846" v="5452" actId="1076"/>
          <ac:spMkLst>
            <pc:docMk/>
            <pc:sldMk cId="2809377271" sldId="404"/>
            <ac:spMk id="10" creationId="{F00ACD85-7710-4299-A588-A394FC9EF87B}"/>
          </ac:spMkLst>
        </pc:spChg>
        <pc:spChg chg="add mod ord">
          <ac:chgData name="Moaid" userId="9c820c72-540a-456f-a48b-8b0cf4484839" providerId="ADAL" clId="{B5FCAFE4-3AE6-4DEC-822C-442AD38840E8}" dt="2020-07-06T22:19:30.943" v="5481" actId="1076"/>
          <ac:spMkLst>
            <pc:docMk/>
            <pc:sldMk cId="2809377271" sldId="404"/>
            <ac:spMk id="11" creationId="{368CD4D5-0ECE-4C41-AABC-8957BF12BD21}"/>
          </ac:spMkLst>
        </pc:spChg>
        <pc:spChg chg="add mod">
          <ac:chgData name="Moaid" userId="9c820c72-540a-456f-a48b-8b0cf4484839" providerId="ADAL" clId="{B5FCAFE4-3AE6-4DEC-822C-442AD38840E8}" dt="2020-07-06T22:19:49.393" v="5484" actId="1076"/>
          <ac:spMkLst>
            <pc:docMk/>
            <pc:sldMk cId="2809377271" sldId="404"/>
            <ac:spMk id="12" creationId="{9DEFA485-8C7F-4E2C-84E8-A8939DEA2671}"/>
          </ac:spMkLst>
        </pc:spChg>
      </pc:sldChg>
      <pc:sldChg chg="modSp add mod">
        <pc:chgData name="Moaid" userId="9c820c72-540a-456f-a48b-8b0cf4484839" providerId="ADAL" clId="{B5FCAFE4-3AE6-4DEC-822C-442AD38840E8}" dt="2020-07-06T23:00:44.881" v="5507"/>
        <pc:sldMkLst>
          <pc:docMk/>
          <pc:sldMk cId="1220123643" sldId="405"/>
        </pc:sldMkLst>
        <pc:spChg chg="mod">
          <ac:chgData name="Moaid" userId="9c820c72-540a-456f-a48b-8b0cf4484839" providerId="ADAL" clId="{B5FCAFE4-3AE6-4DEC-822C-442AD38840E8}" dt="2020-07-06T23:00:44.881" v="5507"/>
          <ac:spMkLst>
            <pc:docMk/>
            <pc:sldMk cId="1220123643" sldId="405"/>
            <ac:spMk id="2" creationId="{0B21428B-6134-48B7-86BA-1A2F6AF084C2}"/>
          </ac:spMkLst>
        </pc:spChg>
        <pc:spChg chg="mod">
          <ac:chgData name="Moaid" userId="9c820c72-540a-456f-a48b-8b0cf4484839" providerId="ADAL" clId="{B5FCAFE4-3AE6-4DEC-822C-442AD38840E8}" dt="2020-07-06T22:59:42.154" v="5502" actId="1038"/>
          <ac:spMkLst>
            <pc:docMk/>
            <pc:sldMk cId="1220123643" sldId="405"/>
            <ac:spMk id="11" creationId="{368CD4D5-0ECE-4C41-AABC-8957BF12BD21}"/>
          </ac:spMkLst>
        </pc:spChg>
      </pc:sldChg>
      <pc:sldChg chg="add del">
        <pc:chgData name="Moaid" userId="9c820c72-540a-456f-a48b-8b0cf4484839" providerId="ADAL" clId="{B5FCAFE4-3AE6-4DEC-822C-442AD38840E8}" dt="2020-07-06T22:23:12.020" v="5486"/>
        <pc:sldMkLst>
          <pc:docMk/>
          <pc:sldMk cId="3003115295" sldId="405"/>
        </pc:sldMkLst>
      </pc:sldChg>
      <pc:sldChg chg="addSp modSp add mod">
        <pc:chgData name="Moaid" userId="9c820c72-540a-456f-a48b-8b0cf4484839" providerId="ADAL" clId="{B5FCAFE4-3AE6-4DEC-822C-442AD38840E8}" dt="2020-07-06T23:01:13.872" v="5518" actId="14100"/>
        <pc:sldMkLst>
          <pc:docMk/>
          <pc:sldMk cId="3098024958" sldId="406"/>
        </pc:sldMkLst>
        <pc:spChg chg="mod">
          <ac:chgData name="Moaid" userId="9c820c72-540a-456f-a48b-8b0cf4484839" providerId="ADAL" clId="{B5FCAFE4-3AE6-4DEC-822C-442AD38840E8}" dt="2020-07-06T23:00:47.154" v="5508"/>
          <ac:spMkLst>
            <pc:docMk/>
            <pc:sldMk cId="3098024958" sldId="406"/>
            <ac:spMk id="2" creationId="{0B21428B-6134-48B7-86BA-1A2F6AF084C2}"/>
          </ac:spMkLst>
        </pc:spChg>
        <pc:spChg chg="add mod ord">
          <ac:chgData name="Moaid" userId="9c820c72-540a-456f-a48b-8b0cf4484839" providerId="ADAL" clId="{B5FCAFE4-3AE6-4DEC-822C-442AD38840E8}" dt="2020-07-06T23:01:13.872" v="5518" actId="14100"/>
          <ac:spMkLst>
            <pc:docMk/>
            <pc:sldMk cId="3098024958" sldId="406"/>
            <ac:spMk id="5" creationId="{E70898BB-C8C9-481B-8718-5AE3FBEFB3E3}"/>
          </ac:spMkLst>
        </pc:spChg>
        <pc:spChg chg="mod">
          <ac:chgData name="Moaid" userId="9c820c72-540a-456f-a48b-8b0cf4484839" providerId="ADAL" clId="{B5FCAFE4-3AE6-4DEC-822C-442AD38840E8}" dt="2020-07-06T22:59:49.138" v="5503" actId="1038"/>
          <ac:spMkLst>
            <pc:docMk/>
            <pc:sldMk cId="3098024958" sldId="406"/>
            <ac:spMk id="11" creationId="{368CD4D5-0ECE-4C41-AABC-8957BF12BD21}"/>
          </ac:spMkLst>
        </pc:spChg>
        <pc:spChg chg="add mod">
          <ac:chgData name="Moaid" userId="9c820c72-540a-456f-a48b-8b0cf4484839" providerId="ADAL" clId="{B5FCAFE4-3AE6-4DEC-822C-442AD38840E8}" dt="2020-07-06T23:01:06.693" v="5517" actId="1076"/>
          <ac:spMkLst>
            <pc:docMk/>
            <pc:sldMk cId="3098024958" sldId="406"/>
            <ac:spMk id="13" creationId="{B3CC28FD-48AD-42FA-8CC0-CFC25C9270D2}"/>
          </ac:spMkLst>
        </pc:spChg>
      </pc:sldChg>
      <pc:sldChg chg="add ord">
        <pc:chgData name="Moaid" userId="9c820c72-540a-456f-a48b-8b0cf4484839" providerId="ADAL" clId="{B5FCAFE4-3AE6-4DEC-822C-442AD38840E8}" dt="2020-07-06T22:23:55.677" v="5496"/>
        <pc:sldMkLst>
          <pc:docMk/>
          <pc:sldMk cId="4124031111" sldId="407"/>
        </pc:sldMkLst>
      </pc:sldChg>
      <pc:sldChg chg="delSp add mod">
        <pc:chgData name="Moaid" userId="9c820c72-540a-456f-a48b-8b0cf4484839" providerId="ADAL" clId="{B5FCAFE4-3AE6-4DEC-822C-442AD38840E8}" dt="2020-07-06T22:23:39.502" v="5492" actId="478"/>
        <pc:sldMkLst>
          <pc:docMk/>
          <pc:sldMk cId="4187859505" sldId="408"/>
        </pc:sldMkLst>
        <pc:spChg chg="del">
          <ac:chgData name="Moaid" userId="9c820c72-540a-456f-a48b-8b0cf4484839" providerId="ADAL" clId="{B5FCAFE4-3AE6-4DEC-822C-442AD38840E8}" dt="2020-07-06T22:23:39.502" v="5492" actId="478"/>
          <ac:spMkLst>
            <pc:docMk/>
            <pc:sldMk cId="4187859505" sldId="408"/>
            <ac:spMk id="8" creationId="{73059C6B-7787-43EF-86FB-EA2C2BF0CF02}"/>
          </ac:spMkLst>
        </pc:spChg>
        <pc:spChg chg="del">
          <ac:chgData name="Moaid" userId="9c820c72-540a-456f-a48b-8b0cf4484839" providerId="ADAL" clId="{B5FCAFE4-3AE6-4DEC-822C-442AD38840E8}" dt="2020-07-06T22:23:39.502" v="5492" actId="478"/>
          <ac:spMkLst>
            <pc:docMk/>
            <pc:sldMk cId="4187859505" sldId="408"/>
            <ac:spMk id="10" creationId="{F00ACD85-7710-4299-A588-A394FC9EF87B}"/>
          </ac:spMkLst>
        </pc:spChg>
      </pc:sldChg>
      <pc:sldChg chg="add del">
        <pc:chgData name="Moaid" userId="9c820c72-540a-456f-a48b-8b0cf4484839" providerId="ADAL" clId="{B5FCAFE4-3AE6-4DEC-822C-442AD38840E8}" dt="2020-07-06T22:24:02.982" v="5498" actId="47"/>
        <pc:sldMkLst>
          <pc:docMk/>
          <pc:sldMk cId="1456974080" sldId="409"/>
        </pc:sldMkLst>
      </pc:sldChg>
      <pc:sldChg chg="delSp add mod">
        <pc:chgData name="Moaid" userId="9c820c72-540a-456f-a48b-8b0cf4484839" providerId="ADAL" clId="{B5FCAFE4-3AE6-4DEC-822C-442AD38840E8}" dt="2020-07-06T22:24:06.350" v="5499" actId="478"/>
        <pc:sldMkLst>
          <pc:docMk/>
          <pc:sldMk cId="3132483497" sldId="410"/>
        </pc:sldMkLst>
        <pc:spChg chg="del">
          <ac:chgData name="Moaid" userId="9c820c72-540a-456f-a48b-8b0cf4484839" providerId="ADAL" clId="{B5FCAFE4-3AE6-4DEC-822C-442AD38840E8}" dt="2020-07-06T22:24:06.350" v="5499" actId="478"/>
          <ac:spMkLst>
            <pc:docMk/>
            <pc:sldMk cId="3132483497" sldId="410"/>
            <ac:spMk id="8" creationId="{73059C6B-7787-43EF-86FB-EA2C2BF0CF02}"/>
          </ac:spMkLst>
        </pc:spChg>
        <pc:spChg chg="del">
          <ac:chgData name="Moaid" userId="9c820c72-540a-456f-a48b-8b0cf4484839" providerId="ADAL" clId="{B5FCAFE4-3AE6-4DEC-822C-442AD38840E8}" dt="2020-07-06T22:24:06.350" v="5499" actId="478"/>
          <ac:spMkLst>
            <pc:docMk/>
            <pc:sldMk cId="3132483497" sldId="410"/>
            <ac:spMk id="10" creationId="{F00ACD85-7710-4299-A588-A394FC9EF87B}"/>
          </ac:spMkLst>
        </pc:spChg>
        <pc:picChg chg="del">
          <ac:chgData name="Moaid" userId="9c820c72-540a-456f-a48b-8b0cf4484839" providerId="ADAL" clId="{B5FCAFE4-3AE6-4DEC-822C-442AD38840E8}" dt="2020-07-06T22:24:06.350" v="5499" actId="478"/>
          <ac:picMkLst>
            <pc:docMk/>
            <pc:sldMk cId="3132483497" sldId="410"/>
            <ac:picMk id="7" creationId="{8468E699-8033-456D-B81E-FD162DDF34B4}"/>
          </ac:picMkLst>
        </pc:picChg>
      </pc:sldChg>
      <pc:sldChg chg="modSp add mod">
        <pc:chgData name="Moaid" userId="9c820c72-540a-456f-a48b-8b0cf4484839" providerId="ADAL" clId="{B5FCAFE4-3AE6-4DEC-822C-442AD38840E8}" dt="2020-07-06T22:59:34.388" v="5501"/>
        <pc:sldMkLst>
          <pc:docMk/>
          <pc:sldMk cId="3681582266" sldId="411"/>
        </pc:sldMkLst>
        <pc:spChg chg="mod">
          <ac:chgData name="Moaid" userId="9c820c72-540a-456f-a48b-8b0cf4484839" providerId="ADAL" clId="{B5FCAFE4-3AE6-4DEC-822C-442AD38840E8}" dt="2020-07-06T22:59:34.388" v="5501"/>
          <ac:spMkLst>
            <pc:docMk/>
            <pc:sldMk cId="3681582266" sldId="411"/>
            <ac:spMk id="2" creationId="{0B21428B-6134-48B7-86BA-1A2F6AF084C2}"/>
          </ac:spMkLst>
        </pc:spChg>
      </pc:sldChg>
      <pc:sldChg chg="add modTransition">
        <pc:chgData name="Moaid" userId="9c820c72-540a-456f-a48b-8b0cf4484839" providerId="ADAL" clId="{B5FCAFE4-3AE6-4DEC-822C-442AD38840E8}" dt="2020-07-06T23:14:32.139" v="5711"/>
        <pc:sldMkLst>
          <pc:docMk/>
          <pc:sldMk cId="2726955456" sldId="412"/>
        </pc:sldMkLst>
      </pc:sldChg>
      <pc:sldChg chg="delSp modSp add del mod">
        <pc:chgData name="Moaid" userId="9c820c72-540a-456f-a48b-8b0cf4484839" providerId="ADAL" clId="{B5FCAFE4-3AE6-4DEC-822C-442AD38840E8}" dt="2020-07-06T23:12:28.855" v="5683" actId="47"/>
        <pc:sldMkLst>
          <pc:docMk/>
          <pc:sldMk cId="3389824663" sldId="413"/>
        </pc:sldMkLst>
        <pc:picChg chg="mod">
          <ac:chgData name="Moaid" userId="9c820c72-540a-456f-a48b-8b0cf4484839" providerId="ADAL" clId="{B5FCAFE4-3AE6-4DEC-822C-442AD38840E8}" dt="2020-07-06T23:03:39.480" v="5551" actId="1076"/>
          <ac:picMkLst>
            <pc:docMk/>
            <pc:sldMk cId="3389824663" sldId="413"/>
            <ac:picMk id="3" creationId="{04423D83-A3B2-4786-B521-A20BB2E832EB}"/>
          </ac:picMkLst>
        </pc:picChg>
        <pc:picChg chg="del">
          <ac:chgData name="Moaid" userId="9c820c72-540a-456f-a48b-8b0cf4484839" providerId="ADAL" clId="{B5FCAFE4-3AE6-4DEC-822C-442AD38840E8}" dt="2020-07-06T23:03:33.702" v="5549" actId="478"/>
          <ac:picMkLst>
            <pc:docMk/>
            <pc:sldMk cId="3389824663" sldId="413"/>
            <ac:picMk id="6" creationId="{9234680B-679B-4EBD-84A1-F4B2FE347268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6T23:15:24.348" v="5722"/>
        <pc:sldMkLst>
          <pc:docMk/>
          <pc:sldMk cId="2828853930" sldId="414"/>
        </pc:sldMkLst>
        <pc:picChg chg="mod">
          <ac:chgData name="Moaid" userId="9c820c72-540a-456f-a48b-8b0cf4484839" providerId="ADAL" clId="{B5FCAFE4-3AE6-4DEC-822C-442AD38840E8}" dt="2020-07-06T23:11:51.420" v="5677" actId="14100"/>
          <ac:picMkLst>
            <pc:docMk/>
            <pc:sldMk cId="2828853930" sldId="414"/>
            <ac:picMk id="3" creationId="{04423D83-A3B2-4786-B521-A20BB2E832EB}"/>
          </ac:picMkLst>
        </pc:picChg>
        <pc:picChg chg="del">
          <ac:chgData name="Moaid" userId="9c820c72-540a-456f-a48b-8b0cf4484839" providerId="ADAL" clId="{B5FCAFE4-3AE6-4DEC-822C-442AD38840E8}" dt="2020-07-06T23:06:29.405" v="5590" actId="478"/>
          <ac:picMkLst>
            <pc:docMk/>
            <pc:sldMk cId="2828853930" sldId="414"/>
            <ac:picMk id="6" creationId="{9234680B-679B-4EBD-84A1-F4B2FE347268}"/>
          </ac:picMkLst>
        </pc:picChg>
        <pc:picChg chg="add mod ord">
          <ac:chgData name="Moaid" userId="9c820c72-540a-456f-a48b-8b0cf4484839" providerId="ADAL" clId="{B5FCAFE4-3AE6-4DEC-822C-442AD38840E8}" dt="2020-07-06T23:07:44.648" v="5611" actId="14100"/>
          <ac:picMkLst>
            <pc:docMk/>
            <pc:sldMk cId="2828853930" sldId="414"/>
            <ac:picMk id="8" creationId="{586DC01D-F77D-44C7-A95B-A547DBEDF28E}"/>
          </ac:picMkLst>
        </pc:picChg>
        <pc:picChg chg="add mod">
          <ac:chgData name="Moaid" userId="9c820c72-540a-456f-a48b-8b0cf4484839" providerId="ADAL" clId="{B5FCAFE4-3AE6-4DEC-822C-442AD38840E8}" dt="2020-07-06T23:08:21.203" v="5624" actId="14100"/>
          <ac:picMkLst>
            <pc:docMk/>
            <pc:sldMk cId="2828853930" sldId="414"/>
            <ac:picMk id="9" creationId="{3176C58F-9AF5-478B-8937-36ACA4A30538}"/>
          </ac:picMkLst>
        </pc:picChg>
        <pc:picChg chg="mod">
          <ac:chgData name="Moaid" userId="9c820c72-540a-456f-a48b-8b0cf4484839" providerId="ADAL" clId="{B5FCAFE4-3AE6-4DEC-822C-442AD38840E8}" dt="2020-07-06T23:07:55.418" v="5614" actId="14100"/>
          <ac:picMkLst>
            <pc:docMk/>
            <pc:sldMk cId="2828853930" sldId="414"/>
            <ac:picMk id="11" creationId="{5543EA9D-36EF-417B-970C-4FD1A04C8D7D}"/>
          </ac:picMkLst>
        </pc:picChg>
        <pc:picChg chg="del">
          <ac:chgData name="Moaid" userId="9c820c72-540a-456f-a48b-8b0cf4484839" providerId="ADAL" clId="{B5FCAFE4-3AE6-4DEC-822C-442AD38840E8}" dt="2020-07-06T23:06:34.288" v="5592" actId="478"/>
          <ac:picMkLst>
            <pc:docMk/>
            <pc:sldMk cId="2828853930" sldId="414"/>
            <ac:picMk id="12" creationId="{44FB0FF7-B172-4C74-B7CD-8067328B464A}"/>
          </ac:picMkLst>
        </pc:picChg>
        <pc:picChg chg="mod">
          <ac:chgData name="Moaid" userId="9c820c72-540a-456f-a48b-8b0cf4484839" providerId="ADAL" clId="{B5FCAFE4-3AE6-4DEC-822C-442AD38840E8}" dt="2020-07-06T23:08:02.687" v="5617" actId="1038"/>
          <ac:picMkLst>
            <pc:docMk/>
            <pc:sldMk cId="2828853930" sldId="414"/>
            <ac:picMk id="13" creationId="{A0B30159-2ABC-4BE8-985F-D8B7325030EC}"/>
          </ac:picMkLst>
        </pc:picChg>
        <pc:picChg chg="add del mod">
          <ac:chgData name="Moaid" userId="9c820c72-540a-456f-a48b-8b0cf4484839" providerId="ADAL" clId="{B5FCAFE4-3AE6-4DEC-822C-442AD38840E8}" dt="2020-07-06T23:08:42.920" v="5628"/>
          <ac:picMkLst>
            <pc:docMk/>
            <pc:sldMk cId="2828853930" sldId="414"/>
            <ac:picMk id="14" creationId="{A4E49EE8-930C-4854-8B26-CFC85CD76F84}"/>
          </ac:picMkLst>
        </pc:picChg>
        <pc:picChg chg="add mod">
          <ac:chgData name="Moaid" userId="9c820c72-540a-456f-a48b-8b0cf4484839" providerId="ADAL" clId="{B5FCAFE4-3AE6-4DEC-822C-442AD38840E8}" dt="2020-07-06T23:14:52.156" v="5715" actId="1076"/>
          <ac:picMkLst>
            <pc:docMk/>
            <pc:sldMk cId="2828853930" sldId="414"/>
            <ac:picMk id="15" creationId="{9B9AD5F8-E301-469C-BD18-7BAAEB870E95}"/>
          </ac:picMkLst>
        </pc:picChg>
      </pc:sldChg>
      <pc:sldChg chg="add del">
        <pc:chgData name="Moaid" userId="9c820c72-540a-456f-a48b-8b0cf4484839" providerId="ADAL" clId="{B5FCAFE4-3AE6-4DEC-822C-442AD38840E8}" dt="2020-07-06T23:06:47.756" v="5597"/>
        <pc:sldMkLst>
          <pc:docMk/>
          <pc:sldMk cId="664357297" sldId="415"/>
        </pc:sldMkLst>
      </pc:sldChg>
      <pc:sldChg chg="addSp modSp add mod modTransition">
        <pc:chgData name="Moaid" userId="9c820c72-540a-456f-a48b-8b0cf4484839" providerId="ADAL" clId="{B5FCAFE4-3AE6-4DEC-822C-442AD38840E8}" dt="2020-07-06T23:15:24.348" v="5722"/>
        <pc:sldMkLst>
          <pc:docMk/>
          <pc:sldMk cId="737639283" sldId="415"/>
        </pc:sldMkLst>
        <pc:picChg chg="mod">
          <ac:chgData name="Moaid" userId="9c820c72-540a-456f-a48b-8b0cf4484839" providerId="ADAL" clId="{B5FCAFE4-3AE6-4DEC-822C-442AD38840E8}" dt="2020-07-06T23:11:46.951" v="5676" actId="14100"/>
          <ac:picMkLst>
            <pc:docMk/>
            <pc:sldMk cId="737639283" sldId="415"/>
            <ac:picMk id="3" creationId="{04423D83-A3B2-4786-B521-A20BB2E832EB}"/>
          </ac:picMkLst>
        </pc:picChg>
        <pc:picChg chg="add mod">
          <ac:chgData name="Moaid" userId="9c820c72-540a-456f-a48b-8b0cf4484839" providerId="ADAL" clId="{B5FCAFE4-3AE6-4DEC-822C-442AD38840E8}" dt="2020-07-06T23:09:50.827" v="5643" actId="1035"/>
          <ac:picMkLst>
            <pc:docMk/>
            <pc:sldMk cId="737639283" sldId="415"/>
            <ac:picMk id="6" creationId="{B7628201-0A87-4764-A133-95F503D64366}"/>
          </ac:picMkLst>
        </pc:picChg>
        <pc:picChg chg="add mod">
          <ac:chgData name="Moaid" userId="9c820c72-540a-456f-a48b-8b0cf4484839" providerId="ADAL" clId="{B5FCAFE4-3AE6-4DEC-822C-442AD38840E8}" dt="2020-07-06T23:08:57.477" v="5632" actId="1076"/>
          <ac:picMkLst>
            <pc:docMk/>
            <pc:sldMk cId="737639283" sldId="415"/>
            <ac:picMk id="12" creationId="{6FC1767A-CB57-4096-9C24-CD978E3541F7}"/>
          </ac:picMkLst>
        </pc:picChg>
        <pc:picChg chg="add mod">
          <ac:chgData name="Moaid" userId="9c820c72-540a-456f-a48b-8b0cf4484839" providerId="ADAL" clId="{B5FCAFE4-3AE6-4DEC-822C-442AD38840E8}" dt="2020-07-06T23:14:56.602" v="5717" actId="1076"/>
          <ac:picMkLst>
            <pc:docMk/>
            <pc:sldMk cId="737639283" sldId="415"/>
            <ac:picMk id="14" creationId="{55FDC34F-8DE5-4E82-B6C7-0E167689D233}"/>
          </ac:picMkLst>
        </pc:picChg>
      </pc:sldChg>
      <pc:sldChg chg="addSp modSp add del mod">
        <pc:chgData name="Moaid" userId="9c820c72-540a-456f-a48b-8b0cf4484839" providerId="ADAL" clId="{B5FCAFE4-3AE6-4DEC-822C-442AD38840E8}" dt="2020-07-06T23:10:28.935" v="5654" actId="47"/>
        <pc:sldMkLst>
          <pc:docMk/>
          <pc:sldMk cId="124751782" sldId="416"/>
        </pc:sldMkLst>
        <pc:picChg chg="mod">
          <ac:chgData name="Moaid" userId="9c820c72-540a-456f-a48b-8b0cf4484839" providerId="ADAL" clId="{B5FCAFE4-3AE6-4DEC-822C-442AD38840E8}" dt="2020-07-06T23:10:24.785" v="5653" actId="14100"/>
          <ac:picMkLst>
            <pc:docMk/>
            <pc:sldMk cId="124751782" sldId="416"/>
            <ac:picMk id="3" creationId="{04423D83-A3B2-4786-B521-A20BB2E832EB}"/>
          </ac:picMkLst>
        </pc:picChg>
        <pc:picChg chg="mod">
          <ac:chgData name="Moaid" userId="9c820c72-540a-456f-a48b-8b0cf4484839" providerId="ADAL" clId="{B5FCAFE4-3AE6-4DEC-822C-442AD38840E8}" dt="2020-07-06T23:10:15.895" v="5651" actId="1076"/>
          <ac:picMkLst>
            <pc:docMk/>
            <pc:sldMk cId="124751782" sldId="416"/>
            <ac:picMk id="7" creationId="{B6135D1B-1EF5-45A1-869E-1EC2A2DC855F}"/>
          </ac:picMkLst>
        </pc:picChg>
        <pc:picChg chg="add mod ord">
          <ac:chgData name="Moaid" userId="9c820c72-540a-456f-a48b-8b0cf4484839" providerId="ADAL" clId="{B5FCAFE4-3AE6-4DEC-822C-442AD38840E8}" dt="2020-07-06T23:10:13.607" v="5649" actId="167"/>
          <ac:picMkLst>
            <pc:docMk/>
            <pc:sldMk cId="124751782" sldId="416"/>
            <ac:picMk id="14" creationId="{3A6F8FDF-581E-4007-A5E8-D9B8D63A96CB}"/>
          </ac:picMkLst>
        </pc:picChg>
      </pc:sldChg>
      <pc:sldChg chg="addSp delSp modSp add mod ord modTransition">
        <pc:chgData name="Moaid" userId="9c820c72-540a-456f-a48b-8b0cf4484839" providerId="ADAL" clId="{B5FCAFE4-3AE6-4DEC-822C-442AD38840E8}" dt="2020-07-06T23:15:24.348" v="5722"/>
        <pc:sldMkLst>
          <pc:docMk/>
          <pc:sldMk cId="896151004" sldId="416"/>
        </pc:sldMkLst>
        <pc:picChg chg="mod">
          <ac:chgData name="Moaid" userId="9c820c72-540a-456f-a48b-8b0cf4484839" providerId="ADAL" clId="{B5FCAFE4-3AE6-4DEC-822C-442AD38840E8}" dt="2020-07-06T23:11:42.121" v="5675" actId="14100"/>
          <ac:picMkLst>
            <pc:docMk/>
            <pc:sldMk cId="896151004" sldId="416"/>
            <ac:picMk id="3" creationId="{04423D83-A3B2-4786-B521-A20BB2E832EB}"/>
          </ac:picMkLst>
        </pc:picChg>
        <pc:picChg chg="add mod">
          <ac:chgData name="Moaid" userId="9c820c72-540a-456f-a48b-8b0cf4484839" providerId="ADAL" clId="{B5FCAFE4-3AE6-4DEC-822C-442AD38840E8}" dt="2020-07-06T23:11:30.615" v="5674" actId="14100"/>
          <ac:picMkLst>
            <pc:docMk/>
            <pc:sldMk cId="896151004" sldId="416"/>
            <ac:picMk id="10" creationId="{C3D217DB-94D6-405A-9076-6D885565CC98}"/>
          </ac:picMkLst>
        </pc:picChg>
        <pc:picChg chg="add mod">
          <ac:chgData name="Moaid" userId="9c820c72-540a-456f-a48b-8b0cf4484839" providerId="ADAL" clId="{B5FCAFE4-3AE6-4DEC-822C-442AD38840E8}" dt="2020-07-06T23:12:16.214" v="5682" actId="1076"/>
          <ac:picMkLst>
            <pc:docMk/>
            <pc:sldMk cId="896151004" sldId="416"/>
            <ac:picMk id="14" creationId="{6036E33D-C231-4AB0-ACC2-9C59DF992D12}"/>
          </ac:picMkLst>
        </pc:picChg>
        <pc:picChg chg="add del mod">
          <ac:chgData name="Moaid" userId="9c820c72-540a-456f-a48b-8b0cf4484839" providerId="ADAL" clId="{B5FCAFE4-3AE6-4DEC-822C-442AD38840E8}" dt="2020-07-06T23:15:09.202" v="5721" actId="478"/>
          <ac:picMkLst>
            <pc:docMk/>
            <pc:sldMk cId="896151004" sldId="416"/>
            <ac:picMk id="15" creationId="{3DC11DCA-82F1-4834-84DF-0CEE37CA9B07}"/>
          </ac:picMkLst>
        </pc:picChg>
      </pc:sldChg>
      <pc:sldChg chg="add del">
        <pc:chgData name="Moaid" userId="9c820c72-540a-456f-a48b-8b0cf4484839" providerId="ADAL" clId="{B5FCAFE4-3AE6-4DEC-822C-442AD38840E8}" dt="2020-07-06T23:12:45.812" v="5687" actId="47"/>
        <pc:sldMkLst>
          <pc:docMk/>
          <pc:sldMk cId="3164799515" sldId="417"/>
        </pc:sldMkLst>
      </pc:sldChg>
      <pc:sldChg chg="addSp delSp modSp add mod modTransition">
        <pc:chgData name="Moaid" userId="9c820c72-540a-456f-a48b-8b0cf4484839" providerId="ADAL" clId="{B5FCAFE4-3AE6-4DEC-822C-442AD38840E8}" dt="2020-07-06T23:15:24.348" v="5722"/>
        <pc:sldMkLst>
          <pc:docMk/>
          <pc:sldMk cId="3843113283" sldId="417"/>
        </pc:sldMkLst>
        <pc:picChg chg="mod">
          <ac:chgData name="Moaid" userId="9c820c72-540a-456f-a48b-8b0cf4484839" providerId="ADAL" clId="{B5FCAFE4-3AE6-4DEC-822C-442AD38840E8}" dt="2020-07-06T23:13:45.130" v="5696" actId="1076"/>
          <ac:picMkLst>
            <pc:docMk/>
            <pc:sldMk cId="3843113283" sldId="417"/>
            <ac:picMk id="6" creationId="{B7628201-0A87-4764-A133-95F503D64366}"/>
          </ac:picMkLst>
        </pc:picChg>
        <pc:picChg chg="del mod">
          <ac:chgData name="Moaid" userId="9c820c72-540a-456f-a48b-8b0cf4484839" providerId="ADAL" clId="{B5FCAFE4-3AE6-4DEC-822C-442AD38840E8}" dt="2020-07-06T23:12:59.321" v="5690" actId="478"/>
          <ac:picMkLst>
            <pc:docMk/>
            <pc:sldMk cId="3843113283" sldId="417"/>
            <ac:picMk id="10" creationId="{C3D217DB-94D6-405A-9076-6D885565CC98}"/>
          </ac:picMkLst>
        </pc:picChg>
        <pc:picChg chg="add del mod">
          <ac:chgData name="Moaid" userId="9c820c72-540a-456f-a48b-8b0cf4484839" providerId="ADAL" clId="{B5FCAFE4-3AE6-4DEC-822C-442AD38840E8}" dt="2020-07-06T23:14:17.295" v="5708" actId="478"/>
          <ac:picMkLst>
            <pc:docMk/>
            <pc:sldMk cId="3843113283" sldId="417"/>
            <ac:picMk id="15" creationId="{7147B4D7-DC13-42A4-AB41-745F6E83C161}"/>
          </ac:picMkLst>
        </pc:picChg>
      </pc:sldChg>
      <pc:sldChg chg="add modTransition">
        <pc:chgData name="Moaid" userId="9c820c72-540a-456f-a48b-8b0cf4484839" providerId="ADAL" clId="{B5FCAFE4-3AE6-4DEC-822C-442AD38840E8}" dt="2020-07-06T23:15:24.348" v="5722"/>
        <pc:sldMkLst>
          <pc:docMk/>
          <pc:sldMk cId="225590688" sldId="418"/>
        </pc:sldMkLst>
      </pc:sldChg>
      <pc:sldChg chg="delSp add mod modTransition">
        <pc:chgData name="Moaid" userId="9c820c72-540a-456f-a48b-8b0cf4484839" providerId="ADAL" clId="{B5FCAFE4-3AE6-4DEC-822C-442AD38840E8}" dt="2020-07-06T23:15:24.348" v="5722"/>
        <pc:sldMkLst>
          <pc:docMk/>
          <pc:sldMk cId="518976754" sldId="419"/>
        </pc:sldMkLst>
        <pc:picChg chg="del">
          <ac:chgData name="Moaid" userId="9c820c72-540a-456f-a48b-8b0cf4484839" providerId="ADAL" clId="{B5FCAFE4-3AE6-4DEC-822C-442AD38840E8}" dt="2020-07-06T23:14:27.652" v="5710" actId="478"/>
          <ac:picMkLst>
            <pc:docMk/>
            <pc:sldMk cId="518976754" sldId="419"/>
            <ac:picMk id="14" creationId="{6036E33D-C231-4AB0-ACC2-9C59DF992D12}"/>
          </ac:picMkLst>
        </pc:picChg>
      </pc:sldChg>
      <pc:sldChg chg="addSp delSp modSp add mod ord">
        <pc:chgData name="Moaid" userId="9c820c72-540a-456f-a48b-8b0cf4484839" providerId="ADAL" clId="{B5FCAFE4-3AE6-4DEC-822C-442AD38840E8}" dt="2020-07-06T23:47:45.916" v="5919"/>
        <pc:sldMkLst>
          <pc:docMk/>
          <pc:sldMk cId="3214391471" sldId="420"/>
        </pc:sldMkLst>
        <pc:spChg chg="add del mod">
          <ac:chgData name="Moaid" userId="9c820c72-540a-456f-a48b-8b0cf4484839" providerId="ADAL" clId="{B5FCAFE4-3AE6-4DEC-822C-442AD38840E8}" dt="2020-07-06T23:30:12.417" v="5725"/>
          <ac:spMkLst>
            <pc:docMk/>
            <pc:sldMk cId="3214391471" sldId="420"/>
            <ac:spMk id="6" creationId="{EBCD4E92-577C-439B-B4DA-70F5C958884C}"/>
          </ac:spMkLst>
        </pc:spChg>
        <pc:spChg chg="add mod">
          <ac:chgData name="Moaid" userId="9c820c72-540a-456f-a48b-8b0cf4484839" providerId="ADAL" clId="{B5FCAFE4-3AE6-4DEC-822C-442AD38840E8}" dt="2020-07-06T23:30:55.601" v="5729"/>
          <ac:spMkLst>
            <pc:docMk/>
            <pc:sldMk cId="3214391471" sldId="420"/>
            <ac:spMk id="9" creationId="{E9EAAD40-8838-44FA-84D5-70812C4D195F}"/>
          </ac:spMkLst>
        </pc:spChg>
        <pc:spChg chg="add mod">
          <ac:chgData name="Moaid" userId="9c820c72-540a-456f-a48b-8b0cf4484839" providerId="ADAL" clId="{B5FCAFE4-3AE6-4DEC-822C-442AD38840E8}" dt="2020-07-06T23:31:41.185" v="5743" actId="1076"/>
          <ac:spMkLst>
            <pc:docMk/>
            <pc:sldMk cId="3214391471" sldId="420"/>
            <ac:spMk id="10" creationId="{5143BA63-6D6A-411E-B08A-F45C8BFA4773}"/>
          </ac:spMkLst>
        </pc:spChg>
        <pc:picChg chg="del">
          <ac:chgData name="Moaid" userId="9c820c72-540a-456f-a48b-8b0cf4484839" providerId="ADAL" clId="{B5FCAFE4-3AE6-4DEC-822C-442AD38840E8}" dt="2020-07-06T23:30:11.079" v="5724" actId="478"/>
          <ac:picMkLst>
            <pc:docMk/>
            <pc:sldMk cId="3214391471" sldId="420"/>
            <ac:picMk id="5" creationId="{D4FAF279-9F1A-4BA2-B4CA-2AB24822D665}"/>
          </ac:picMkLst>
        </pc:picChg>
        <pc:picChg chg="add mod">
          <ac:chgData name="Moaid" userId="9c820c72-540a-456f-a48b-8b0cf4484839" providerId="ADAL" clId="{B5FCAFE4-3AE6-4DEC-822C-442AD38840E8}" dt="2020-07-06T23:30:12.417" v="5725"/>
          <ac:picMkLst>
            <pc:docMk/>
            <pc:sldMk cId="3214391471" sldId="420"/>
            <ac:picMk id="8" creationId="{3F4BCC59-6239-4F79-83CA-A7B19FE36D20}"/>
          </ac:picMkLst>
        </pc:picChg>
      </pc:sldChg>
      <pc:sldChg chg="add modTransition">
        <pc:chgData name="Moaid" userId="9c820c72-540a-456f-a48b-8b0cf4484839" providerId="ADAL" clId="{B5FCAFE4-3AE6-4DEC-822C-442AD38840E8}" dt="2020-07-06T23:44:07.527" v="5913"/>
        <pc:sldMkLst>
          <pc:docMk/>
          <pc:sldMk cId="192910231" sldId="421"/>
        </pc:sldMkLst>
      </pc:sldChg>
      <pc:sldChg chg="add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2526707355" sldId="422"/>
        </pc:sldMkLst>
        <pc:picChg chg="mod">
          <ac:chgData name="Moaid" userId="9c820c72-540a-456f-a48b-8b0cf4484839" providerId="ADAL" clId="{B5FCAFE4-3AE6-4DEC-822C-442AD38840E8}" dt="2020-07-06T23:33:28.584" v="5759" actId="14100"/>
          <ac:picMkLst>
            <pc:docMk/>
            <pc:sldMk cId="2526707355" sldId="422"/>
            <ac:picMk id="3" creationId="{054CDE16-3998-44A9-BA0F-A27F890C748F}"/>
          </ac:picMkLst>
        </pc:picChg>
        <pc:picChg chg="add mod">
          <ac:chgData name="Moaid" userId="9c820c72-540a-456f-a48b-8b0cf4484839" providerId="ADAL" clId="{B5FCAFE4-3AE6-4DEC-822C-442AD38840E8}" dt="2020-07-06T23:34:00.640" v="5767" actId="14100"/>
          <ac:picMkLst>
            <pc:docMk/>
            <pc:sldMk cId="2526707355" sldId="422"/>
            <ac:picMk id="6" creationId="{7129CFCD-E466-4789-AAC2-FA403950D4E8}"/>
          </ac:picMkLst>
        </pc:picChg>
        <pc:picChg chg="add mod">
          <ac:chgData name="Moaid" userId="9c820c72-540a-456f-a48b-8b0cf4484839" providerId="ADAL" clId="{B5FCAFE4-3AE6-4DEC-822C-442AD38840E8}" dt="2020-07-06T23:33:40.773" v="5761" actId="1076"/>
          <ac:picMkLst>
            <pc:docMk/>
            <pc:sldMk cId="2526707355" sldId="422"/>
            <ac:picMk id="8" creationId="{3F14BA66-F6E5-4C7E-A01B-E8F37EE11E51}"/>
          </ac:picMkLst>
        </pc:picChg>
        <pc:picChg chg="add mod">
          <ac:chgData name="Moaid" userId="9c820c72-540a-456f-a48b-8b0cf4484839" providerId="ADAL" clId="{B5FCAFE4-3AE6-4DEC-822C-442AD38840E8}" dt="2020-07-06T23:34:06.944" v="5770" actId="14100"/>
          <ac:picMkLst>
            <pc:docMk/>
            <pc:sldMk cId="2526707355" sldId="422"/>
            <ac:picMk id="9" creationId="{BC61A066-A8D0-4E88-A12B-C83741C7AEA5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1227958198" sldId="423"/>
        </pc:sldMkLst>
        <pc:picChg chg="add del mod">
          <ac:chgData name="Moaid" userId="9c820c72-540a-456f-a48b-8b0cf4484839" providerId="ADAL" clId="{B5FCAFE4-3AE6-4DEC-822C-442AD38840E8}" dt="2020-07-06T23:36:57.545" v="5817" actId="14100"/>
          <ac:picMkLst>
            <pc:docMk/>
            <pc:sldMk cId="1227958198" sldId="423"/>
            <ac:picMk id="6" creationId="{7129CFCD-E466-4789-AAC2-FA403950D4E8}"/>
          </ac:picMkLst>
        </pc:picChg>
        <pc:picChg chg="mod">
          <ac:chgData name="Moaid" userId="9c820c72-540a-456f-a48b-8b0cf4484839" providerId="ADAL" clId="{B5FCAFE4-3AE6-4DEC-822C-442AD38840E8}" dt="2020-07-06T23:35:16.926" v="5792" actId="1076"/>
          <ac:picMkLst>
            <pc:docMk/>
            <pc:sldMk cId="1227958198" sldId="423"/>
            <ac:picMk id="7" creationId="{50A8E90D-FF76-45F9-BB5B-F90AE1201708}"/>
          </ac:picMkLst>
        </pc:picChg>
        <pc:picChg chg="del">
          <ac:chgData name="Moaid" userId="9c820c72-540a-456f-a48b-8b0cf4484839" providerId="ADAL" clId="{B5FCAFE4-3AE6-4DEC-822C-442AD38840E8}" dt="2020-07-06T23:35:54.575" v="5801" actId="478"/>
          <ac:picMkLst>
            <pc:docMk/>
            <pc:sldMk cId="1227958198" sldId="423"/>
            <ac:picMk id="9" creationId="{BC61A066-A8D0-4E88-A12B-C83741C7AEA5}"/>
          </ac:picMkLst>
        </pc:picChg>
        <pc:picChg chg="add mod">
          <ac:chgData name="Moaid" userId="9c820c72-540a-456f-a48b-8b0cf4484839" providerId="ADAL" clId="{B5FCAFE4-3AE6-4DEC-822C-442AD38840E8}" dt="2020-07-06T23:36:49.843" v="5814" actId="1076"/>
          <ac:picMkLst>
            <pc:docMk/>
            <pc:sldMk cId="1227958198" sldId="423"/>
            <ac:picMk id="10" creationId="{6193938E-D31C-4AB2-AD85-3F9F7EA434AA}"/>
          </ac:picMkLst>
        </pc:picChg>
        <pc:picChg chg="add del mod">
          <ac:chgData name="Moaid" userId="9c820c72-540a-456f-a48b-8b0cf4484839" providerId="ADAL" clId="{B5FCAFE4-3AE6-4DEC-822C-442AD38840E8}" dt="2020-07-06T23:37:26.791" v="5825" actId="478"/>
          <ac:picMkLst>
            <pc:docMk/>
            <pc:sldMk cId="1227958198" sldId="423"/>
            <ac:picMk id="11" creationId="{790BCB7E-AEBC-4E14-98EB-A647177B365A}"/>
          </ac:picMkLst>
        </pc:picChg>
        <pc:picChg chg="add mod">
          <ac:chgData name="Moaid" userId="9c820c72-540a-456f-a48b-8b0cf4484839" providerId="ADAL" clId="{B5FCAFE4-3AE6-4DEC-822C-442AD38840E8}" dt="2020-07-06T23:37:02.242" v="5818" actId="1076"/>
          <ac:picMkLst>
            <pc:docMk/>
            <pc:sldMk cId="1227958198" sldId="423"/>
            <ac:picMk id="12" creationId="{2E8A5D28-D49F-4FAC-A4F1-1C21DA6D3A7E}"/>
          </ac:picMkLst>
        </pc:picChg>
        <pc:picChg chg="add mod">
          <ac:chgData name="Moaid" userId="9c820c72-540a-456f-a48b-8b0cf4484839" providerId="ADAL" clId="{B5FCAFE4-3AE6-4DEC-822C-442AD38840E8}" dt="2020-07-06T23:37:17.213" v="5821" actId="14100"/>
          <ac:picMkLst>
            <pc:docMk/>
            <pc:sldMk cId="1227958198" sldId="423"/>
            <ac:picMk id="13" creationId="{64D77260-7A92-4769-B5E2-6E96B61DCEF9}"/>
          </ac:picMkLst>
        </pc:picChg>
        <pc:picChg chg="add del mod">
          <ac:chgData name="Moaid" userId="9c820c72-540a-456f-a48b-8b0cf4484839" providerId="ADAL" clId="{B5FCAFE4-3AE6-4DEC-822C-442AD38840E8}" dt="2020-07-06T23:37:27.927" v="5826" actId="478"/>
          <ac:picMkLst>
            <pc:docMk/>
            <pc:sldMk cId="1227958198" sldId="423"/>
            <ac:picMk id="14" creationId="{529EA5D8-E37A-4DB6-BC72-54FCAF0D8957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1147112629" sldId="424"/>
        </pc:sldMkLst>
        <pc:picChg chg="add mod">
          <ac:chgData name="Moaid" userId="9c820c72-540a-456f-a48b-8b0cf4484839" providerId="ADAL" clId="{B5FCAFE4-3AE6-4DEC-822C-442AD38840E8}" dt="2020-07-06T23:38:15.396" v="5842" actId="1035"/>
          <ac:picMkLst>
            <pc:docMk/>
            <pc:sldMk cId="1147112629" sldId="424"/>
            <ac:picMk id="9" creationId="{92E470F0-B5BC-4E0D-9F9C-C98EB894245F}"/>
          </ac:picMkLst>
        </pc:picChg>
        <pc:picChg chg="del">
          <ac:chgData name="Moaid" userId="9c820c72-540a-456f-a48b-8b0cf4484839" providerId="ADAL" clId="{B5FCAFE4-3AE6-4DEC-822C-442AD38840E8}" dt="2020-07-06T23:38:25.911" v="5844" actId="478"/>
          <ac:picMkLst>
            <pc:docMk/>
            <pc:sldMk cId="1147112629" sldId="424"/>
            <ac:picMk id="11" creationId="{790BCB7E-AEBC-4E14-98EB-A647177B365A}"/>
          </ac:picMkLst>
        </pc:picChg>
        <pc:picChg chg="del">
          <ac:chgData name="Moaid" userId="9c820c72-540a-456f-a48b-8b0cf4484839" providerId="ADAL" clId="{B5FCAFE4-3AE6-4DEC-822C-442AD38840E8}" dt="2020-07-06T23:37:33.216" v="5827" actId="478"/>
          <ac:picMkLst>
            <pc:docMk/>
            <pc:sldMk cId="1147112629" sldId="424"/>
            <ac:picMk id="13" creationId="{64D77260-7A92-4769-B5E2-6E96B61DCEF9}"/>
          </ac:picMkLst>
        </pc:picChg>
        <pc:picChg chg="del mod">
          <ac:chgData name="Moaid" userId="9c820c72-540a-456f-a48b-8b0cf4484839" providerId="ADAL" clId="{B5FCAFE4-3AE6-4DEC-822C-442AD38840E8}" dt="2020-07-06T23:37:39.666" v="5830" actId="478"/>
          <ac:picMkLst>
            <pc:docMk/>
            <pc:sldMk cId="1147112629" sldId="424"/>
            <ac:picMk id="14" creationId="{529EA5D8-E37A-4DB6-BC72-54FCAF0D8957}"/>
          </ac:picMkLst>
        </pc:picChg>
      </pc:sldChg>
      <pc:sldChg chg="del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63636328" sldId="425"/>
        </pc:sldMkLst>
        <pc:picChg chg="mod">
          <ac:chgData name="Moaid" userId="9c820c72-540a-456f-a48b-8b0cf4484839" providerId="ADAL" clId="{B5FCAFE4-3AE6-4DEC-822C-442AD38840E8}" dt="2020-07-06T23:39:43.261" v="5861" actId="14100"/>
          <ac:picMkLst>
            <pc:docMk/>
            <pc:sldMk cId="63636328" sldId="425"/>
            <ac:picMk id="6" creationId="{7129CFCD-E466-4789-AAC2-FA403950D4E8}"/>
          </ac:picMkLst>
        </pc:picChg>
        <pc:picChg chg="del mod">
          <ac:chgData name="Moaid" userId="9c820c72-540a-456f-a48b-8b0cf4484839" providerId="ADAL" clId="{B5FCAFE4-3AE6-4DEC-822C-442AD38840E8}" dt="2020-07-06T23:39:40.690" v="5860" actId="478"/>
          <ac:picMkLst>
            <pc:docMk/>
            <pc:sldMk cId="63636328" sldId="425"/>
            <ac:picMk id="9" creationId="{92E470F0-B5BC-4E0D-9F9C-C98EB894245F}"/>
          </ac:picMkLst>
        </pc:picChg>
        <pc:picChg chg="del">
          <ac:chgData name="Moaid" userId="9c820c72-540a-456f-a48b-8b0cf4484839" providerId="ADAL" clId="{B5FCAFE4-3AE6-4DEC-822C-442AD38840E8}" dt="2020-07-06T23:39:27.805" v="5857" actId="478"/>
          <ac:picMkLst>
            <pc:docMk/>
            <pc:sldMk cId="63636328" sldId="425"/>
            <ac:picMk id="10" creationId="{6193938E-D31C-4AB2-AD85-3F9F7EA434AA}"/>
          </ac:picMkLst>
        </pc:picChg>
        <pc:picChg chg="del">
          <ac:chgData name="Moaid" userId="9c820c72-540a-456f-a48b-8b0cf4484839" providerId="ADAL" clId="{B5FCAFE4-3AE6-4DEC-822C-442AD38840E8}" dt="2020-07-06T23:38:29.816" v="5845" actId="478"/>
          <ac:picMkLst>
            <pc:docMk/>
            <pc:sldMk cId="63636328" sldId="425"/>
            <ac:picMk id="11" creationId="{790BCB7E-AEBC-4E14-98EB-A647177B365A}"/>
          </ac:picMkLst>
        </pc:picChg>
        <pc:picChg chg="del mod">
          <ac:chgData name="Moaid" userId="9c820c72-540a-456f-a48b-8b0cf4484839" providerId="ADAL" clId="{B5FCAFE4-3AE6-4DEC-822C-442AD38840E8}" dt="2020-07-06T23:39:45.262" v="5862" actId="478"/>
          <ac:picMkLst>
            <pc:docMk/>
            <pc:sldMk cId="63636328" sldId="425"/>
            <ac:picMk id="12" creationId="{2E8A5D28-D49F-4FAC-A4F1-1C21DA6D3A7E}"/>
          </ac:picMkLst>
        </pc:picChg>
      </pc:sldChg>
      <pc:sldChg chg="add del">
        <pc:chgData name="Moaid" userId="9c820c72-540a-456f-a48b-8b0cf4484839" providerId="ADAL" clId="{B5FCAFE4-3AE6-4DEC-822C-442AD38840E8}" dt="2020-07-06T23:44:00.123" v="5912" actId="47"/>
        <pc:sldMkLst>
          <pc:docMk/>
          <pc:sldMk cId="3006240264" sldId="426"/>
        </pc:sldMkLst>
      </pc:sldChg>
      <pc:sldChg chg="addSp del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450384298" sldId="427"/>
        </pc:sldMkLst>
        <pc:picChg chg="mod">
          <ac:chgData name="Moaid" userId="9c820c72-540a-456f-a48b-8b0cf4484839" providerId="ADAL" clId="{B5FCAFE4-3AE6-4DEC-822C-442AD38840E8}" dt="2020-07-06T23:42:01.299" v="5878" actId="14100"/>
          <ac:picMkLst>
            <pc:docMk/>
            <pc:sldMk cId="450384298" sldId="427"/>
            <ac:picMk id="6" creationId="{7129CFCD-E466-4789-AAC2-FA403950D4E8}"/>
          </ac:picMkLst>
        </pc:picChg>
        <pc:picChg chg="del">
          <ac:chgData name="Moaid" userId="9c820c72-540a-456f-a48b-8b0cf4484839" providerId="ADAL" clId="{B5FCAFE4-3AE6-4DEC-822C-442AD38840E8}" dt="2020-07-06T23:39:52.989" v="5863" actId="478"/>
          <ac:picMkLst>
            <pc:docMk/>
            <pc:sldMk cId="450384298" sldId="427"/>
            <ac:picMk id="9" creationId="{92E470F0-B5BC-4E0D-9F9C-C98EB894245F}"/>
          </ac:picMkLst>
        </pc:picChg>
        <pc:picChg chg="add del mod">
          <ac:chgData name="Moaid" userId="9c820c72-540a-456f-a48b-8b0cf4484839" providerId="ADAL" clId="{B5FCAFE4-3AE6-4DEC-822C-442AD38840E8}" dt="2020-07-06T23:43:06.908" v="5898" actId="478"/>
          <ac:picMkLst>
            <pc:docMk/>
            <pc:sldMk cId="450384298" sldId="427"/>
            <ac:picMk id="10" creationId="{AF966F0E-F332-4371-927B-4EFA29320008}"/>
          </ac:picMkLst>
        </pc:picChg>
        <pc:picChg chg="add mod">
          <ac:chgData name="Moaid" userId="9c820c72-540a-456f-a48b-8b0cf4484839" providerId="ADAL" clId="{B5FCAFE4-3AE6-4DEC-822C-442AD38840E8}" dt="2020-07-06T23:40:35.817" v="5869" actId="1038"/>
          <ac:picMkLst>
            <pc:docMk/>
            <pc:sldMk cId="450384298" sldId="427"/>
            <ac:picMk id="11" creationId="{B758C8D9-6537-4753-BF3A-C8F481A314B7}"/>
          </ac:picMkLst>
        </pc:picChg>
        <pc:picChg chg="mod">
          <ac:chgData name="Moaid" userId="9c820c72-540a-456f-a48b-8b0cf4484839" providerId="ADAL" clId="{B5FCAFE4-3AE6-4DEC-822C-442AD38840E8}" dt="2020-07-06T23:40:08.377" v="5864" actId="1076"/>
          <ac:picMkLst>
            <pc:docMk/>
            <pc:sldMk cId="450384298" sldId="427"/>
            <ac:picMk id="12" creationId="{2E8A5D28-D49F-4FAC-A4F1-1C21DA6D3A7E}"/>
          </ac:picMkLst>
        </pc:picChg>
        <pc:picChg chg="add mod">
          <ac:chgData name="Moaid" userId="9c820c72-540a-456f-a48b-8b0cf4484839" providerId="ADAL" clId="{B5FCAFE4-3AE6-4DEC-822C-442AD38840E8}" dt="2020-07-06T23:42:41.680" v="5891" actId="1037"/>
          <ac:picMkLst>
            <pc:docMk/>
            <pc:sldMk cId="450384298" sldId="427"/>
            <ac:picMk id="13" creationId="{C1D0B347-88B3-498A-9793-CFF60C990E5A}"/>
          </ac:picMkLst>
        </pc:picChg>
        <pc:picChg chg="add mod">
          <ac:chgData name="Moaid" userId="9c820c72-540a-456f-a48b-8b0cf4484839" providerId="ADAL" clId="{B5FCAFE4-3AE6-4DEC-822C-442AD38840E8}" dt="2020-07-06T23:42:26.909" v="5886" actId="571"/>
          <ac:picMkLst>
            <pc:docMk/>
            <pc:sldMk cId="450384298" sldId="427"/>
            <ac:picMk id="14" creationId="{CFCC19A0-FBC0-4848-AD44-CC185C147989}"/>
          </ac:picMkLst>
        </pc:picChg>
        <pc:picChg chg="add del mod">
          <ac:chgData name="Moaid" userId="9c820c72-540a-456f-a48b-8b0cf4484839" providerId="ADAL" clId="{B5FCAFE4-3AE6-4DEC-822C-442AD38840E8}" dt="2020-07-06T23:42:59.152" v="5896" actId="21"/>
          <ac:picMkLst>
            <pc:docMk/>
            <pc:sldMk cId="450384298" sldId="427"/>
            <ac:picMk id="15" creationId="{4EB600D9-2DB0-4860-9FB0-2585293ABF1E}"/>
          </ac:picMkLst>
        </pc:picChg>
        <pc:picChg chg="add del mod">
          <ac:chgData name="Moaid" userId="9c820c72-540a-456f-a48b-8b0cf4484839" providerId="ADAL" clId="{B5FCAFE4-3AE6-4DEC-822C-442AD38840E8}" dt="2020-07-06T23:43:42.157" v="5908" actId="21"/>
          <ac:picMkLst>
            <pc:docMk/>
            <pc:sldMk cId="450384298" sldId="427"/>
            <ac:picMk id="16" creationId="{F6C6F232-F5A0-4DE2-8094-456A5483D70F}"/>
          </ac:picMkLst>
        </pc:picChg>
      </pc:sldChg>
      <pc:sldChg chg="add del">
        <pc:chgData name="Moaid" userId="9c820c72-540a-456f-a48b-8b0cf4484839" providerId="ADAL" clId="{B5FCAFE4-3AE6-4DEC-822C-442AD38840E8}" dt="2020-07-06T23:43:59.078" v="5911" actId="47"/>
        <pc:sldMkLst>
          <pc:docMk/>
          <pc:sldMk cId="3105097709" sldId="428"/>
        </pc:sldMkLst>
      </pc:sldChg>
      <pc:sldChg chg="addSp modSp add mod modTransition">
        <pc:chgData name="Moaid" userId="9c820c72-540a-456f-a48b-8b0cf4484839" providerId="ADAL" clId="{B5FCAFE4-3AE6-4DEC-822C-442AD38840E8}" dt="2020-07-07T07:08:28.009" v="6103"/>
        <pc:sldMkLst>
          <pc:docMk/>
          <pc:sldMk cId="228590868" sldId="429"/>
        </pc:sldMkLst>
        <pc:picChg chg="mod">
          <ac:chgData name="Moaid" userId="9c820c72-540a-456f-a48b-8b0cf4484839" providerId="ADAL" clId="{B5FCAFE4-3AE6-4DEC-822C-442AD38840E8}" dt="2020-07-06T23:43:25.696" v="5904" actId="1076"/>
          <ac:picMkLst>
            <pc:docMk/>
            <pc:sldMk cId="228590868" sldId="429"/>
            <ac:picMk id="7" creationId="{50A8E90D-FF76-45F9-BB5B-F90AE1201708}"/>
          </ac:picMkLst>
        </pc:picChg>
        <pc:picChg chg="mod">
          <ac:chgData name="Moaid" userId="9c820c72-540a-456f-a48b-8b0cf4484839" providerId="ADAL" clId="{B5FCAFE4-3AE6-4DEC-822C-442AD38840E8}" dt="2020-07-06T23:43:21.619" v="5902" actId="1076"/>
          <ac:picMkLst>
            <pc:docMk/>
            <pc:sldMk cId="228590868" sldId="429"/>
            <ac:picMk id="10" creationId="{AF966F0E-F332-4371-927B-4EFA29320008}"/>
          </ac:picMkLst>
        </pc:picChg>
        <pc:picChg chg="add mod">
          <ac:chgData name="Moaid" userId="9c820c72-540a-456f-a48b-8b0cf4484839" providerId="ADAL" clId="{B5FCAFE4-3AE6-4DEC-822C-442AD38840E8}" dt="2020-07-06T23:43:13.801" v="5899"/>
          <ac:picMkLst>
            <pc:docMk/>
            <pc:sldMk cId="228590868" sldId="429"/>
            <ac:picMk id="14" creationId="{47635333-E9C3-4A4E-92AE-4C3CF3131406}"/>
          </ac:picMkLst>
        </pc:picChg>
        <pc:picChg chg="add mod">
          <ac:chgData name="Moaid" userId="9c820c72-540a-456f-a48b-8b0cf4484839" providerId="ADAL" clId="{B5FCAFE4-3AE6-4DEC-822C-442AD38840E8}" dt="2020-07-06T23:43:52.680" v="5910" actId="1076"/>
          <ac:picMkLst>
            <pc:docMk/>
            <pc:sldMk cId="228590868" sldId="429"/>
            <ac:picMk id="15" creationId="{7F9303C7-B8BF-4521-AA60-D13D82678000}"/>
          </ac:picMkLst>
        </pc:picChg>
      </pc:sldChg>
      <pc:sldChg chg="add modTransition">
        <pc:chgData name="Moaid" userId="9c820c72-540a-456f-a48b-8b0cf4484839" providerId="ADAL" clId="{B5FCAFE4-3AE6-4DEC-822C-442AD38840E8}" dt="2020-07-06T23:49:10.154" v="5921"/>
        <pc:sldMkLst>
          <pc:docMk/>
          <pc:sldMk cId="587687487" sldId="430"/>
        </pc:sldMkLst>
      </pc:sldChg>
      <pc:sldChg chg="add del">
        <pc:chgData name="Moaid" userId="9c820c72-540a-456f-a48b-8b0cf4484839" providerId="ADAL" clId="{B5FCAFE4-3AE6-4DEC-822C-442AD38840E8}" dt="2020-07-06T23:54:23.710" v="5925" actId="47"/>
        <pc:sldMkLst>
          <pc:docMk/>
          <pc:sldMk cId="1458794724" sldId="431"/>
        </pc:sldMkLst>
      </pc:sldChg>
      <pc:sldChg chg="add">
        <pc:chgData name="Moaid" userId="9c820c72-540a-456f-a48b-8b0cf4484839" providerId="ADAL" clId="{B5FCAFE4-3AE6-4DEC-822C-442AD38840E8}" dt="2020-07-07T06:51:16.187" v="5927"/>
        <pc:sldMkLst>
          <pc:docMk/>
          <pc:sldMk cId="2548995380" sldId="431"/>
        </pc:sldMkLst>
      </pc:sldChg>
      <pc:sldChg chg="add del ord">
        <pc:chgData name="Moaid" userId="9c820c72-540a-456f-a48b-8b0cf4484839" providerId="ADAL" clId="{B5FCAFE4-3AE6-4DEC-822C-442AD38840E8}" dt="2020-07-07T06:52:20.047" v="5939" actId="47"/>
        <pc:sldMkLst>
          <pc:docMk/>
          <pc:sldMk cId="1916681672" sldId="432"/>
        </pc:sldMkLst>
      </pc:sldChg>
      <pc:sldChg chg="addSp delSp modSp add mod ord modTransition">
        <pc:chgData name="Moaid" userId="9c820c72-540a-456f-a48b-8b0cf4484839" providerId="ADAL" clId="{B5FCAFE4-3AE6-4DEC-822C-442AD38840E8}" dt="2020-07-07T08:36:03.949" v="6496"/>
        <pc:sldMkLst>
          <pc:docMk/>
          <pc:sldMk cId="3014886844" sldId="432"/>
        </pc:sldMkLst>
        <pc:spChg chg="mod">
          <ac:chgData name="Moaid" userId="9c820c72-540a-456f-a48b-8b0cf4484839" providerId="ADAL" clId="{B5FCAFE4-3AE6-4DEC-822C-442AD38840E8}" dt="2020-07-07T08:36:03.949" v="6496"/>
          <ac:spMkLst>
            <pc:docMk/>
            <pc:sldMk cId="3014886844" sldId="432"/>
            <ac:spMk id="2" creationId="{0B21428B-6134-48B7-86BA-1A2F6AF084C2}"/>
          </ac:spMkLst>
        </pc:spChg>
        <pc:spChg chg="add del mod">
          <ac:chgData name="Moaid" userId="9c820c72-540a-456f-a48b-8b0cf4484839" providerId="ADAL" clId="{B5FCAFE4-3AE6-4DEC-822C-442AD38840E8}" dt="2020-07-07T07:01:04.307" v="6050" actId="478"/>
          <ac:spMkLst>
            <pc:docMk/>
            <pc:sldMk cId="3014886844" sldId="432"/>
            <ac:spMk id="23" creationId="{0143971D-5FF2-4DEF-BE71-29D295353C8C}"/>
          </ac:spMkLst>
        </pc:spChg>
        <pc:picChg chg="mod">
          <ac:chgData name="Moaid" userId="9c820c72-540a-456f-a48b-8b0cf4484839" providerId="ADAL" clId="{B5FCAFE4-3AE6-4DEC-822C-442AD38840E8}" dt="2020-07-07T06:55:30.331" v="5976" actId="1076"/>
          <ac:picMkLst>
            <pc:docMk/>
            <pc:sldMk cId="3014886844" sldId="432"/>
            <ac:picMk id="6" creationId="{7129CFCD-E466-4789-AAC2-FA403950D4E8}"/>
          </ac:picMkLst>
        </pc:picChg>
        <pc:picChg chg="mod ord">
          <ac:chgData name="Moaid" userId="9c820c72-540a-456f-a48b-8b0cf4484839" providerId="ADAL" clId="{B5FCAFE4-3AE6-4DEC-822C-442AD38840E8}" dt="2020-07-07T06:53:28.276" v="5955" actId="1076"/>
          <ac:picMkLst>
            <pc:docMk/>
            <pc:sldMk cId="3014886844" sldId="432"/>
            <ac:picMk id="8" creationId="{3F14BA66-F6E5-4C7E-A01B-E8F37EE11E51}"/>
          </ac:picMkLst>
        </pc:picChg>
        <pc:picChg chg="del">
          <ac:chgData name="Moaid" userId="9c820c72-540a-456f-a48b-8b0cf4484839" providerId="ADAL" clId="{B5FCAFE4-3AE6-4DEC-822C-442AD38840E8}" dt="2020-07-07T06:52:50.768" v="5943" actId="478"/>
          <ac:picMkLst>
            <pc:docMk/>
            <pc:sldMk cId="3014886844" sldId="432"/>
            <ac:picMk id="10" creationId="{AF966F0E-F332-4371-927B-4EFA29320008}"/>
          </ac:picMkLst>
        </pc:picChg>
        <pc:picChg chg="del mod">
          <ac:chgData name="Moaid" userId="9c820c72-540a-456f-a48b-8b0cf4484839" providerId="ADAL" clId="{B5FCAFE4-3AE6-4DEC-822C-442AD38840E8}" dt="2020-07-07T06:53:46.330" v="5958" actId="478"/>
          <ac:picMkLst>
            <pc:docMk/>
            <pc:sldMk cId="3014886844" sldId="432"/>
            <ac:picMk id="12" creationId="{2E8A5D28-D49F-4FAC-A4F1-1C21DA6D3A7E}"/>
          </ac:picMkLst>
        </pc:picChg>
        <pc:picChg chg="del mod">
          <ac:chgData name="Moaid" userId="9c820c72-540a-456f-a48b-8b0cf4484839" providerId="ADAL" clId="{B5FCAFE4-3AE6-4DEC-822C-442AD38840E8}" dt="2020-07-07T06:53:07.356" v="5947" actId="478"/>
          <ac:picMkLst>
            <pc:docMk/>
            <pc:sldMk cId="3014886844" sldId="432"/>
            <ac:picMk id="14" creationId="{47635333-E9C3-4A4E-92AE-4C3CF3131406}"/>
          </ac:picMkLst>
        </pc:picChg>
        <pc:picChg chg="add mod">
          <ac:chgData name="Moaid" userId="9c820c72-540a-456f-a48b-8b0cf4484839" providerId="ADAL" clId="{B5FCAFE4-3AE6-4DEC-822C-442AD38840E8}" dt="2020-07-07T06:53:15.578" v="5950" actId="14100"/>
          <ac:picMkLst>
            <pc:docMk/>
            <pc:sldMk cId="3014886844" sldId="432"/>
            <ac:picMk id="16" creationId="{DEE30D29-A264-4FCE-A16E-1C30AA5DDD3C}"/>
          </ac:picMkLst>
        </pc:picChg>
        <pc:picChg chg="add del mod">
          <ac:chgData name="Moaid" userId="9c820c72-540a-456f-a48b-8b0cf4484839" providerId="ADAL" clId="{B5FCAFE4-3AE6-4DEC-822C-442AD38840E8}" dt="2020-07-07T07:00:59.055" v="6046" actId="478"/>
          <ac:picMkLst>
            <pc:docMk/>
            <pc:sldMk cId="3014886844" sldId="432"/>
            <ac:picMk id="18" creationId="{633F2830-22AF-41C1-9BCA-BED8045D09E0}"/>
          </ac:picMkLst>
        </pc:picChg>
        <pc:picChg chg="add del mod">
          <ac:chgData name="Moaid" userId="9c820c72-540a-456f-a48b-8b0cf4484839" providerId="ADAL" clId="{B5FCAFE4-3AE6-4DEC-822C-442AD38840E8}" dt="2020-07-07T07:01:05.809" v="6052" actId="478"/>
          <ac:picMkLst>
            <pc:docMk/>
            <pc:sldMk cId="3014886844" sldId="432"/>
            <ac:picMk id="19" creationId="{CE58E0D3-EF31-4339-97FB-FF0DEF85F442}"/>
          </ac:picMkLst>
        </pc:picChg>
        <pc:picChg chg="add del mod">
          <ac:chgData name="Moaid" userId="9c820c72-540a-456f-a48b-8b0cf4484839" providerId="ADAL" clId="{B5FCAFE4-3AE6-4DEC-822C-442AD38840E8}" dt="2020-07-07T07:01:06.346" v="6053" actId="478"/>
          <ac:picMkLst>
            <pc:docMk/>
            <pc:sldMk cId="3014886844" sldId="432"/>
            <ac:picMk id="20" creationId="{55419958-98CA-453A-944A-A4DF1D46741D}"/>
          </ac:picMkLst>
        </pc:picChg>
        <pc:picChg chg="add mod">
          <ac:chgData name="Moaid" userId="9c820c72-540a-456f-a48b-8b0cf4484839" providerId="ADAL" clId="{B5FCAFE4-3AE6-4DEC-822C-442AD38840E8}" dt="2020-07-07T06:55:02.438" v="5969" actId="14100"/>
          <ac:picMkLst>
            <pc:docMk/>
            <pc:sldMk cId="3014886844" sldId="432"/>
            <ac:picMk id="22" creationId="{D8568E4D-0447-4729-B9DE-F252EDF246DF}"/>
          </ac:picMkLst>
        </pc:picChg>
        <pc:picChg chg="add del mod">
          <ac:chgData name="Moaid" userId="9c820c72-540a-456f-a48b-8b0cf4484839" providerId="ADAL" clId="{B5FCAFE4-3AE6-4DEC-822C-442AD38840E8}" dt="2020-07-07T07:01:01.012" v="6049" actId="478"/>
          <ac:picMkLst>
            <pc:docMk/>
            <pc:sldMk cId="3014886844" sldId="432"/>
            <ac:picMk id="24" creationId="{952B75CF-5333-4D45-BB24-CEFD8B1B52C3}"/>
          </ac:picMkLst>
        </pc:picChg>
        <pc:picChg chg="add del mod">
          <ac:chgData name="Moaid" userId="9c820c72-540a-456f-a48b-8b0cf4484839" providerId="ADAL" clId="{B5FCAFE4-3AE6-4DEC-822C-442AD38840E8}" dt="2020-07-07T07:01:00.317" v="6048" actId="478"/>
          <ac:picMkLst>
            <pc:docMk/>
            <pc:sldMk cId="3014886844" sldId="432"/>
            <ac:picMk id="26" creationId="{9DCC6F1B-14EB-41D7-B2EF-F615AC1486AB}"/>
          </ac:picMkLst>
        </pc:picChg>
        <pc:picChg chg="add del mod">
          <ac:chgData name="Moaid" userId="9c820c72-540a-456f-a48b-8b0cf4484839" providerId="ADAL" clId="{B5FCAFE4-3AE6-4DEC-822C-442AD38840E8}" dt="2020-07-07T07:00:59.700" v="6047" actId="478"/>
          <ac:picMkLst>
            <pc:docMk/>
            <pc:sldMk cId="3014886844" sldId="432"/>
            <ac:picMk id="28" creationId="{38E0943C-AE23-4393-AF8A-DEED28393335}"/>
          </ac:picMkLst>
        </pc:picChg>
        <pc:picChg chg="add del mod">
          <ac:chgData name="Moaid" userId="9c820c72-540a-456f-a48b-8b0cf4484839" providerId="ADAL" clId="{B5FCAFE4-3AE6-4DEC-822C-442AD38840E8}" dt="2020-07-07T07:01:09.094" v="6057" actId="478"/>
          <ac:picMkLst>
            <pc:docMk/>
            <pc:sldMk cId="3014886844" sldId="432"/>
            <ac:picMk id="30" creationId="{3DEA0412-6C2D-49DB-93FB-62B41A9465E6}"/>
          </ac:picMkLst>
        </pc:picChg>
        <pc:picChg chg="add del mod">
          <ac:chgData name="Moaid" userId="9c820c72-540a-456f-a48b-8b0cf4484839" providerId="ADAL" clId="{B5FCAFE4-3AE6-4DEC-822C-442AD38840E8}" dt="2020-07-07T07:01:09.679" v="6058" actId="478"/>
          <ac:picMkLst>
            <pc:docMk/>
            <pc:sldMk cId="3014886844" sldId="432"/>
            <ac:picMk id="32" creationId="{2872580B-7D50-47D9-A4C1-2C87C24C0783}"/>
          </ac:picMkLst>
        </pc:picChg>
        <pc:picChg chg="add del mod">
          <ac:chgData name="Moaid" userId="9c820c72-540a-456f-a48b-8b0cf4484839" providerId="ADAL" clId="{B5FCAFE4-3AE6-4DEC-822C-442AD38840E8}" dt="2020-07-07T07:01:08.574" v="6056" actId="478"/>
          <ac:picMkLst>
            <pc:docMk/>
            <pc:sldMk cId="3014886844" sldId="432"/>
            <ac:picMk id="33" creationId="{038BCB89-1B47-4BCA-B072-D03E217CF4F4}"/>
          </ac:picMkLst>
        </pc:picChg>
        <pc:picChg chg="add del mod">
          <ac:chgData name="Moaid" userId="9c820c72-540a-456f-a48b-8b0cf4484839" providerId="ADAL" clId="{B5FCAFE4-3AE6-4DEC-822C-442AD38840E8}" dt="2020-07-07T07:01:07.677" v="6055" actId="478"/>
          <ac:picMkLst>
            <pc:docMk/>
            <pc:sldMk cId="3014886844" sldId="432"/>
            <ac:picMk id="34" creationId="{D884B9F2-6E1C-45A6-A692-7C63435A8DE6}"/>
          </ac:picMkLst>
        </pc:picChg>
        <pc:picChg chg="add del mod">
          <ac:chgData name="Moaid" userId="9c820c72-540a-456f-a48b-8b0cf4484839" providerId="ADAL" clId="{B5FCAFE4-3AE6-4DEC-822C-442AD38840E8}" dt="2020-07-07T07:01:10.879" v="6060" actId="478"/>
          <ac:picMkLst>
            <pc:docMk/>
            <pc:sldMk cId="3014886844" sldId="432"/>
            <ac:picMk id="35" creationId="{81859D5B-83A7-4515-90E3-32712826195E}"/>
          </ac:picMkLst>
        </pc:picChg>
        <pc:picChg chg="add del mod">
          <ac:chgData name="Moaid" userId="9c820c72-540a-456f-a48b-8b0cf4484839" providerId="ADAL" clId="{B5FCAFE4-3AE6-4DEC-822C-442AD38840E8}" dt="2020-07-07T07:01:10.279" v="6059" actId="478"/>
          <ac:picMkLst>
            <pc:docMk/>
            <pc:sldMk cId="3014886844" sldId="432"/>
            <ac:picMk id="36" creationId="{689B8C2E-9A03-44DD-8150-3159DA529366}"/>
          </ac:picMkLst>
        </pc:picChg>
        <pc:picChg chg="add del mod">
          <ac:chgData name="Moaid" userId="9c820c72-540a-456f-a48b-8b0cf4484839" providerId="ADAL" clId="{B5FCAFE4-3AE6-4DEC-822C-442AD38840E8}" dt="2020-07-07T06:59:33.095" v="6030" actId="478"/>
          <ac:picMkLst>
            <pc:docMk/>
            <pc:sldMk cId="3014886844" sldId="432"/>
            <ac:picMk id="37" creationId="{DBB60F99-CD1B-4A65-8FC6-F3302CCC2CE6}"/>
          </ac:picMkLst>
        </pc:picChg>
        <pc:picChg chg="add del mod">
          <ac:chgData name="Moaid" userId="9c820c72-540a-456f-a48b-8b0cf4484839" providerId="ADAL" clId="{B5FCAFE4-3AE6-4DEC-822C-442AD38840E8}" dt="2020-07-07T07:00:17.722" v="6044" actId="478"/>
          <ac:picMkLst>
            <pc:docMk/>
            <pc:sldMk cId="3014886844" sldId="432"/>
            <ac:picMk id="38" creationId="{D86629F5-35A6-47FE-82A9-159C233B9E5B}"/>
          </ac:picMkLst>
        </pc:picChg>
        <pc:picChg chg="add del mod">
          <ac:chgData name="Moaid" userId="9c820c72-540a-456f-a48b-8b0cf4484839" providerId="ADAL" clId="{B5FCAFE4-3AE6-4DEC-822C-442AD38840E8}" dt="2020-07-07T07:01:07.003" v="6054" actId="478"/>
          <ac:picMkLst>
            <pc:docMk/>
            <pc:sldMk cId="3014886844" sldId="432"/>
            <ac:picMk id="40" creationId="{5A6991DD-F987-4FBA-91FC-019E7FDD2112}"/>
          </ac:picMkLst>
        </pc:picChg>
        <pc:picChg chg="add del mod">
          <ac:chgData name="Moaid" userId="9c820c72-540a-456f-a48b-8b0cf4484839" providerId="ADAL" clId="{B5FCAFE4-3AE6-4DEC-822C-442AD38840E8}" dt="2020-07-07T07:01:05.241" v="6051" actId="478"/>
          <ac:picMkLst>
            <pc:docMk/>
            <pc:sldMk cId="3014886844" sldId="432"/>
            <ac:picMk id="42" creationId="{6160E689-29B1-4248-9EDF-F00E3C1687EC}"/>
          </ac:picMkLst>
        </pc:picChg>
      </pc:sldChg>
      <pc:sldChg chg="delSp modSp add mod modTransition">
        <pc:chgData name="Moaid" userId="9c820c72-540a-456f-a48b-8b0cf4484839" providerId="ADAL" clId="{B5FCAFE4-3AE6-4DEC-822C-442AD38840E8}" dt="2020-07-07T08:36:06.403" v="6497"/>
        <pc:sldMkLst>
          <pc:docMk/>
          <pc:sldMk cId="466809046" sldId="433"/>
        </pc:sldMkLst>
        <pc:spChg chg="mod">
          <ac:chgData name="Moaid" userId="9c820c72-540a-456f-a48b-8b0cf4484839" providerId="ADAL" clId="{B5FCAFE4-3AE6-4DEC-822C-442AD38840E8}" dt="2020-07-07T08:36:06.403" v="6497"/>
          <ac:spMkLst>
            <pc:docMk/>
            <pc:sldMk cId="466809046" sldId="433"/>
            <ac:spMk id="2" creationId="{0B21428B-6134-48B7-86BA-1A2F6AF084C2}"/>
          </ac:spMkLst>
        </pc:spChg>
        <pc:spChg chg="del">
          <ac:chgData name="Moaid" userId="9c820c72-540a-456f-a48b-8b0cf4484839" providerId="ADAL" clId="{B5FCAFE4-3AE6-4DEC-822C-442AD38840E8}" dt="2020-07-07T07:01:18.201" v="6063" actId="478"/>
          <ac:spMkLst>
            <pc:docMk/>
            <pc:sldMk cId="466809046" sldId="433"/>
            <ac:spMk id="23" creationId="{0143971D-5FF2-4DEF-BE71-29D295353C8C}"/>
          </ac:spMkLst>
        </pc:spChg>
        <pc:picChg chg="del">
          <ac:chgData name="Moaid" userId="9c820c72-540a-456f-a48b-8b0cf4484839" providerId="ADAL" clId="{B5FCAFE4-3AE6-4DEC-822C-442AD38840E8}" dt="2020-07-07T07:01:22.311" v="6067" actId="478"/>
          <ac:picMkLst>
            <pc:docMk/>
            <pc:sldMk cId="466809046" sldId="433"/>
            <ac:picMk id="19" creationId="{CE58E0D3-EF31-4339-97FB-FF0DEF85F442}"/>
          </ac:picMkLst>
        </pc:picChg>
        <pc:picChg chg="del">
          <ac:chgData name="Moaid" userId="9c820c72-540a-456f-a48b-8b0cf4484839" providerId="ADAL" clId="{B5FCAFE4-3AE6-4DEC-822C-442AD38840E8}" dt="2020-07-07T07:01:21.646" v="6066" actId="478"/>
          <ac:picMkLst>
            <pc:docMk/>
            <pc:sldMk cId="466809046" sldId="433"/>
            <ac:picMk id="20" creationId="{55419958-98CA-453A-944A-A4DF1D46741D}"/>
          </ac:picMkLst>
        </pc:picChg>
        <pc:picChg chg="del">
          <ac:chgData name="Moaid" userId="9c820c72-540a-456f-a48b-8b0cf4484839" providerId="ADAL" clId="{B5FCAFE4-3AE6-4DEC-822C-442AD38840E8}" dt="2020-07-07T07:01:17.214" v="6062" actId="478"/>
          <ac:picMkLst>
            <pc:docMk/>
            <pc:sldMk cId="466809046" sldId="433"/>
            <ac:picMk id="24" creationId="{952B75CF-5333-4D45-BB24-CEFD8B1B52C3}"/>
          </ac:picMkLst>
        </pc:picChg>
        <pc:picChg chg="del">
          <ac:chgData name="Moaid" userId="9c820c72-540a-456f-a48b-8b0cf4484839" providerId="ADAL" clId="{B5FCAFE4-3AE6-4DEC-822C-442AD38840E8}" dt="2020-07-07T07:01:24.703" v="6071" actId="478"/>
          <ac:picMkLst>
            <pc:docMk/>
            <pc:sldMk cId="466809046" sldId="433"/>
            <ac:picMk id="30" creationId="{3DEA0412-6C2D-49DB-93FB-62B41A9465E6}"/>
          </ac:picMkLst>
        </pc:picChg>
        <pc:picChg chg="del">
          <ac:chgData name="Moaid" userId="9c820c72-540a-456f-a48b-8b0cf4484839" providerId="ADAL" clId="{B5FCAFE4-3AE6-4DEC-822C-442AD38840E8}" dt="2020-07-07T07:01:24.080" v="6070" actId="478"/>
          <ac:picMkLst>
            <pc:docMk/>
            <pc:sldMk cId="466809046" sldId="433"/>
            <ac:picMk id="32" creationId="{2872580B-7D50-47D9-A4C1-2C87C24C0783}"/>
          </ac:picMkLst>
        </pc:picChg>
        <pc:picChg chg="del">
          <ac:chgData name="Moaid" userId="9c820c72-540a-456f-a48b-8b0cf4484839" providerId="ADAL" clId="{B5FCAFE4-3AE6-4DEC-822C-442AD38840E8}" dt="2020-07-07T07:01:22.866" v="6068" actId="478"/>
          <ac:picMkLst>
            <pc:docMk/>
            <pc:sldMk cId="466809046" sldId="433"/>
            <ac:picMk id="33" creationId="{038BCB89-1B47-4BCA-B072-D03E217CF4F4}"/>
          </ac:picMkLst>
        </pc:picChg>
        <pc:picChg chg="del">
          <ac:chgData name="Moaid" userId="9c820c72-540a-456f-a48b-8b0cf4484839" providerId="ADAL" clId="{B5FCAFE4-3AE6-4DEC-822C-442AD38840E8}" dt="2020-07-07T07:01:23.484" v="6069" actId="478"/>
          <ac:picMkLst>
            <pc:docMk/>
            <pc:sldMk cId="466809046" sldId="433"/>
            <ac:picMk id="34" creationId="{D884B9F2-6E1C-45A6-A692-7C63435A8DE6}"/>
          </ac:picMkLst>
        </pc:picChg>
        <pc:picChg chg="del">
          <ac:chgData name="Moaid" userId="9c820c72-540a-456f-a48b-8b0cf4484839" providerId="ADAL" clId="{B5FCAFE4-3AE6-4DEC-822C-442AD38840E8}" dt="2020-07-07T07:01:25.524" v="6072" actId="478"/>
          <ac:picMkLst>
            <pc:docMk/>
            <pc:sldMk cId="466809046" sldId="433"/>
            <ac:picMk id="35" creationId="{81859D5B-83A7-4515-90E3-32712826195E}"/>
          </ac:picMkLst>
        </pc:picChg>
        <pc:picChg chg="del">
          <ac:chgData name="Moaid" userId="9c820c72-540a-456f-a48b-8b0cf4484839" providerId="ADAL" clId="{B5FCAFE4-3AE6-4DEC-822C-442AD38840E8}" dt="2020-07-07T07:01:26.376" v="6073" actId="478"/>
          <ac:picMkLst>
            <pc:docMk/>
            <pc:sldMk cId="466809046" sldId="433"/>
            <ac:picMk id="36" creationId="{689B8C2E-9A03-44DD-8150-3159DA529366}"/>
          </ac:picMkLst>
        </pc:picChg>
        <pc:picChg chg="del">
          <ac:chgData name="Moaid" userId="9c820c72-540a-456f-a48b-8b0cf4484839" providerId="ADAL" clId="{B5FCAFE4-3AE6-4DEC-822C-442AD38840E8}" dt="2020-07-07T07:01:20.925" v="6065" actId="478"/>
          <ac:picMkLst>
            <pc:docMk/>
            <pc:sldMk cId="466809046" sldId="433"/>
            <ac:picMk id="40" creationId="{5A6991DD-F987-4FBA-91FC-019E7FDD2112}"/>
          </ac:picMkLst>
        </pc:picChg>
        <pc:picChg chg="del">
          <ac:chgData name="Moaid" userId="9c820c72-540a-456f-a48b-8b0cf4484839" providerId="ADAL" clId="{B5FCAFE4-3AE6-4DEC-822C-442AD38840E8}" dt="2020-07-07T07:01:18.981" v="6064" actId="478"/>
          <ac:picMkLst>
            <pc:docMk/>
            <pc:sldMk cId="466809046" sldId="433"/>
            <ac:picMk id="42" creationId="{6160E689-29B1-4248-9EDF-F00E3C1687EC}"/>
          </ac:picMkLst>
        </pc:picChg>
      </pc:sldChg>
      <pc:sldChg chg="delSp modSp add mod modTransition">
        <pc:chgData name="Moaid" userId="9c820c72-540a-456f-a48b-8b0cf4484839" providerId="ADAL" clId="{B5FCAFE4-3AE6-4DEC-822C-442AD38840E8}" dt="2020-07-07T08:36:09.477" v="6498"/>
        <pc:sldMkLst>
          <pc:docMk/>
          <pc:sldMk cId="2101145610" sldId="434"/>
        </pc:sldMkLst>
        <pc:spChg chg="mod">
          <ac:chgData name="Moaid" userId="9c820c72-540a-456f-a48b-8b0cf4484839" providerId="ADAL" clId="{B5FCAFE4-3AE6-4DEC-822C-442AD38840E8}" dt="2020-07-07T08:36:09.477" v="6498"/>
          <ac:spMkLst>
            <pc:docMk/>
            <pc:sldMk cId="2101145610" sldId="434"/>
            <ac:spMk id="2" creationId="{0B21428B-6134-48B7-86BA-1A2F6AF084C2}"/>
          </ac:spMkLst>
        </pc:spChg>
        <pc:picChg chg="del">
          <ac:chgData name="Moaid" userId="9c820c72-540a-456f-a48b-8b0cf4484839" providerId="ADAL" clId="{B5FCAFE4-3AE6-4DEC-822C-442AD38840E8}" dt="2020-07-07T07:01:39.083" v="6079" actId="478"/>
          <ac:picMkLst>
            <pc:docMk/>
            <pc:sldMk cId="2101145610" sldId="434"/>
            <ac:picMk id="30" creationId="{3DEA0412-6C2D-49DB-93FB-62B41A9465E6}"/>
          </ac:picMkLst>
        </pc:picChg>
        <pc:picChg chg="del">
          <ac:chgData name="Moaid" userId="9c820c72-540a-456f-a48b-8b0cf4484839" providerId="ADAL" clId="{B5FCAFE4-3AE6-4DEC-822C-442AD38840E8}" dt="2020-07-07T07:01:39.688" v="6080" actId="478"/>
          <ac:picMkLst>
            <pc:docMk/>
            <pc:sldMk cId="2101145610" sldId="434"/>
            <ac:picMk id="32" creationId="{2872580B-7D50-47D9-A4C1-2C87C24C0783}"/>
          </ac:picMkLst>
        </pc:picChg>
        <pc:picChg chg="del">
          <ac:chgData name="Moaid" userId="9c820c72-540a-456f-a48b-8b0cf4484839" providerId="ADAL" clId="{B5FCAFE4-3AE6-4DEC-822C-442AD38840E8}" dt="2020-07-07T07:01:38.403" v="6078" actId="478"/>
          <ac:picMkLst>
            <pc:docMk/>
            <pc:sldMk cId="2101145610" sldId="434"/>
            <ac:picMk id="33" creationId="{038BCB89-1B47-4BCA-B072-D03E217CF4F4}"/>
          </ac:picMkLst>
        </pc:picChg>
        <pc:picChg chg="del">
          <ac:chgData name="Moaid" userId="9c820c72-540a-456f-a48b-8b0cf4484839" providerId="ADAL" clId="{B5FCAFE4-3AE6-4DEC-822C-442AD38840E8}" dt="2020-07-07T07:01:37.804" v="6077" actId="478"/>
          <ac:picMkLst>
            <pc:docMk/>
            <pc:sldMk cId="2101145610" sldId="434"/>
            <ac:picMk id="34" creationId="{D884B9F2-6E1C-45A6-A692-7C63435A8DE6}"/>
          </ac:picMkLst>
        </pc:picChg>
        <pc:picChg chg="del">
          <ac:chgData name="Moaid" userId="9c820c72-540a-456f-a48b-8b0cf4484839" providerId="ADAL" clId="{B5FCAFE4-3AE6-4DEC-822C-442AD38840E8}" dt="2020-07-07T07:01:40.939" v="6082" actId="478"/>
          <ac:picMkLst>
            <pc:docMk/>
            <pc:sldMk cId="2101145610" sldId="434"/>
            <ac:picMk id="35" creationId="{81859D5B-83A7-4515-90E3-32712826195E}"/>
          </ac:picMkLst>
        </pc:picChg>
        <pc:picChg chg="del">
          <ac:chgData name="Moaid" userId="9c820c72-540a-456f-a48b-8b0cf4484839" providerId="ADAL" clId="{B5FCAFE4-3AE6-4DEC-822C-442AD38840E8}" dt="2020-07-07T07:01:40.288" v="6081" actId="478"/>
          <ac:picMkLst>
            <pc:docMk/>
            <pc:sldMk cId="2101145610" sldId="434"/>
            <ac:picMk id="36" creationId="{689B8C2E-9A03-44DD-8150-3159DA529366}"/>
          </ac:picMkLst>
        </pc:picChg>
        <pc:picChg chg="del">
          <ac:chgData name="Moaid" userId="9c820c72-540a-456f-a48b-8b0cf4484839" providerId="ADAL" clId="{B5FCAFE4-3AE6-4DEC-822C-442AD38840E8}" dt="2020-07-07T07:01:37.283" v="6076" actId="478"/>
          <ac:picMkLst>
            <pc:docMk/>
            <pc:sldMk cId="2101145610" sldId="434"/>
            <ac:picMk id="40" creationId="{5A6991DD-F987-4FBA-91FC-019E7FDD2112}"/>
          </ac:picMkLst>
        </pc:picChg>
        <pc:picChg chg="del">
          <ac:chgData name="Moaid" userId="9c820c72-540a-456f-a48b-8b0cf4484839" providerId="ADAL" clId="{B5FCAFE4-3AE6-4DEC-822C-442AD38840E8}" dt="2020-07-07T07:01:36.509" v="6075" actId="478"/>
          <ac:picMkLst>
            <pc:docMk/>
            <pc:sldMk cId="2101145610" sldId="434"/>
            <ac:picMk id="42" creationId="{6160E689-29B1-4248-9EDF-F00E3C1687EC}"/>
          </ac:picMkLst>
        </pc:picChg>
      </pc:sldChg>
      <pc:sldChg chg="delSp modSp add mod modTransition">
        <pc:chgData name="Moaid" userId="9c820c72-540a-456f-a48b-8b0cf4484839" providerId="ADAL" clId="{B5FCAFE4-3AE6-4DEC-822C-442AD38840E8}" dt="2020-07-07T08:36:13.422" v="6499"/>
        <pc:sldMkLst>
          <pc:docMk/>
          <pc:sldMk cId="314712664" sldId="435"/>
        </pc:sldMkLst>
        <pc:spChg chg="mod">
          <ac:chgData name="Moaid" userId="9c820c72-540a-456f-a48b-8b0cf4484839" providerId="ADAL" clId="{B5FCAFE4-3AE6-4DEC-822C-442AD38840E8}" dt="2020-07-07T08:36:13.422" v="6499"/>
          <ac:spMkLst>
            <pc:docMk/>
            <pc:sldMk cId="314712664" sldId="435"/>
            <ac:spMk id="2" creationId="{0B21428B-6134-48B7-86BA-1A2F6AF084C2}"/>
          </ac:spMkLst>
        </pc:spChg>
        <pc:picChg chg="del">
          <ac:chgData name="Moaid" userId="9c820c72-540a-456f-a48b-8b0cf4484839" providerId="ADAL" clId="{B5FCAFE4-3AE6-4DEC-822C-442AD38840E8}" dt="2020-07-07T07:01:53.602" v="6087" actId="478"/>
          <ac:picMkLst>
            <pc:docMk/>
            <pc:sldMk cId="314712664" sldId="435"/>
            <ac:picMk id="30" creationId="{3DEA0412-6C2D-49DB-93FB-62B41A9465E6}"/>
          </ac:picMkLst>
        </pc:picChg>
        <pc:picChg chg="del">
          <ac:chgData name="Moaid" userId="9c820c72-540a-456f-a48b-8b0cf4484839" providerId="ADAL" clId="{B5FCAFE4-3AE6-4DEC-822C-442AD38840E8}" dt="2020-07-07T07:01:53.005" v="6086" actId="478"/>
          <ac:picMkLst>
            <pc:docMk/>
            <pc:sldMk cId="314712664" sldId="435"/>
            <ac:picMk id="32" creationId="{2872580B-7D50-47D9-A4C1-2C87C24C0783}"/>
          </ac:picMkLst>
        </pc:picChg>
        <pc:picChg chg="del">
          <ac:chgData name="Moaid" userId="9c820c72-540a-456f-a48b-8b0cf4484839" providerId="ADAL" clId="{B5FCAFE4-3AE6-4DEC-822C-442AD38840E8}" dt="2020-07-07T07:01:50.617" v="6084" actId="478"/>
          <ac:picMkLst>
            <pc:docMk/>
            <pc:sldMk cId="314712664" sldId="435"/>
            <ac:picMk id="35" creationId="{81859D5B-83A7-4515-90E3-32712826195E}"/>
          </ac:picMkLst>
        </pc:picChg>
        <pc:picChg chg="del">
          <ac:chgData name="Moaid" userId="9c820c72-540a-456f-a48b-8b0cf4484839" providerId="ADAL" clId="{B5FCAFE4-3AE6-4DEC-822C-442AD38840E8}" dt="2020-07-07T07:01:51.513" v="6085" actId="478"/>
          <ac:picMkLst>
            <pc:docMk/>
            <pc:sldMk cId="314712664" sldId="435"/>
            <ac:picMk id="36" creationId="{689B8C2E-9A03-44DD-8150-3159DA529366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7T08:36:16.359" v="6500"/>
        <pc:sldMkLst>
          <pc:docMk/>
          <pc:sldMk cId="2116985143" sldId="436"/>
        </pc:sldMkLst>
        <pc:spChg chg="mod">
          <ac:chgData name="Moaid" userId="9c820c72-540a-456f-a48b-8b0cf4484839" providerId="ADAL" clId="{B5FCAFE4-3AE6-4DEC-822C-442AD38840E8}" dt="2020-07-07T08:36:16.359" v="6500"/>
          <ac:spMkLst>
            <pc:docMk/>
            <pc:sldMk cId="2116985143" sldId="436"/>
            <ac:spMk id="2" creationId="{0B21428B-6134-48B7-86BA-1A2F6AF084C2}"/>
          </ac:spMkLst>
        </pc:spChg>
        <pc:spChg chg="add del">
          <ac:chgData name="Moaid" userId="9c820c72-540a-456f-a48b-8b0cf4484839" providerId="ADAL" clId="{B5FCAFE4-3AE6-4DEC-822C-442AD38840E8}" dt="2020-07-07T07:02:30.178" v="6089" actId="478"/>
          <ac:spMkLst>
            <pc:docMk/>
            <pc:sldMk cId="2116985143" sldId="436"/>
            <ac:spMk id="5" creationId="{B3C76AB9-DAC2-485B-AD22-38A74C93683D}"/>
          </ac:spMkLst>
        </pc:spChg>
      </pc:sldChg>
      <pc:sldChg chg="addSp delSp modSp add del mod ord modTransition">
        <pc:chgData name="Moaid" userId="9c820c72-540a-456f-a48b-8b0cf4484839" providerId="ADAL" clId="{B5FCAFE4-3AE6-4DEC-822C-442AD38840E8}" dt="2020-07-07T07:31:19.896" v="6339" actId="47"/>
        <pc:sldMkLst>
          <pc:docMk/>
          <pc:sldMk cId="4012231051" sldId="437"/>
        </pc:sldMkLst>
        <pc:spChg chg="del mod">
          <ac:chgData name="Moaid" userId="9c820c72-540a-456f-a48b-8b0cf4484839" providerId="ADAL" clId="{B5FCAFE4-3AE6-4DEC-822C-442AD38840E8}" dt="2020-07-07T07:15:10.586" v="6108" actId="22"/>
          <ac:spMkLst>
            <pc:docMk/>
            <pc:sldMk cId="4012231051" sldId="437"/>
            <ac:spMk id="3" creationId="{1915A19A-0768-43C9-BFAE-7FF649ADF112}"/>
          </ac:spMkLst>
        </pc:spChg>
        <pc:spChg chg="add del mod">
          <ac:chgData name="Moaid" userId="9c820c72-540a-456f-a48b-8b0cf4484839" providerId="ADAL" clId="{B5FCAFE4-3AE6-4DEC-822C-442AD38840E8}" dt="2020-07-07T07:15:35.729" v="6114" actId="478"/>
          <ac:spMkLst>
            <pc:docMk/>
            <pc:sldMk cId="4012231051" sldId="437"/>
            <ac:spMk id="8" creationId="{ECF0BCF7-781E-4C8B-8C55-61021A2B79AD}"/>
          </ac:spMkLst>
        </pc:spChg>
        <pc:spChg chg="add mod">
          <ac:chgData name="Moaid" userId="9c820c72-540a-456f-a48b-8b0cf4484839" providerId="ADAL" clId="{B5FCAFE4-3AE6-4DEC-822C-442AD38840E8}" dt="2020-07-07T07:16:15.796" v="6128" actId="1035"/>
          <ac:spMkLst>
            <pc:docMk/>
            <pc:sldMk cId="4012231051" sldId="437"/>
            <ac:spMk id="9" creationId="{8037DC06-EC56-4FA2-9ABF-2D7E2E1B44E3}"/>
          </ac:spMkLst>
        </pc:spChg>
        <pc:picChg chg="add del mod ord">
          <ac:chgData name="Moaid" userId="9c820c72-540a-456f-a48b-8b0cf4484839" providerId="ADAL" clId="{B5FCAFE4-3AE6-4DEC-822C-442AD38840E8}" dt="2020-07-07T07:15:16.189" v="6110" actId="478"/>
          <ac:picMkLst>
            <pc:docMk/>
            <pc:sldMk cId="4012231051" sldId="437"/>
            <ac:picMk id="6" creationId="{147C30AA-45FA-4132-B1E3-9E70D7E4DBB0}"/>
          </ac:picMkLst>
        </pc:picChg>
        <pc:picChg chg="add mod">
          <ac:chgData name="Moaid" userId="9c820c72-540a-456f-a48b-8b0cf4484839" providerId="ADAL" clId="{B5FCAFE4-3AE6-4DEC-822C-442AD38840E8}" dt="2020-07-07T07:17:12.993" v="6135" actId="1076"/>
          <ac:picMkLst>
            <pc:docMk/>
            <pc:sldMk cId="4012231051" sldId="437"/>
            <ac:picMk id="10" creationId="{83A96AC5-18E4-4B93-89A6-59069935CF39}"/>
          </ac:picMkLst>
        </pc:picChg>
        <pc:picChg chg="add mod">
          <ac:chgData name="Moaid" userId="9c820c72-540a-456f-a48b-8b0cf4484839" providerId="ADAL" clId="{B5FCAFE4-3AE6-4DEC-822C-442AD38840E8}" dt="2020-07-07T07:17:07.955" v="6134" actId="14100"/>
          <ac:picMkLst>
            <pc:docMk/>
            <pc:sldMk cId="4012231051" sldId="437"/>
            <ac:picMk id="12" creationId="{8BBA1298-4A9F-4BF2-9BA6-7FD11ABB7452}"/>
          </ac:picMkLst>
        </pc:picChg>
      </pc:sldChg>
      <pc:sldChg chg="addSp delSp modSp add del mod">
        <pc:chgData name="Moaid" userId="9c820c72-540a-456f-a48b-8b0cf4484839" providerId="ADAL" clId="{B5FCAFE4-3AE6-4DEC-822C-442AD38840E8}" dt="2020-07-07T07:20:30.216" v="6157" actId="47"/>
        <pc:sldMkLst>
          <pc:docMk/>
          <pc:sldMk cId="94046197" sldId="438"/>
        </pc:sldMkLst>
        <pc:picChg chg="add del mod">
          <ac:chgData name="Moaid" userId="9c820c72-540a-456f-a48b-8b0cf4484839" providerId="ADAL" clId="{B5FCAFE4-3AE6-4DEC-822C-442AD38840E8}" dt="2020-07-07T07:20:24.988" v="6155" actId="478"/>
          <ac:picMkLst>
            <pc:docMk/>
            <pc:sldMk cId="94046197" sldId="438"/>
            <ac:picMk id="5" creationId="{381C33F2-40BB-4D09-9EEB-10F88D5236E4}"/>
          </ac:picMkLst>
        </pc:picChg>
        <pc:picChg chg="add mod">
          <ac:chgData name="Moaid" userId="9c820c72-540a-456f-a48b-8b0cf4484839" providerId="ADAL" clId="{B5FCAFE4-3AE6-4DEC-822C-442AD38840E8}" dt="2020-07-07T07:19:02.011" v="6140" actId="1076"/>
          <ac:picMkLst>
            <pc:docMk/>
            <pc:sldMk cId="94046197" sldId="438"/>
            <ac:picMk id="7" creationId="{F4FF93FC-ECA2-4355-9B97-65A8F96F18D8}"/>
          </ac:picMkLst>
        </pc:picChg>
        <pc:picChg chg="add del mod">
          <ac:chgData name="Moaid" userId="9c820c72-540a-456f-a48b-8b0cf4484839" providerId="ADAL" clId="{B5FCAFE4-3AE6-4DEC-822C-442AD38840E8}" dt="2020-07-07T07:20:24.388" v="6154" actId="478"/>
          <ac:picMkLst>
            <pc:docMk/>
            <pc:sldMk cId="94046197" sldId="438"/>
            <ac:picMk id="8" creationId="{534D949C-473C-4F1C-8B63-56B94281DAEB}"/>
          </ac:picMkLst>
        </pc:picChg>
        <pc:picChg chg="add del mod">
          <ac:chgData name="Moaid" userId="9c820c72-540a-456f-a48b-8b0cf4484839" providerId="ADAL" clId="{B5FCAFE4-3AE6-4DEC-822C-442AD38840E8}" dt="2020-07-07T07:20:25.794" v="6156" actId="478"/>
          <ac:picMkLst>
            <pc:docMk/>
            <pc:sldMk cId="94046197" sldId="438"/>
            <ac:picMk id="13" creationId="{79DB231C-11D7-45B3-A50D-6A53A2B203A7}"/>
          </ac:picMkLst>
        </pc:picChg>
      </pc:sldChg>
      <pc:sldChg chg="addSp delSp modSp add del mod modTransition">
        <pc:chgData name="Moaid" userId="9c820c72-540a-456f-a48b-8b0cf4484839" providerId="ADAL" clId="{B5FCAFE4-3AE6-4DEC-822C-442AD38840E8}" dt="2020-07-07T07:30:56.831" v="6330" actId="47"/>
        <pc:sldMkLst>
          <pc:docMk/>
          <pc:sldMk cId="3657911256" sldId="439"/>
        </pc:sldMkLst>
        <pc:spChg chg="mod">
          <ac:chgData name="Moaid" userId="9c820c72-540a-456f-a48b-8b0cf4484839" providerId="ADAL" clId="{B5FCAFE4-3AE6-4DEC-822C-442AD38840E8}" dt="2020-07-07T07:27:06.081" v="6256" actId="1076"/>
          <ac:spMkLst>
            <pc:docMk/>
            <pc:sldMk cId="3657911256" sldId="439"/>
            <ac:spMk id="2" creationId="{0B21428B-6134-48B7-86BA-1A2F6AF084C2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3" creationId="{6BCA9794-12DA-407D-B65E-78443A7B58AD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6" creationId="{B34E0BE6-D7CE-48BE-8778-99DB93D23CC0}"/>
          </ac:spMkLst>
        </pc:spChg>
        <pc:spChg chg="mod ord">
          <ac:chgData name="Moaid" userId="9c820c72-540a-456f-a48b-8b0cf4484839" providerId="ADAL" clId="{B5FCAFE4-3AE6-4DEC-822C-442AD38840E8}" dt="2020-07-07T07:23:55.369" v="6202" actId="21"/>
          <ac:spMkLst>
            <pc:docMk/>
            <pc:sldMk cId="3657911256" sldId="439"/>
            <ac:spMk id="9" creationId="{8037DC06-EC56-4FA2-9ABF-2D7E2E1B44E3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19" creationId="{0A17A423-9550-4BF4-A14C-3E500F0A68C9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0" creationId="{E05175C7-8EC3-422D-96CD-1ECD94397EDB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1" creationId="{45F6D624-A7A3-4E69-AFF1-337CC7E16E02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2" creationId="{F438FCE9-37F6-4987-B87A-B30D97811DDE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3" creationId="{D9618530-8C44-48D9-A899-CFE1F84BAB52}"/>
          </ac:spMkLst>
        </pc:spChg>
        <pc:spChg chg="add del mod">
          <ac:chgData name="Moaid" userId="9c820c72-540a-456f-a48b-8b0cf4484839" providerId="ADAL" clId="{B5FCAFE4-3AE6-4DEC-822C-442AD38840E8}" dt="2020-07-07T07:27:11.509" v="6257" actId="478"/>
          <ac:spMkLst>
            <pc:docMk/>
            <pc:sldMk cId="3657911256" sldId="439"/>
            <ac:spMk id="24" creationId="{2CB4C8C0-8A01-4C61-8F04-66D97ED59D2F}"/>
          </ac:spMkLst>
        </pc:spChg>
        <pc:spChg chg="add del mod">
          <ac:chgData name="Moaid" userId="9c820c72-540a-456f-a48b-8b0cf4484839" providerId="ADAL" clId="{B5FCAFE4-3AE6-4DEC-822C-442AD38840E8}" dt="2020-07-07T07:27:14.325" v="6258" actId="478"/>
          <ac:spMkLst>
            <pc:docMk/>
            <pc:sldMk cId="3657911256" sldId="439"/>
            <ac:spMk id="25" creationId="{183940C5-AB3C-4AE1-A597-095D1567D651}"/>
          </ac:spMkLst>
        </pc:spChg>
        <pc:picChg chg="del">
          <ac:chgData name="Moaid" userId="9c820c72-540a-456f-a48b-8b0cf4484839" providerId="ADAL" clId="{B5FCAFE4-3AE6-4DEC-822C-442AD38840E8}" dt="2020-07-07T07:20:38.176" v="6158" actId="478"/>
          <ac:picMkLst>
            <pc:docMk/>
            <pc:sldMk cId="3657911256" sldId="439"/>
            <ac:picMk id="5" creationId="{381C33F2-40BB-4D09-9EEB-10F88D5236E4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4" creationId="{77986843-14B3-4677-B298-469ED0A3B7DC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5" creationId="{A1BC720A-25E1-4C2C-87D0-6B63ACE9D8A7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6" creationId="{0894892F-C7CA-4239-AF45-181591F797D1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7" creationId="{D582B688-D347-47A7-BFED-FAABA30FE2F1}"/>
          </ac:picMkLst>
        </pc:picChg>
        <pc:picChg chg="add del mod">
          <ac:chgData name="Moaid" userId="9c820c72-540a-456f-a48b-8b0cf4484839" providerId="ADAL" clId="{B5FCAFE4-3AE6-4DEC-822C-442AD38840E8}" dt="2020-07-07T07:27:11.509" v="6257" actId="478"/>
          <ac:picMkLst>
            <pc:docMk/>
            <pc:sldMk cId="3657911256" sldId="439"/>
            <ac:picMk id="18" creationId="{EE6C2BB2-6526-4A5E-A3EC-5D4A25505CAB}"/>
          </ac:picMkLst>
        </pc:picChg>
      </pc:sldChg>
      <pc:sldChg chg="addSp delSp modSp add mod modTransition">
        <pc:chgData name="Moaid" userId="9c820c72-540a-456f-a48b-8b0cf4484839" providerId="ADAL" clId="{B5FCAFE4-3AE6-4DEC-822C-442AD38840E8}" dt="2020-07-07T07:30:53.895" v="6329" actId="478"/>
        <pc:sldMkLst>
          <pc:docMk/>
          <pc:sldMk cId="682162246" sldId="440"/>
        </pc:sldMkLst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3" creationId="{6BCA9794-12DA-407D-B65E-78443A7B58AD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6" creationId="{B34E0BE6-D7CE-48BE-8778-99DB93D23CC0}"/>
          </ac:spMkLst>
        </pc:spChg>
        <pc:spChg chg="add del mod">
          <ac:chgData name="Moaid" userId="9c820c72-540a-456f-a48b-8b0cf4484839" providerId="ADAL" clId="{B5FCAFE4-3AE6-4DEC-822C-442AD38840E8}" dt="2020-07-07T07:30:53.895" v="6329" actId="478"/>
          <ac:spMkLst>
            <pc:docMk/>
            <pc:sldMk cId="682162246" sldId="440"/>
            <ac:spMk id="11" creationId="{483489A0-8F7E-4A37-BC78-738CEE39543D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19" creationId="{0A17A423-9550-4BF4-A14C-3E500F0A68C9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0" creationId="{E05175C7-8EC3-422D-96CD-1ECD94397EDB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1" creationId="{45F6D624-A7A3-4E69-AFF1-337CC7E16E02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2" creationId="{F438FCE9-37F6-4987-B87A-B30D97811DDE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3" creationId="{D9618530-8C44-48D9-A899-CFE1F84BAB52}"/>
          </ac:spMkLst>
        </pc:spChg>
        <pc:spChg chg="del mod">
          <ac:chgData name="Moaid" userId="9c820c72-540a-456f-a48b-8b0cf4484839" providerId="ADAL" clId="{B5FCAFE4-3AE6-4DEC-822C-442AD38840E8}" dt="2020-07-07T07:30:51.472" v="6328" actId="478"/>
          <ac:spMkLst>
            <pc:docMk/>
            <pc:sldMk cId="682162246" sldId="440"/>
            <ac:spMk id="24" creationId="{2CB4C8C0-8A01-4C61-8F04-66D97ED59D2F}"/>
          </ac:spMkLst>
        </pc:spChg>
        <pc:picChg chg="mod">
          <ac:chgData name="Moaid" userId="9c820c72-540a-456f-a48b-8b0cf4484839" providerId="ADAL" clId="{B5FCAFE4-3AE6-4DEC-822C-442AD38840E8}" dt="2020-07-07T07:29:29.538" v="6316" actId="1038"/>
          <ac:picMkLst>
            <pc:docMk/>
            <pc:sldMk cId="682162246" sldId="440"/>
            <ac:picMk id="7" creationId="{F4FF93FC-ECA2-4355-9B97-65A8F96F18D8}"/>
          </ac:picMkLst>
        </pc:picChg>
        <pc:picChg chg="mod">
          <ac:chgData name="Moaid" userId="9c820c72-540a-456f-a48b-8b0cf4484839" providerId="ADAL" clId="{B5FCAFE4-3AE6-4DEC-822C-442AD38840E8}" dt="2020-07-07T07:30:36.552" v="6324" actId="1076"/>
          <ac:picMkLst>
            <pc:docMk/>
            <pc:sldMk cId="682162246" sldId="440"/>
            <ac:picMk id="8" creationId="{534D949C-473C-4F1C-8B63-56B94281DAEB}"/>
          </ac:picMkLst>
        </pc:picChg>
        <pc:picChg chg="mod">
          <ac:chgData name="Moaid" userId="9c820c72-540a-456f-a48b-8b0cf4484839" providerId="ADAL" clId="{B5FCAFE4-3AE6-4DEC-822C-442AD38840E8}" dt="2020-07-07T07:29:29.538" v="6316" actId="1038"/>
          <ac:picMkLst>
            <pc:docMk/>
            <pc:sldMk cId="682162246" sldId="440"/>
            <ac:picMk id="10" creationId="{83A96AC5-18E4-4B93-89A6-59069935CF39}"/>
          </ac:picMkLst>
        </pc:picChg>
        <pc:picChg chg="mod">
          <ac:chgData name="Moaid" userId="9c820c72-540a-456f-a48b-8b0cf4484839" providerId="ADAL" clId="{B5FCAFE4-3AE6-4DEC-822C-442AD38840E8}" dt="2020-07-07T07:29:29.538" v="6316" actId="1038"/>
          <ac:picMkLst>
            <pc:docMk/>
            <pc:sldMk cId="682162246" sldId="440"/>
            <ac:picMk id="12" creationId="{8BBA1298-4A9F-4BF2-9BA6-7FD11ABB7452}"/>
          </ac:picMkLst>
        </pc:picChg>
        <pc:picChg chg="mod">
          <ac:chgData name="Moaid" userId="9c820c72-540a-456f-a48b-8b0cf4484839" providerId="ADAL" clId="{B5FCAFE4-3AE6-4DEC-822C-442AD38840E8}" dt="2020-07-07T07:30:37.077" v="6325" actId="14100"/>
          <ac:picMkLst>
            <pc:docMk/>
            <pc:sldMk cId="682162246" sldId="440"/>
            <ac:picMk id="13" creationId="{79DB231C-11D7-45B3-A50D-6A53A2B203A7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4" creationId="{77986843-14B3-4677-B298-469ED0A3B7DC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5" creationId="{A1BC720A-25E1-4C2C-87D0-6B63ACE9D8A7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6" creationId="{0894892F-C7CA-4239-AF45-181591F797D1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7" creationId="{D582B688-D347-47A7-BFED-FAABA30FE2F1}"/>
          </ac:picMkLst>
        </pc:picChg>
        <pc:picChg chg="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18" creationId="{EE6C2BB2-6526-4A5E-A3EC-5D4A25505CAB}"/>
          </ac:picMkLst>
        </pc:picChg>
        <pc:picChg chg="add del mod">
          <ac:chgData name="Moaid" userId="9c820c72-540a-456f-a48b-8b0cf4484839" providerId="ADAL" clId="{B5FCAFE4-3AE6-4DEC-822C-442AD38840E8}" dt="2020-07-07T07:30:51.472" v="6328" actId="478"/>
          <ac:picMkLst>
            <pc:docMk/>
            <pc:sldMk cId="682162246" sldId="440"/>
            <ac:picMk id="25" creationId="{CD623571-3F17-45EB-8E33-72BC549FFC36}"/>
          </ac:picMkLst>
        </pc:picChg>
      </pc:sldChg>
      <pc:sldChg chg="add del modTransition">
        <pc:chgData name="Moaid" userId="9c820c72-540a-456f-a48b-8b0cf4484839" providerId="ADAL" clId="{B5FCAFE4-3AE6-4DEC-822C-442AD38840E8}" dt="2020-07-07T07:32:40.155" v="6349"/>
        <pc:sldMkLst>
          <pc:docMk/>
          <pc:sldMk cId="3181198837" sldId="441"/>
        </pc:sldMkLst>
      </pc:sldChg>
      <pc:sldChg chg="addSp delSp add mod ord">
        <pc:chgData name="Moaid" userId="9c820c72-540a-456f-a48b-8b0cf4484839" providerId="ADAL" clId="{B5FCAFE4-3AE6-4DEC-822C-442AD38840E8}" dt="2020-07-07T07:31:17.360" v="6338"/>
        <pc:sldMkLst>
          <pc:docMk/>
          <pc:sldMk cId="3202611096" sldId="442"/>
        </pc:sldMkLst>
        <pc:picChg chg="add del">
          <ac:chgData name="Moaid" userId="9c820c72-540a-456f-a48b-8b0cf4484839" providerId="ADAL" clId="{B5FCAFE4-3AE6-4DEC-822C-442AD38840E8}" dt="2020-07-07T07:31:14.232" v="6336" actId="478"/>
          <ac:picMkLst>
            <pc:docMk/>
            <pc:sldMk cId="3202611096" sldId="442"/>
            <ac:picMk id="7" creationId="{F4FF93FC-ECA2-4355-9B97-65A8F96F18D8}"/>
          </ac:picMkLst>
        </pc:picChg>
        <pc:picChg chg="del">
          <ac:chgData name="Moaid" userId="9c820c72-540a-456f-a48b-8b0cf4484839" providerId="ADAL" clId="{B5FCAFE4-3AE6-4DEC-822C-442AD38840E8}" dt="2020-07-07T07:31:01.721" v="6333" actId="478"/>
          <ac:picMkLst>
            <pc:docMk/>
            <pc:sldMk cId="3202611096" sldId="442"/>
            <ac:picMk id="8" creationId="{534D949C-473C-4F1C-8B63-56B94281DAEB}"/>
          </ac:picMkLst>
        </pc:picChg>
        <pc:picChg chg="del">
          <ac:chgData name="Moaid" userId="9c820c72-540a-456f-a48b-8b0cf4484839" providerId="ADAL" clId="{B5FCAFE4-3AE6-4DEC-822C-442AD38840E8}" dt="2020-07-07T07:31:00.995" v="6332" actId="478"/>
          <ac:picMkLst>
            <pc:docMk/>
            <pc:sldMk cId="3202611096" sldId="442"/>
            <ac:picMk id="13" creationId="{79DB231C-11D7-45B3-A50D-6A53A2B203A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22/12/2020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9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032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4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67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Demo Name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49E7-D397-45C5-8E3C-C82D2CFE29AE}"/>
              </a:ext>
            </a:extLst>
          </p:cNvPr>
          <p:cNvGrpSpPr/>
          <p:nvPr userDrawn="1"/>
        </p:nvGrpSpPr>
        <p:grpSpPr>
          <a:xfrm>
            <a:off x="3505200" y="1447471"/>
            <a:ext cx="8153400" cy="4782041"/>
            <a:chOff x="5183595" y="1752600"/>
            <a:chExt cx="6145705" cy="3810000"/>
          </a:xfrm>
        </p:grpSpPr>
        <p:sp>
          <p:nvSpPr>
            <p:cNvPr id="7" name="Round Same Side Corner Rectangle 21">
              <a:extLst>
                <a:ext uri="{FF2B5EF4-FFF2-40B4-BE49-F238E27FC236}">
                  <a16:creationId xmlns:a16="http://schemas.microsoft.com/office/drawing/2014/main" id="{CE207EFB-8DD7-4ABA-9A14-556FB650AD37}"/>
                </a:ext>
              </a:extLst>
            </p:cNvPr>
            <p:cNvSpPr/>
            <p:nvPr userDrawn="1"/>
          </p:nvSpPr>
          <p:spPr>
            <a:xfrm>
              <a:off x="5842024" y="1752600"/>
              <a:ext cx="4797443" cy="3168617"/>
            </a:xfrm>
            <a:prstGeom prst="round2SameRect">
              <a:avLst>
                <a:gd name="adj1" fmla="val 3811"/>
                <a:gd name="adj2" fmla="val 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686287-2173-4BE7-8A6A-CEC3F689B0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183595" y="4923358"/>
              <a:ext cx="6145705" cy="63924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507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006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758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00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80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041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if (</a:t>
            </a:r>
            <a:r>
              <a:rPr lang="en-US" dirty="0" err="1"/>
              <a:t>your_code_goes_here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Yay_for_you</a:t>
            </a:r>
            <a:r>
              <a:rPr lang="en-US" dirty="0"/>
              <a:t> = true;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9651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2469714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1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549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487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421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0235" y="36512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235" y="42173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85441" y="36450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78916" y="37384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4884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808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579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183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16872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052736"/>
            <a:ext cx="6094878" cy="158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9407" y="2814789"/>
            <a:ext cx="2593186" cy="380989"/>
          </a:xfrm>
          <a:prstGeom prst="rect">
            <a:avLst/>
          </a:prstGeom>
        </p:spPr>
      </p:pic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561665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149080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3600100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69357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355917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149080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3573016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3666491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96065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85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7568" y="3615563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7568" y="4196762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452774" y="3615563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6249" y="3709038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32189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66295" y="30716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66295" y="36377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11501" y="30654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4976" y="31588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3624" y="30679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3624" y="36340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58830" y="30617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52305" y="31551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73057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695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About Me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668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About Us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3247736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About Us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227183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 dirty="0">
                <a:solidFill>
                  <a:srgbClr val="00D6FF"/>
                </a:solidFill>
              </a:rPr>
              <a:t>About CodeValue</a:t>
            </a:r>
            <a:endParaRPr lang="LID4096" sz="4300" dirty="0">
              <a:solidFill>
                <a:srgbClr val="00D6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606BD-3143-4646-9D0B-4E9BF274F162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buClr>
                <a:srgbClr val="00D6FF"/>
              </a:buClr>
            </a:pPr>
            <a:r>
              <a:rPr lang="en-US" sz="2800" dirty="0"/>
              <a:t>Awesome software company!</a:t>
            </a:r>
          </a:p>
          <a:p>
            <a:pPr lvl="0">
              <a:buClr>
                <a:srgbClr val="00D6FF"/>
              </a:buClr>
            </a:pPr>
            <a:r>
              <a:rPr lang="en-US" sz="2800" dirty="0"/>
              <a:t>Technology experts </a:t>
            </a:r>
          </a:p>
          <a:p>
            <a:pPr lvl="0">
              <a:buClr>
                <a:srgbClr val="00D6FF"/>
              </a:buClr>
            </a:pPr>
            <a:r>
              <a:rPr lang="en-US" sz="2800" dirty="0"/>
              <a:t>High quality software development solutions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1005A6-18C4-D145-87CD-A0D5330B686A}"/>
              </a:ext>
            </a:extLst>
          </p:cNvPr>
          <p:cNvGrpSpPr/>
          <p:nvPr userDrawn="1"/>
        </p:nvGrpSpPr>
        <p:grpSpPr>
          <a:xfrm>
            <a:off x="748043" y="3148555"/>
            <a:ext cx="10751399" cy="1399344"/>
            <a:chOff x="748043" y="1465419"/>
            <a:chExt cx="10751399" cy="139934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369E97-D200-844D-ACCF-709B882ACDE0}"/>
                </a:ext>
              </a:extLst>
            </p:cNvPr>
            <p:cNvSpPr/>
            <p:nvPr/>
          </p:nvSpPr>
          <p:spPr>
            <a:xfrm>
              <a:off x="748043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A3B3C8E-2A81-D140-AD45-A16144FBFD6C}"/>
                </a:ext>
              </a:extLst>
            </p:cNvPr>
            <p:cNvSpPr/>
            <p:nvPr/>
          </p:nvSpPr>
          <p:spPr>
            <a:xfrm>
              <a:off x="2924944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9507FF9-62BD-1544-AB68-F144034CC84D}"/>
                </a:ext>
              </a:extLst>
            </p:cNvPr>
            <p:cNvSpPr/>
            <p:nvPr/>
          </p:nvSpPr>
          <p:spPr>
            <a:xfrm>
              <a:off x="5101845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34251C9-CB4D-DF43-8030-F3FBB34A36E9}"/>
                </a:ext>
              </a:extLst>
            </p:cNvPr>
            <p:cNvSpPr/>
            <p:nvPr/>
          </p:nvSpPr>
          <p:spPr>
            <a:xfrm>
              <a:off x="7278747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C67EF5F-372B-8D4E-85D6-1989DF8BFAB8}"/>
                </a:ext>
              </a:extLst>
            </p:cNvPr>
            <p:cNvSpPr/>
            <p:nvPr/>
          </p:nvSpPr>
          <p:spPr>
            <a:xfrm>
              <a:off x="9464783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64B3284-B938-A246-AC56-368D0DBC4A8F}"/>
                </a:ext>
              </a:extLst>
            </p:cNvPr>
            <p:cNvSpPr/>
            <p:nvPr/>
          </p:nvSpPr>
          <p:spPr>
            <a:xfrm>
              <a:off x="760373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Cloud Computing 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81CEA77-34A4-1A42-AD0D-B3C03701122E}"/>
                </a:ext>
              </a:extLst>
            </p:cNvPr>
            <p:cNvSpPr/>
            <p:nvPr/>
          </p:nvSpPr>
          <p:spPr>
            <a:xfrm>
              <a:off x="2936474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Advanced Mobile Technologies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3C0DCA6-F884-ED4F-9074-10AFE00C9C24}"/>
                </a:ext>
              </a:extLst>
            </p:cNvPr>
            <p:cNvSpPr/>
            <p:nvPr/>
          </p:nvSpPr>
          <p:spPr>
            <a:xfrm>
              <a:off x="5109980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UI/UX &amp; Graphic Design 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4E3AE90-03B0-514E-9C2C-F80EDE5A5A2D}"/>
                </a:ext>
              </a:extLst>
            </p:cNvPr>
            <p:cNvSpPr/>
            <p:nvPr/>
          </p:nvSpPr>
          <p:spPr>
            <a:xfrm>
              <a:off x="9471110" y="2076247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Cross Platform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kern="1200" dirty="0">
                  <a:solidFill>
                    <a:schemeClr val="tx1"/>
                  </a:solidFill>
                </a:rPr>
                <a:t>Development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8204D2C-140F-D240-B820-07C706B20585}"/>
                </a:ext>
              </a:extLst>
            </p:cNvPr>
            <p:cNvSpPr/>
            <p:nvPr/>
          </p:nvSpPr>
          <p:spPr>
            <a:xfrm>
              <a:off x="7293613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Advanced Web Technologies 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96AFAA-9287-3940-BA51-EE3AB1ACDACE}"/>
                </a:ext>
              </a:extLst>
            </p:cNvPr>
            <p:cNvSpPr/>
            <p:nvPr/>
          </p:nvSpPr>
          <p:spPr>
            <a:xfrm>
              <a:off x="3025506" y="1468678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900" kern="1200" dirty="0"/>
                <a:t> </a:t>
              </a:r>
              <a:endParaRPr lang="en-US" sz="3900" kern="1200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7F0830-84BB-5D4E-8983-D6603C2AB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9141" y="1608856"/>
              <a:ext cx="348223" cy="312883"/>
            </a:xfrm>
            <a:prstGeom prst="rect">
              <a:avLst/>
            </a:prstGeom>
          </p:spPr>
        </p:pic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2935FC4-4FE7-5F41-BBFC-CEE33F277FBB}"/>
                </a:ext>
              </a:extLst>
            </p:cNvPr>
            <p:cNvSpPr/>
            <p:nvPr/>
          </p:nvSpPr>
          <p:spPr>
            <a:xfrm>
              <a:off x="5202408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47F519A-7221-554D-BF5F-EEDB4509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402" y="1605599"/>
              <a:ext cx="299622" cy="312882"/>
            </a:xfrm>
            <a:prstGeom prst="rect">
              <a:avLst/>
            </a:prstGeom>
          </p:spPr>
        </p:pic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76E8E9A-C916-864F-9414-EFD3CB1B3A9F}"/>
                </a:ext>
              </a:extLst>
            </p:cNvPr>
            <p:cNvSpPr/>
            <p:nvPr/>
          </p:nvSpPr>
          <p:spPr>
            <a:xfrm>
              <a:off x="7379309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181EEC6-F529-AF4B-A925-A88AFEA4F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3031" y="1628597"/>
              <a:ext cx="371259" cy="313530"/>
            </a:xfrm>
            <a:prstGeom prst="rect">
              <a:avLst/>
            </a:prstGeom>
          </p:spPr>
        </p:pic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021F1D0-CB28-7645-8645-F581367D13FA}"/>
                </a:ext>
              </a:extLst>
            </p:cNvPr>
            <p:cNvSpPr/>
            <p:nvPr/>
          </p:nvSpPr>
          <p:spPr>
            <a:xfrm>
              <a:off x="9565345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B6C9E2-8660-0145-85ED-B9BF3349D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063" y="1566091"/>
              <a:ext cx="355700" cy="373723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F3AE429-1C3A-0045-8DA9-3D36249F7072}"/>
                </a:ext>
              </a:extLst>
            </p:cNvPr>
            <p:cNvSpPr/>
            <p:nvPr/>
          </p:nvSpPr>
          <p:spPr>
            <a:xfrm>
              <a:off x="848605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900" kern="1200" dirty="0"/>
                <a:t> </a:t>
              </a:r>
              <a:endParaRPr lang="en-US" sz="3900" kern="12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2862D2-9BF7-324B-9991-B8C992355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40" y="1659585"/>
              <a:ext cx="341062" cy="18305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3397A8-C9F7-C547-A3CF-2A29D4BBC8B6}"/>
              </a:ext>
            </a:extLst>
          </p:cNvPr>
          <p:cNvGrpSpPr/>
          <p:nvPr userDrawn="1"/>
        </p:nvGrpSpPr>
        <p:grpSpPr>
          <a:xfrm>
            <a:off x="760373" y="4847629"/>
            <a:ext cx="10771032" cy="1389683"/>
            <a:chOff x="760373" y="3316893"/>
            <a:chExt cx="10771032" cy="1389683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66DEF1E-641F-D54C-86E1-56609B8E8C9D}"/>
                </a:ext>
              </a:extLst>
            </p:cNvPr>
            <p:cNvSpPr/>
            <p:nvPr/>
          </p:nvSpPr>
          <p:spPr>
            <a:xfrm>
              <a:off x="760373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3F63EF9-04CE-FA43-9D51-AF0973920D1D}"/>
                </a:ext>
              </a:extLst>
            </p:cNvPr>
            <p:cNvSpPr/>
            <p:nvPr/>
          </p:nvSpPr>
          <p:spPr>
            <a:xfrm>
              <a:off x="2937274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C513BCFA-12ED-1D41-B976-DB0BC24686DE}"/>
                </a:ext>
              </a:extLst>
            </p:cNvPr>
            <p:cNvSpPr/>
            <p:nvPr/>
          </p:nvSpPr>
          <p:spPr>
            <a:xfrm>
              <a:off x="5114176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2E7F53A-4A6A-D947-B55A-A55B3633EF75}"/>
                </a:ext>
              </a:extLst>
            </p:cNvPr>
            <p:cNvSpPr/>
            <p:nvPr/>
          </p:nvSpPr>
          <p:spPr>
            <a:xfrm>
              <a:off x="7291077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98A527-6ADF-8446-B243-744F7F716A3E}"/>
                </a:ext>
              </a:extLst>
            </p:cNvPr>
            <p:cNvSpPr/>
            <p:nvPr/>
          </p:nvSpPr>
          <p:spPr>
            <a:xfrm>
              <a:off x="9467976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BAA1777-3E9D-6743-89CF-94829E81554A}"/>
                </a:ext>
              </a:extLst>
            </p:cNvPr>
            <p:cNvSpPr/>
            <p:nvPr/>
          </p:nvSpPr>
          <p:spPr>
            <a:xfrm>
              <a:off x="771902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</a:rPr>
                <a:t>ALM &amp; DevOps 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963FC7E-24AE-6A4C-94EA-2C39DD4E725F}"/>
                </a:ext>
              </a:extLst>
            </p:cNvPr>
            <p:cNvSpPr/>
            <p:nvPr/>
          </p:nvSpPr>
          <p:spPr>
            <a:xfrm>
              <a:off x="2945409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</a:rPr>
                <a:t>Software Architecture 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0E61231-3627-3645-A8F0-0236B6E0607C}"/>
                </a:ext>
              </a:extLst>
            </p:cNvPr>
            <p:cNvSpPr/>
            <p:nvPr/>
          </p:nvSpPr>
          <p:spPr>
            <a:xfrm>
              <a:off x="5129042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</a:rPr>
                <a:t>IOT &amp; Embedded Software</a:t>
              </a: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86E078F-23E3-1C40-93E5-681A81B1BFA6}"/>
                </a:ext>
              </a:extLst>
            </p:cNvPr>
            <p:cNvSpPr/>
            <p:nvPr/>
          </p:nvSpPr>
          <p:spPr>
            <a:xfrm>
              <a:off x="7321059" y="3904380"/>
              <a:ext cx="195804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tx1"/>
                  </a:solidFill>
                </a:rPr>
                <a:t>Training &amp; Mentoring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53788B5-FBD7-6B42-95D0-85F362CBCE32}"/>
                </a:ext>
              </a:extLst>
            </p:cNvPr>
            <p:cNvSpPr/>
            <p:nvPr/>
          </p:nvSpPr>
          <p:spPr>
            <a:xfrm>
              <a:off x="9425950" y="3918060"/>
              <a:ext cx="2105455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24B018D-1798-8047-BFA1-FFE4D4BA0AC4}"/>
                </a:ext>
              </a:extLst>
            </p:cNvPr>
            <p:cNvSpPr/>
            <p:nvPr/>
          </p:nvSpPr>
          <p:spPr>
            <a:xfrm>
              <a:off x="9480263" y="386939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Development Management &amp; Methodology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CC8B12C-7A94-8A46-9537-FFAF9A4BC005}"/>
                </a:ext>
              </a:extLst>
            </p:cNvPr>
            <p:cNvSpPr/>
            <p:nvPr/>
          </p:nvSpPr>
          <p:spPr>
            <a:xfrm>
              <a:off x="9551321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0C15582-BEFF-C645-B479-294B0759C6B6}"/>
                </a:ext>
              </a:extLst>
            </p:cNvPr>
            <p:cNvSpPr/>
            <p:nvPr/>
          </p:nvSpPr>
          <p:spPr>
            <a:xfrm>
              <a:off x="857491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12B2BE-6DFB-084E-BF9C-0F8C02CC0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1634" y="3470525"/>
              <a:ext cx="314150" cy="299527"/>
            </a:xfrm>
            <a:prstGeom prst="rect">
              <a:avLst/>
            </a:prstGeom>
          </p:spPr>
        </p:pic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A51A4A1-B622-E64B-9B85-6CF63AEAC80E}"/>
                </a:ext>
              </a:extLst>
            </p:cNvPr>
            <p:cNvSpPr/>
            <p:nvPr/>
          </p:nvSpPr>
          <p:spPr>
            <a:xfrm>
              <a:off x="3030949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3342DA7-4CAD-AF4D-B29C-2144037C1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7488" y="3471150"/>
              <a:ext cx="346309" cy="282435"/>
            </a:xfrm>
            <a:prstGeom prst="rect">
              <a:avLst/>
            </a:prstGeom>
          </p:spPr>
        </p:pic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7746185-01F7-4F40-8B7B-C925A54E9AB6}"/>
                </a:ext>
              </a:extLst>
            </p:cNvPr>
            <p:cNvSpPr/>
            <p:nvPr/>
          </p:nvSpPr>
          <p:spPr>
            <a:xfrm>
              <a:off x="5204407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8A1A3C6-670B-D044-995C-08A5C2481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2653" y="3452296"/>
              <a:ext cx="337066" cy="335985"/>
            </a:xfrm>
            <a:prstGeom prst="rect">
              <a:avLst/>
            </a:prstGeom>
          </p:spPr>
        </p:pic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7465279-6C81-B049-A23F-19B188B641A1}"/>
                </a:ext>
              </a:extLst>
            </p:cNvPr>
            <p:cNvSpPr/>
            <p:nvPr/>
          </p:nvSpPr>
          <p:spPr>
            <a:xfrm>
              <a:off x="7377865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FB0F2DA-B093-0044-9F2E-F217422B9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61815" y="3488764"/>
              <a:ext cx="420749" cy="21457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48ABAC9-2604-A940-9790-B5706F2D8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02304" y="3478758"/>
              <a:ext cx="327028" cy="325978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C992EFB9-A4A4-C643-B801-E77F4A1957A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47" y="1407972"/>
            <a:ext cx="3767525" cy="6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23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8A07B0-DF2C-41A4-AC2A-B2277C7A0FCF}"/>
              </a:ext>
            </a:extLst>
          </p:cNvPr>
          <p:cNvSpPr/>
          <p:nvPr userDrawn="1"/>
        </p:nvSpPr>
        <p:spPr>
          <a:xfrm>
            <a:off x="0" y="5005658"/>
            <a:ext cx="12183315" cy="871614"/>
          </a:xfrm>
          <a:prstGeom prst="rect">
            <a:avLst/>
          </a:prstGeom>
          <a:solidFill>
            <a:srgbClr val="00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>
              <a:solidFill>
                <a:srgbClr val="00D6FF"/>
              </a:solidFill>
            </a:endParaRPr>
          </a:p>
        </p:txBody>
      </p:sp>
      <p:sp>
        <p:nvSpPr>
          <p:cNvPr id="83" name="Rectangle 947">
            <a:extLst>
              <a:ext uri="{FF2B5EF4-FFF2-40B4-BE49-F238E27FC236}">
                <a16:creationId xmlns:a16="http://schemas.microsoft.com/office/drawing/2014/main" id="{FC4407C9-64E7-4826-8816-AE7590A0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48608"/>
            <a:ext cx="1339850" cy="544513"/>
          </a:xfrm>
          <a:prstGeom prst="rect">
            <a:avLst/>
          </a:prstGeom>
          <a:solidFill>
            <a:srgbClr val="0069A7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948">
            <a:extLst>
              <a:ext uri="{FF2B5EF4-FFF2-40B4-BE49-F238E27FC236}">
                <a16:creationId xmlns:a16="http://schemas.microsoft.com/office/drawing/2014/main" id="{A5E3D651-2E2B-E946-906A-4874BB09E016}"/>
              </a:ext>
            </a:extLst>
          </p:cNvPr>
          <p:cNvSpPr>
            <a:spLocks/>
          </p:cNvSpPr>
          <p:nvPr userDrawn="1"/>
        </p:nvSpPr>
        <p:spPr bwMode="auto">
          <a:xfrm>
            <a:off x="6764338" y="5185121"/>
            <a:ext cx="469900" cy="473075"/>
          </a:xfrm>
          <a:custGeom>
            <a:avLst/>
            <a:gdLst>
              <a:gd name="T0" fmla="*/ 149 w 296"/>
              <a:gd name="T1" fmla="*/ 298 h 298"/>
              <a:gd name="T2" fmla="*/ 0 w 296"/>
              <a:gd name="T3" fmla="*/ 149 h 298"/>
              <a:gd name="T4" fmla="*/ 149 w 296"/>
              <a:gd name="T5" fmla="*/ 0 h 298"/>
              <a:gd name="T6" fmla="*/ 296 w 296"/>
              <a:gd name="T7" fmla="*/ 149 h 298"/>
              <a:gd name="T8" fmla="*/ 149 w 296"/>
              <a:gd name="T9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298">
                <a:moveTo>
                  <a:pt x="149" y="298"/>
                </a:moveTo>
                <a:lnTo>
                  <a:pt x="0" y="149"/>
                </a:lnTo>
                <a:lnTo>
                  <a:pt x="149" y="0"/>
                </a:lnTo>
                <a:lnTo>
                  <a:pt x="296" y="149"/>
                </a:lnTo>
                <a:lnTo>
                  <a:pt x="149" y="2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AutoShape 166">
            <a:extLst>
              <a:ext uri="{FF2B5EF4-FFF2-40B4-BE49-F238E27FC236}">
                <a16:creationId xmlns:a16="http://schemas.microsoft.com/office/drawing/2014/main" id="{04CB92CE-5ED8-4D4B-AF65-5A29B0C333AC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5077171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45">
            <a:extLst>
              <a:ext uri="{FF2B5EF4-FFF2-40B4-BE49-F238E27FC236}">
                <a16:creationId xmlns:a16="http://schemas.microsoft.com/office/drawing/2014/main" id="{80D25738-14D2-48AA-BAA4-916C737B6C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5148608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6">
            <a:extLst>
              <a:ext uri="{FF2B5EF4-FFF2-40B4-BE49-F238E27FC236}">
                <a16:creationId xmlns:a16="http://schemas.microsoft.com/office/drawing/2014/main" id="{CDD80A6D-D15E-4993-B764-849BB2D27391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5077171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E4E588-081E-46B6-A047-E9BEFFCA0903}"/>
              </a:ext>
            </a:extLst>
          </p:cNvPr>
          <p:cNvGrpSpPr/>
          <p:nvPr userDrawn="1"/>
        </p:nvGrpSpPr>
        <p:grpSpPr>
          <a:xfrm>
            <a:off x="9063038" y="5077171"/>
            <a:ext cx="2182813" cy="628650"/>
            <a:chOff x="9063038" y="5345113"/>
            <a:chExt cx="2182813" cy="628650"/>
          </a:xfrm>
        </p:grpSpPr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1790C90E-DB7F-4F2C-9B90-C18539D2F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7325" y="5378450"/>
              <a:ext cx="595313" cy="428625"/>
            </a:xfrm>
            <a:custGeom>
              <a:avLst/>
              <a:gdLst>
                <a:gd name="T0" fmla="*/ 275 w 275"/>
                <a:gd name="T1" fmla="*/ 23 h 197"/>
                <a:gd name="T2" fmla="*/ 274 w 275"/>
                <a:gd name="T3" fmla="*/ 0 h 197"/>
                <a:gd name="T4" fmla="*/ 242 w 275"/>
                <a:gd name="T5" fmla="*/ 11 h 197"/>
                <a:gd name="T6" fmla="*/ 244 w 275"/>
                <a:gd name="T7" fmla="*/ 58 h 197"/>
                <a:gd name="T8" fmla="*/ 275 w 275"/>
                <a:gd name="T9" fmla="*/ 46 h 197"/>
                <a:gd name="T10" fmla="*/ 159 w 275"/>
                <a:gd name="T11" fmla="*/ 34 h 197"/>
                <a:gd name="T12" fmla="*/ 161 w 275"/>
                <a:gd name="T13" fmla="*/ 58 h 197"/>
                <a:gd name="T14" fmla="*/ 192 w 275"/>
                <a:gd name="T15" fmla="*/ 46 h 197"/>
                <a:gd name="T16" fmla="*/ 191 w 275"/>
                <a:gd name="T17" fmla="*/ 0 h 197"/>
                <a:gd name="T18" fmla="*/ 159 w 275"/>
                <a:gd name="T19" fmla="*/ 11 h 197"/>
                <a:gd name="T20" fmla="*/ 68 w 275"/>
                <a:gd name="T21" fmla="*/ 197 h 197"/>
                <a:gd name="T22" fmla="*/ 68 w 275"/>
                <a:gd name="T23" fmla="*/ 150 h 197"/>
                <a:gd name="T24" fmla="*/ 36 w 275"/>
                <a:gd name="T25" fmla="*/ 139 h 197"/>
                <a:gd name="T26" fmla="*/ 35 w 275"/>
                <a:gd name="T27" fmla="*/ 185 h 197"/>
                <a:gd name="T28" fmla="*/ 64 w 275"/>
                <a:gd name="T29" fmla="*/ 196 h 197"/>
                <a:gd name="T30" fmla="*/ 76 w 275"/>
                <a:gd name="T31" fmla="*/ 197 h 197"/>
                <a:gd name="T32" fmla="*/ 108 w 275"/>
                <a:gd name="T33" fmla="*/ 187 h 197"/>
                <a:gd name="T34" fmla="*/ 109 w 275"/>
                <a:gd name="T35" fmla="*/ 140 h 197"/>
                <a:gd name="T36" fmla="*/ 78 w 275"/>
                <a:gd name="T37" fmla="*/ 148 h 197"/>
                <a:gd name="T38" fmla="*/ 76 w 275"/>
                <a:gd name="T39" fmla="*/ 196 h 197"/>
                <a:gd name="T40" fmla="*/ 234 w 275"/>
                <a:gd name="T41" fmla="*/ 34 h 197"/>
                <a:gd name="T42" fmla="*/ 234 w 275"/>
                <a:gd name="T43" fmla="*/ 11 h 197"/>
                <a:gd name="T44" fmla="*/ 202 w 275"/>
                <a:gd name="T45" fmla="*/ 0 h 197"/>
                <a:gd name="T46" fmla="*/ 201 w 275"/>
                <a:gd name="T47" fmla="*/ 46 h 197"/>
                <a:gd name="T48" fmla="*/ 233 w 275"/>
                <a:gd name="T49" fmla="*/ 58 h 197"/>
                <a:gd name="T50" fmla="*/ 234 w 275"/>
                <a:gd name="T51" fmla="*/ 34 h 197"/>
                <a:gd name="T52" fmla="*/ 109 w 275"/>
                <a:gd name="T53" fmla="*/ 103 h 197"/>
                <a:gd name="T54" fmla="*/ 108 w 275"/>
                <a:gd name="T55" fmla="*/ 79 h 197"/>
                <a:gd name="T56" fmla="*/ 76 w 275"/>
                <a:gd name="T57" fmla="*/ 71 h 197"/>
                <a:gd name="T58" fmla="*/ 77 w 275"/>
                <a:gd name="T59" fmla="*/ 117 h 197"/>
                <a:gd name="T60" fmla="*/ 109 w 275"/>
                <a:gd name="T61" fmla="*/ 126 h 197"/>
                <a:gd name="T62" fmla="*/ 151 w 275"/>
                <a:gd name="T63" fmla="*/ 34 h 197"/>
                <a:gd name="T64" fmla="*/ 151 w 275"/>
                <a:gd name="T65" fmla="*/ 11 h 197"/>
                <a:gd name="T66" fmla="*/ 119 w 275"/>
                <a:gd name="T67" fmla="*/ 0 h 197"/>
                <a:gd name="T68" fmla="*/ 118 w 275"/>
                <a:gd name="T69" fmla="*/ 46 h 197"/>
                <a:gd name="T70" fmla="*/ 149 w 275"/>
                <a:gd name="T71" fmla="*/ 58 h 197"/>
                <a:gd name="T72" fmla="*/ 151 w 275"/>
                <a:gd name="T73" fmla="*/ 34 h 197"/>
                <a:gd name="T74" fmla="*/ 118 w 275"/>
                <a:gd name="T75" fmla="*/ 126 h 197"/>
                <a:gd name="T76" fmla="*/ 150 w 275"/>
                <a:gd name="T77" fmla="*/ 117 h 197"/>
                <a:gd name="T78" fmla="*/ 151 w 275"/>
                <a:gd name="T79" fmla="*/ 70 h 197"/>
                <a:gd name="T80" fmla="*/ 119 w 275"/>
                <a:gd name="T81" fmla="*/ 79 h 197"/>
                <a:gd name="T82" fmla="*/ 118 w 275"/>
                <a:gd name="T83" fmla="*/ 103 h 197"/>
                <a:gd name="T84" fmla="*/ 35 w 275"/>
                <a:gd name="T85" fmla="*/ 126 h 197"/>
                <a:gd name="T86" fmla="*/ 66 w 275"/>
                <a:gd name="T87" fmla="*/ 117 h 197"/>
                <a:gd name="T88" fmla="*/ 68 w 275"/>
                <a:gd name="T89" fmla="*/ 71 h 197"/>
                <a:gd name="T90" fmla="*/ 36 w 275"/>
                <a:gd name="T91" fmla="*/ 79 h 197"/>
                <a:gd name="T92" fmla="*/ 35 w 275"/>
                <a:gd name="T93" fmla="*/ 103 h 197"/>
                <a:gd name="T94" fmla="*/ 84 w 275"/>
                <a:gd name="T95" fmla="*/ 64 h 197"/>
                <a:gd name="T96" fmla="*/ 114 w 275"/>
                <a:gd name="T97" fmla="*/ 72 h 197"/>
                <a:gd name="T98" fmla="*/ 144 w 275"/>
                <a:gd name="T99" fmla="*/ 64 h 197"/>
                <a:gd name="T100" fmla="*/ 114 w 275"/>
                <a:gd name="T101" fmla="*/ 55 h 197"/>
                <a:gd name="T102" fmla="*/ 97 w 275"/>
                <a:gd name="T103" fmla="*/ 60 h 197"/>
                <a:gd name="T104" fmla="*/ 0 w 275"/>
                <a:gd name="T105" fmla="*/ 64 h 197"/>
                <a:gd name="T106" fmla="*/ 29 w 275"/>
                <a:gd name="T107" fmla="*/ 72 h 197"/>
                <a:gd name="T108" fmla="*/ 51 w 275"/>
                <a:gd name="T109" fmla="*/ 67 h 197"/>
                <a:gd name="T110" fmla="*/ 60 w 275"/>
                <a:gd name="T111" fmla="*/ 64 h 197"/>
                <a:gd name="T112" fmla="*/ 29 w 275"/>
                <a:gd name="T113" fmla="*/ 55 h 197"/>
                <a:gd name="T114" fmla="*/ 0 w 275"/>
                <a:gd name="T115" fmla="*/ 64 h 197"/>
                <a:gd name="T116" fmla="*/ 102 w 275"/>
                <a:gd name="T117" fmla="*/ 133 h 197"/>
                <a:gd name="T118" fmla="*/ 71 w 275"/>
                <a:gd name="T119" fmla="*/ 125 h 197"/>
                <a:gd name="T120" fmla="*/ 42 w 275"/>
                <a:gd name="T121" fmla="*/ 134 h 197"/>
                <a:gd name="T122" fmla="*/ 71 w 275"/>
                <a:gd name="T123" fmla="*/ 142 h 197"/>
                <a:gd name="T124" fmla="*/ 102 w 275"/>
                <a:gd name="T125" fmla="*/ 1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5" h="197">
                  <a:moveTo>
                    <a:pt x="275" y="23"/>
                  </a:moveTo>
                  <a:cubicBezTo>
                    <a:pt x="275" y="23"/>
                    <a:pt x="275" y="23"/>
                    <a:pt x="275" y="23"/>
                  </a:cubicBezTo>
                  <a:cubicBezTo>
                    <a:pt x="275" y="16"/>
                    <a:pt x="275" y="8"/>
                    <a:pt x="275" y="1"/>
                  </a:cubicBezTo>
                  <a:cubicBezTo>
                    <a:pt x="275" y="0"/>
                    <a:pt x="275" y="0"/>
                    <a:pt x="274" y="0"/>
                  </a:cubicBezTo>
                  <a:cubicBezTo>
                    <a:pt x="264" y="3"/>
                    <a:pt x="254" y="6"/>
                    <a:pt x="244" y="9"/>
                  </a:cubicBezTo>
                  <a:cubicBezTo>
                    <a:pt x="243" y="9"/>
                    <a:pt x="242" y="10"/>
                    <a:pt x="242" y="11"/>
                  </a:cubicBezTo>
                  <a:cubicBezTo>
                    <a:pt x="242" y="26"/>
                    <a:pt x="242" y="41"/>
                    <a:pt x="242" y="57"/>
                  </a:cubicBezTo>
                  <a:cubicBezTo>
                    <a:pt x="242" y="58"/>
                    <a:pt x="243" y="58"/>
                    <a:pt x="244" y="58"/>
                  </a:cubicBezTo>
                  <a:cubicBezTo>
                    <a:pt x="254" y="54"/>
                    <a:pt x="264" y="51"/>
                    <a:pt x="274" y="48"/>
                  </a:cubicBezTo>
                  <a:cubicBezTo>
                    <a:pt x="275" y="47"/>
                    <a:pt x="275" y="47"/>
                    <a:pt x="275" y="46"/>
                  </a:cubicBezTo>
                  <a:cubicBezTo>
                    <a:pt x="275" y="38"/>
                    <a:pt x="275" y="31"/>
                    <a:pt x="275" y="23"/>
                  </a:cubicBezTo>
                  <a:close/>
                  <a:moveTo>
                    <a:pt x="159" y="34"/>
                  </a:moveTo>
                  <a:cubicBezTo>
                    <a:pt x="159" y="41"/>
                    <a:pt x="159" y="49"/>
                    <a:pt x="159" y="57"/>
                  </a:cubicBezTo>
                  <a:cubicBezTo>
                    <a:pt x="159" y="58"/>
                    <a:pt x="159" y="58"/>
                    <a:pt x="161" y="58"/>
                  </a:cubicBezTo>
                  <a:cubicBezTo>
                    <a:pt x="171" y="54"/>
                    <a:pt x="181" y="51"/>
                    <a:pt x="191" y="48"/>
                  </a:cubicBezTo>
                  <a:cubicBezTo>
                    <a:pt x="192" y="47"/>
                    <a:pt x="192" y="47"/>
                    <a:pt x="192" y="46"/>
                  </a:cubicBezTo>
                  <a:cubicBezTo>
                    <a:pt x="192" y="31"/>
                    <a:pt x="192" y="16"/>
                    <a:pt x="192" y="1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1" y="3"/>
                    <a:pt x="171" y="6"/>
                    <a:pt x="161" y="9"/>
                  </a:cubicBezTo>
                  <a:cubicBezTo>
                    <a:pt x="160" y="9"/>
                    <a:pt x="159" y="10"/>
                    <a:pt x="159" y="11"/>
                  </a:cubicBezTo>
                  <a:cubicBezTo>
                    <a:pt x="159" y="18"/>
                    <a:pt x="159" y="26"/>
                    <a:pt x="159" y="34"/>
                  </a:cubicBezTo>
                  <a:close/>
                  <a:moveTo>
                    <a:pt x="68" y="197"/>
                  </a:moveTo>
                  <a:cubicBezTo>
                    <a:pt x="68" y="197"/>
                    <a:pt x="68" y="197"/>
                    <a:pt x="68" y="196"/>
                  </a:cubicBezTo>
                  <a:cubicBezTo>
                    <a:pt x="68" y="181"/>
                    <a:pt x="68" y="165"/>
                    <a:pt x="68" y="150"/>
                  </a:cubicBezTo>
                  <a:cubicBezTo>
                    <a:pt x="68" y="149"/>
                    <a:pt x="67" y="148"/>
                    <a:pt x="66" y="148"/>
                  </a:cubicBezTo>
                  <a:cubicBezTo>
                    <a:pt x="56" y="145"/>
                    <a:pt x="46" y="142"/>
                    <a:pt x="36" y="139"/>
                  </a:cubicBezTo>
                  <a:cubicBezTo>
                    <a:pt x="35" y="139"/>
                    <a:pt x="35" y="139"/>
                    <a:pt x="35" y="140"/>
                  </a:cubicBezTo>
                  <a:cubicBezTo>
                    <a:pt x="35" y="155"/>
                    <a:pt x="35" y="170"/>
                    <a:pt x="35" y="185"/>
                  </a:cubicBezTo>
                  <a:cubicBezTo>
                    <a:pt x="35" y="186"/>
                    <a:pt x="35" y="187"/>
                    <a:pt x="36" y="187"/>
                  </a:cubicBezTo>
                  <a:cubicBezTo>
                    <a:pt x="46" y="190"/>
                    <a:pt x="55" y="193"/>
                    <a:pt x="64" y="196"/>
                  </a:cubicBezTo>
                  <a:cubicBezTo>
                    <a:pt x="65" y="197"/>
                    <a:pt x="66" y="197"/>
                    <a:pt x="68" y="197"/>
                  </a:cubicBezTo>
                  <a:close/>
                  <a:moveTo>
                    <a:pt x="76" y="197"/>
                  </a:moveTo>
                  <a:cubicBezTo>
                    <a:pt x="77" y="197"/>
                    <a:pt x="77" y="197"/>
                    <a:pt x="77" y="197"/>
                  </a:cubicBezTo>
                  <a:cubicBezTo>
                    <a:pt x="87" y="194"/>
                    <a:pt x="98" y="190"/>
                    <a:pt x="108" y="187"/>
                  </a:cubicBezTo>
                  <a:cubicBezTo>
                    <a:pt x="109" y="186"/>
                    <a:pt x="109" y="186"/>
                    <a:pt x="109" y="185"/>
                  </a:cubicBezTo>
                  <a:cubicBezTo>
                    <a:pt x="109" y="170"/>
                    <a:pt x="109" y="155"/>
                    <a:pt x="109" y="140"/>
                  </a:cubicBezTo>
                  <a:cubicBezTo>
                    <a:pt x="109" y="139"/>
                    <a:pt x="109" y="139"/>
                    <a:pt x="108" y="139"/>
                  </a:cubicBezTo>
                  <a:cubicBezTo>
                    <a:pt x="98" y="142"/>
                    <a:pt x="88" y="145"/>
                    <a:pt x="78" y="148"/>
                  </a:cubicBezTo>
                  <a:cubicBezTo>
                    <a:pt x="77" y="148"/>
                    <a:pt x="76" y="149"/>
                    <a:pt x="76" y="150"/>
                  </a:cubicBezTo>
                  <a:cubicBezTo>
                    <a:pt x="76" y="165"/>
                    <a:pt x="76" y="181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lose/>
                  <a:moveTo>
                    <a:pt x="234" y="34"/>
                  </a:moveTo>
                  <a:cubicBezTo>
                    <a:pt x="234" y="34"/>
                    <a:pt x="234" y="34"/>
                    <a:pt x="234" y="34"/>
                  </a:cubicBezTo>
                  <a:cubicBezTo>
                    <a:pt x="234" y="26"/>
                    <a:pt x="234" y="18"/>
                    <a:pt x="234" y="11"/>
                  </a:cubicBezTo>
                  <a:cubicBezTo>
                    <a:pt x="234" y="10"/>
                    <a:pt x="234" y="9"/>
                    <a:pt x="233" y="9"/>
                  </a:cubicBezTo>
                  <a:cubicBezTo>
                    <a:pt x="223" y="6"/>
                    <a:pt x="212" y="3"/>
                    <a:pt x="202" y="0"/>
                  </a:cubicBezTo>
                  <a:cubicBezTo>
                    <a:pt x="201" y="0"/>
                    <a:pt x="201" y="0"/>
                    <a:pt x="201" y="1"/>
                  </a:cubicBezTo>
                  <a:cubicBezTo>
                    <a:pt x="201" y="16"/>
                    <a:pt x="201" y="31"/>
                    <a:pt x="201" y="46"/>
                  </a:cubicBezTo>
                  <a:cubicBezTo>
                    <a:pt x="201" y="47"/>
                    <a:pt x="201" y="47"/>
                    <a:pt x="202" y="48"/>
                  </a:cubicBezTo>
                  <a:cubicBezTo>
                    <a:pt x="212" y="51"/>
                    <a:pt x="223" y="54"/>
                    <a:pt x="233" y="58"/>
                  </a:cubicBezTo>
                  <a:cubicBezTo>
                    <a:pt x="234" y="58"/>
                    <a:pt x="234" y="58"/>
                    <a:pt x="234" y="57"/>
                  </a:cubicBezTo>
                  <a:cubicBezTo>
                    <a:pt x="234" y="49"/>
                    <a:pt x="234" y="41"/>
                    <a:pt x="234" y="34"/>
                  </a:cubicBezTo>
                  <a:close/>
                  <a:moveTo>
                    <a:pt x="109" y="103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109" y="96"/>
                    <a:pt x="109" y="88"/>
                    <a:pt x="109" y="80"/>
                  </a:cubicBezTo>
                  <a:cubicBezTo>
                    <a:pt x="109" y="79"/>
                    <a:pt x="109" y="79"/>
                    <a:pt x="108" y="79"/>
                  </a:cubicBezTo>
                  <a:cubicBezTo>
                    <a:pt x="98" y="76"/>
                    <a:pt x="88" y="73"/>
                    <a:pt x="78" y="70"/>
                  </a:cubicBezTo>
                  <a:cubicBezTo>
                    <a:pt x="77" y="69"/>
                    <a:pt x="76" y="69"/>
                    <a:pt x="76" y="71"/>
                  </a:cubicBezTo>
                  <a:cubicBezTo>
                    <a:pt x="76" y="86"/>
                    <a:pt x="76" y="101"/>
                    <a:pt x="76" y="116"/>
                  </a:cubicBezTo>
                  <a:cubicBezTo>
                    <a:pt x="76" y="116"/>
                    <a:pt x="77" y="117"/>
                    <a:pt x="77" y="117"/>
                  </a:cubicBezTo>
                  <a:cubicBezTo>
                    <a:pt x="88" y="121"/>
                    <a:pt x="98" y="124"/>
                    <a:pt x="108" y="127"/>
                  </a:cubicBezTo>
                  <a:cubicBezTo>
                    <a:pt x="109" y="128"/>
                    <a:pt x="109" y="127"/>
                    <a:pt x="109" y="126"/>
                  </a:cubicBezTo>
                  <a:cubicBezTo>
                    <a:pt x="109" y="119"/>
                    <a:pt x="109" y="111"/>
                    <a:pt x="109" y="103"/>
                  </a:cubicBezTo>
                  <a:close/>
                  <a:moveTo>
                    <a:pt x="151" y="34"/>
                  </a:moveTo>
                  <a:cubicBezTo>
                    <a:pt x="151" y="34"/>
                    <a:pt x="151" y="34"/>
                    <a:pt x="151" y="34"/>
                  </a:cubicBezTo>
                  <a:cubicBezTo>
                    <a:pt x="151" y="26"/>
                    <a:pt x="151" y="18"/>
                    <a:pt x="151" y="11"/>
                  </a:cubicBezTo>
                  <a:cubicBezTo>
                    <a:pt x="151" y="10"/>
                    <a:pt x="151" y="9"/>
                    <a:pt x="150" y="9"/>
                  </a:cubicBezTo>
                  <a:cubicBezTo>
                    <a:pt x="140" y="6"/>
                    <a:pt x="129" y="3"/>
                    <a:pt x="119" y="0"/>
                  </a:cubicBezTo>
                  <a:cubicBezTo>
                    <a:pt x="118" y="0"/>
                    <a:pt x="118" y="0"/>
                    <a:pt x="118" y="1"/>
                  </a:cubicBezTo>
                  <a:cubicBezTo>
                    <a:pt x="118" y="16"/>
                    <a:pt x="118" y="31"/>
                    <a:pt x="118" y="46"/>
                  </a:cubicBezTo>
                  <a:cubicBezTo>
                    <a:pt x="118" y="47"/>
                    <a:pt x="118" y="47"/>
                    <a:pt x="119" y="48"/>
                  </a:cubicBezTo>
                  <a:cubicBezTo>
                    <a:pt x="129" y="51"/>
                    <a:pt x="139" y="54"/>
                    <a:pt x="149" y="58"/>
                  </a:cubicBezTo>
                  <a:cubicBezTo>
                    <a:pt x="151" y="58"/>
                    <a:pt x="151" y="58"/>
                    <a:pt x="151" y="57"/>
                  </a:cubicBezTo>
                  <a:cubicBezTo>
                    <a:pt x="151" y="49"/>
                    <a:pt x="151" y="41"/>
                    <a:pt x="151" y="34"/>
                  </a:cubicBezTo>
                  <a:close/>
                  <a:moveTo>
                    <a:pt x="118" y="103"/>
                  </a:moveTo>
                  <a:cubicBezTo>
                    <a:pt x="118" y="111"/>
                    <a:pt x="118" y="119"/>
                    <a:pt x="118" y="126"/>
                  </a:cubicBezTo>
                  <a:cubicBezTo>
                    <a:pt x="118" y="127"/>
                    <a:pt x="118" y="128"/>
                    <a:pt x="119" y="127"/>
                  </a:cubicBezTo>
                  <a:cubicBezTo>
                    <a:pt x="129" y="124"/>
                    <a:pt x="140" y="121"/>
                    <a:pt x="150" y="117"/>
                  </a:cubicBezTo>
                  <a:cubicBezTo>
                    <a:pt x="151" y="117"/>
                    <a:pt x="151" y="116"/>
                    <a:pt x="151" y="116"/>
                  </a:cubicBezTo>
                  <a:cubicBezTo>
                    <a:pt x="151" y="101"/>
                    <a:pt x="151" y="86"/>
                    <a:pt x="151" y="70"/>
                  </a:cubicBezTo>
                  <a:cubicBezTo>
                    <a:pt x="151" y="69"/>
                    <a:pt x="151" y="69"/>
                    <a:pt x="150" y="70"/>
                  </a:cubicBezTo>
                  <a:cubicBezTo>
                    <a:pt x="139" y="73"/>
                    <a:pt x="129" y="76"/>
                    <a:pt x="119" y="79"/>
                  </a:cubicBezTo>
                  <a:cubicBezTo>
                    <a:pt x="118" y="79"/>
                    <a:pt x="118" y="79"/>
                    <a:pt x="118" y="80"/>
                  </a:cubicBezTo>
                  <a:cubicBezTo>
                    <a:pt x="118" y="88"/>
                    <a:pt x="118" y="96"/>
                    <a:pt x="118" y="103"/>
                  </a:cubicBezTo>
                  <a:close/>
                  <a:moveTo>
                    <a:pt x="35" y="103"/>
                  </a:moveTo>
                  <a:cubicBezTo>
                    <a:pt x="35" y="111"/>
                    <a:pt x="35" y="119"/>
                    <a:pt x="35" y="126"/>
                  </a:cubicBezTo>
                  <a:cubicBezTo>
                    <a:pt x="35" y="128"/>
                    <a:pt x="35" y="128"/>
                    <a:pt x="36" y="127"/>
                  </a:cubicBezTo>
                  <a:cubicBezTo>
                    <a:pt x="46" y="124"/>
                    <a:pt x="56" y="121"/>
                    <a:pt x="66" y="117"/>
                  </a:cubicBezTo>
                  <a:cubicBezTo>
                    <a:pt x="67" y="117"/>
                    <a:pt x="68" y="116"/>
                    <a:pt x="68" y="115"/>
                  </a:cubicBezTo>
                  <a:cubicBezTo>
                    <a:pt x="68" y="100"/>
                    <a:pt x="68" y="86"/>
                    <a:pt x="68" y="71"/>
                  </a:cubicBezTo>
                  <a:cubicBezTo>
                    <a:pt x="68" y="69"/>
                    <a:pt x="68" y="69"/>
                    <a:pt x="66" y="70"/>
                  </a:cubicBezTo>
                  <a:cubicBezTo>
                    <a:pt x="56" y="73"/>
                    <a:pt x="46" y="76"/>
                    <a:pt x="36" y="79"/>
                  </a:cubicBezTo>
                  <a:cubicBezTo>
                    <a:pt x="35" y="79"/>
                    <a:pt x="35" y="79"/>
                    <a:pt x="35" y="80"/>
                  </a:cubicBezTo>
                  <a:cubicBezTo>
                    <a:pt x="35" y="88"/>
                    <a:pt x="35" y="96"/>
                    <a:pt x="35" y="103"/>
                  </a:cubicBezTo>
                  <a:close/>
                  <a:moveTo>
                    <a:pt x="84" y="64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93" y="67"/>
                    <a:pt x="103" y="69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8" y="71"/>
                    <a:pt x="122" y="70"/>
                    <a:pt x="126" y="69"/>
                  </a:cubicBezTo>
                  <a:cubicBezTo>
                    <a:pt x="132" y="67"/>
                    <a:pt x="138" y="66"/>
                    <a:pt x="144" y="64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33" y="61"/>
                    <a:pt x="124" y="58"/>
                    <a:pt x="114" y="55"/>
                  </a:cubicBezTo>
                  <a:cubicBezTo>
                    <a:pt x="114" y="55"/>
                    <a:pt x="113" y="55"/>
                    <a:pt x="112" y="55"/>
                  </a:cubicBezTo>
                  <a:cubicBezTo>
                    <a:pt x="107" y="56"/>
                    <a:pt x="102" y="58"/>
                    <a:pt x="97" y="60"/>
                  </a:cubicBezTo>
                  <a:cubicBezTo>
                    <a:pt x="93" y="61"/>
                    <a:pt x="88" y="62"/>
                    <a:pt x="84" y="64"/>
                  </a:cubicBezTo>
                  <a:close/>
                  <a:moveTo>
                    <a:pt x="0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0" y="67"/>
                    <a:pt x="20" y="69"/>
                    <a:pt x="29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8" y="70"/>
                    <a:pt x="44" y="68"/>
                    <a:pt x="51" y="67"/>
                  </a:cubicBezTo>
                  <a:cubicBezTo>
                    <a:pt x="54" y="66"/>
                    <a:pt x="57" y="65"/>
                    <a:pt x="61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0" y="61"/>
                    <a:pt x="41" y="58"/>
                    <a:pt x="31" y="55"/>
                  </a:cubicBezTo>
                  <a:cubicBezTo>
                    <a:pt x="31" y="55"/>
                    <a:pt x="30" y="55"/>
                    <a:pt x="29" y="55"/>
                  </a:cubicBezTo>
                  <a:cubicBezTo>
                    <a:pt x="22" y="57"/>
                    <a:pt x="16" y="59"/>
                    <a:pt x="9" y="61"/>
                  </a:cubicBezTo>
                  <a:cubicBezTo>
                    <a:pt x="6" y="62"/>
                    <a:pt x="3" y="63"/>
                    <a:pt x="0" y="64"/>
                  </a:cubicBezTo>
                  <a:close/>
                  <a:moveTo>
                    <a:pt x="102" y="134"/>
                  </a:moveTo>
                  <a:cubicBezTo>
                    <a:pt x="102" y="133"/>
                    <a:pt x="102" y="133"/>
                    <a:pt x="102" y="133"/>
                  </a:cubicBezTo>
                  <a:cubicBezTo>
                    <a:pt x="92" y="130"/>
                    <a:pt x="82" y="127"/>
                    <a:pt x="73" y="124"/>
                  </a:cubicBezTo>
                  <a:cubicBezTo>
                    <a:pt x="72" y="124"/>
                    <a:pt x="71" y="124"/>
                    <a:pt x="71" y="125"/>
                  </a:cubicBezTo>
                  <a:cubicBezTo>
                    <a:pt x="62" y="127"/>
                    <a:pt x="52" y="130"/>
                    <a:pt x="43" y="133"/>
                  </a:cubicBezTo>
                  <a:cubicBezTo>
                    <a:pt x="43" y="133"/>
                    <a:pt x="42" y="133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36"/>
                    <a:pt x="62" y="139"/>
                    <a:pt x="71" y="142"/>
                  </a:cubicBezTo>
                  <a:cubicBezTo>
                    <a:pt x="72" y="142"/>
                    <a:pt x="72" y="142"/>
                    <a:pt x="73" y="142"/>
                  </a:cubicBezTo>
                  <a:cubicBezTo>
                    <a:pt x="82" y="139"/>
                    <a:pt x="92" y="136"/>
                    <a:pt x="102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34D80723-FE50-4C22-9B20-7F3BE51A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527675"/>
              <a:ext cx="71438" cy="128587"/>
            </a:xfrm>
            <a:custGeom>
              <a:avLst/>
              <a:gdLst>
                <a:gd name="T0" fmla="*/ 0 w 33"/>
                <a:gd name="T1" fmla="*/ 0 h 59"/>
                <a:gd name="T2" fmla="*/ 9 w 33"/>
                <a:gd name="T3" fmla="*/ 3 h 59"/>
                <a:gd name="T4" fmla="*/ 32 w 33"/>
                <a:gd name="T5" fmla="*/ 10 h 59"/>
                <a:gd name="T6" fmla="*/ 33 w 33"/>
                <a:gd name="T7" fmla="*/ 11 h 59"/>
                <a:gd name="T8" fmla="*/ 33 w 33"/>
                <a:gd name="T9" fmla="*/ 57 h 59"/>
                <a:gd name="T10" fmla="*/ 32 w 33"/>
                <a:gd name="T11" fmla="*/ 58 h 59"/>
                <a:gd name="T12" fmla="*/ 2 w 33"/>
                <a:gd name="T13" fmla="*/ 48 h 59"/>
                <a:gd name="T14" fmla="*/ 0 w 33"/>
                <a:gd name="T15" fmla="*/ 48 h 59"/>
                <a:gd name="T16" fmla="*/ 0 w 33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9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7" y="5"/>
                    <a:pt x="24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27"/>
                    <a:pt x="33" y="42"/>
                    <a:pt x="33" y="57"/>
                  </a:cubicBezTo>
                  <a:cubicBezTo>
                    <a:pt x="33" y="59"/>
                    <a:pt x="33" y="59"/>
                    <a:pt x="32" y="58"/>
                  </a:cubicBezTo>
                  <a:cubicBezTo>
                    <a:pt x="22" y="55"/>
                    <a:pt x="12" y="52"/>
                    <a:pt x="2" y="48"/>
                  </a:cubicBezTo>
                  <a:cubicBezTo>
                    <a:pt x="1" y="48"/>
                    <a:pt x="1" y="48"/>
                    <a:pt x="0" y="48"/>
                  </a:cubicBezTo>
                  <a:cubicBezTo>
                    <a:pt x="0" y="32"/>
                    <a:pt x="0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74">
              <a:extLst>
                <a:ext uri="{FF2B5EF4-FFF2-40B4-BE49-F238E27FC236}">
                  <a16:creationId xmlns:a16="http://schemas.microsoft.com/office/drawing/2014/main" id="{F9EBB660-3FF5-4CDF-A66D-F32DE925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2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3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8" y="2"/>
                    <a:pt x="42" y="4"/>
                  </a:cubicBezTo>
                  <a:cubicBezTo>
                    <a:pt x="48" y="5"/>
                    <a:pt x="53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4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4" y="8"/>
                    <a:pt x="8" y="7"/>
                    <a:pt x="13" y="5"/>
                  </a:cubicBezTo>
                  <a:cubicBezTo>
                    <a:pt x="18" y="4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75">
              <a:extLst>
                <a:ext uri="{FF2B5EF4-FFF2-40B4-BE49-F238E27FC236}">
                  <a16:creationId xmlns:a16="http://schemas.microsoft.com/office/drawing/2014/main" id="{BED43D1D-5141-49EA-9BDC-6CEEC5A7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175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3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5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9" y="3"/>
                    <a:pt x="43" y="4"/>
                  </a:cubicBezTo>
                  <a:cubicBezTo>
                    <a:pt x="48" y="6"/>
                    <a:pt x="54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3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5" y="8"/>
                    <a:pt x="10" y="6"/>
                    <a:pt x="15" y="5"/>
                  </a:cubicBezTo>
                  <a:cubicBezTo>
                    <a:pt x="19" y="3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76">
              <a:extLst>
                <a:ext uri="{FF2B5EF4-FFF2-40B4-BE49-F238E27FC236}">
                  <a16:creationId xmlns:a16="http://schemas.microsoft.com/office/drawing/2014/main" id="{BF7025C8-026D-42B7-8713-7C836613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200" y="5378450"/>
              <a:ext cx="71438" cy="125412"/>
            </a:xfrm>
            <a:custGeom>
              <a:avLst/>
              <a:gdLst>
                <a:gd name="T0" fmla="*/ 33 w 33"/>
                <a:gd name="T1" fmla="*/ 23 h 58"/>
                <a:gd name="T2" fmla="*/ 33 w 33"/>
                <a:gd name="T3" fmla="*/ 46 h 58"/>
                <a:gd name="T4" fmla="*/ 32 w 33"/>
                <a:gd name="T5" fmla="*/ 48 h 58"/>
                <a:gd name="T6" fmla="*/ 2 w 33"/>
                <a:gd name="T7" fmla="*/ 58 h 58"/>
                <a:gd name="T8" fmla="*/ 0 w 33"/>
                <a:gd name="T9" fmla="*/ 57 h 58"/>
                <a:gd name="T10" fmla="*/ 0 w 33"/>
                <a:gd name="T11" fmla="*/ 11 h 58"/>
                <a:gd name="T12" fmla="*/ 2 w 33"/>
                <a:gd name="T13" fmla="*/ 9 h 58"/>
                <a:gd name="T14" fmla="*/ 32 w 33"/>
                <a:gd name="T15" fmla="*/ 0 h 58"/>
                <a:gd name="T16" fmla="*/ 33 w 33"/>
                <a:gd name="T17" fmla="*/ 1 h 58"/>
                <a:gd name="T18" fmla="*/ 33 w 33"/>
                <a:gd name="T1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23"/>
                  </a:moveTo>
                  <a:cubicBezTo>
                    <a:pt x="33" y="31"/>
                    <a:pt x="33" y="38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1" y="58"/>
                    <a:pt x="0" y="58"/>
                    <a:pt x="0" y="57"/>
                  </a:cubicBezTo>
                  <a:cubicBezTo>
                    <a:pt x="0" y="41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8"/>
                    <a:pt x="33" y="16"/>
                    <a:pt x="3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77">
              <a:extLst>
                <a:ext uri="{FF2B5EF4-FFF2-40B4-BE49-F238E27FC236}">
                  <a16:creationId xmlns:a16="http://schemas.microsoft.com/office/drawing/2014/main" id="{68CBD87D-D7DA-4CEF-A88B-F7110655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813" y="5378450"/>
              <a:ext cx="71438" cy="125412"/>
            </a:xfrm>
            <a:custGeom>
              <a:avLst/>
              <a:gdLst>
                <a:gd name="T0" fmla="*/ 0 w 33"/>
                <a:gd name="T1" fmla="*/ 34 h 58"/>
                <a:gd name="T2" fmla="*/ 0 w 33"/>
                <a:gd name="T3" fmla="*/ 11 h 58"/>
                <a:gd name="T4" fmla="*/ 2 w 33"/>
                <a:gd name="T5" fmla="*/ 9 h 58"/>
                <a:gd name="T6" fmla="*/ 32 w 33"/>
                <a:gd name="T7" fmla="*/ 0 h 58"/>
                <a:gd name="T8" fmla="*/ 33 w 33"/>
                <a:gd name="T9" fmla="*/ 1 h 58"/>
                <a:gd name="T10" fmla="*/ 33 w 33"/>
                <a:gd name="T11" fmla="*/ 46 h 58"/>
                <a:gd name="T12" fmla="*/ 32 w 33"/>
                <a:gd name="T13" fmla="*/ 48 h 58"/>
                <a:gd name="T14" fmla="*/ 2 w 33"/>
                <a:gd name="T15" fmla="*/ 58 h 58"/>
                <a:gd name="T16" fmla="*/ 0 w 33"/>
                <a:gd name="T17" fmla="*/ 57 h 58"/>
                <a:gd name="T18" fmla="*/ 0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34"/>
                  </a:moveTo>
                  <a:cubicBezTo>
                    <a:pt x="0" y="26"/>
                    <a:pt x="0" y="18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49"/>
                    <a:pt x="0" y="41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78">
              <a:extLst>
                <a:ext uri="{FF2B5EF4-FFF2-40B4-BE49-F238E27FC236}">
                  <a16:creationId xmlns:a16="http://schemas.microsoft.com/office/drawing/2014/main" id="{49B588F4-13EC-45BF-BECA-280D2CA36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680075"/>
              <a:ext cx="71438" cy="127000"/>
            </a:xfrm>
            <a:custGeom>
              <a:avLst/>
              <a:gdLst>
                <a:gd name="T0" fmla="*/ 33 w 33"/>
                <a:gd name="T1" fmla="*/ 58 h 58"/>
                <a:gd name="T2" fmla="*/ 29 w 33"/>
                <a:gd name="T3" fmla="*/ 57 h 58"/>
                <a:gd name="T4" fmla="*/ 1 w 33"/>
                <a:gd name="T5" fmla="*/ 48 h 58"/>
                <a:gd name="T6" fmla="*/ 0 w 33"/>
                <a:gd name="T7" fmla="*/ 46 h 58"/>
                <a:gd name="T8" fmla="*/ 0 w 33"/>
                <a:gd name="T9" fmla="*/ 1 h 58"/>
                <a:gd name="T10" fmla="*/ 1 w 33"/>
                <a:gd name="T11" fmla="*/ 0 h 58"/>
                <a:gd name="T12" fmla="*/ 31 w 33"/>
                <a:gd name="T13" fmla="*/ 9 h 58"/>
                <a:gd name="T14" fmla="*/ 33 w 33"/>
                <a:gd name="T15" fmla="*/ 11 h 58"/>
                <a:gd name="T16" fmla="*/ 33 w 33"/>
                <a:gd name="T17" fmla="*/ 57 h 58"/>
                <a:gd name="T18" fmla="*/ 33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58"/>
                  </a:moveTo>
                  <a:cubicBezTo>
                    <a:pt x="31" y="58"/>
                    <a:pt x="30" y="58"/>
                    <a:pt x="29" y="57"/>
                  </a:cubicBezTo>
                  <a:cubicBezTo>
                    <a:pt x="20" y="54"/>
                    <a:pt x="11" y="51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1" y="6"/>
                    <a:pt x="31" y="9"/>
                  </a:cubicBezTo>
                  <a:cubicBezTo>
                    <a:pt x="32" y="9"/>
                    <a:pt x="33" y="10"/>
                    <a:pt x="33" y="11"/>
                  </a:cubicBezTo>
                  <a:cubicBezTo>
                    <a:pt x="33" y="26"/>
                    <a:pt x="33" y="42"/>
                    <a:pt x="33" y="57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79">
              <a:extLst>
                <a:ext uri="{FF2B5EF4-FFF2-40B4-BE49-F238E27FC236}">
                  <a16:creationId xmlns:a16="http://schemas.microsoft.com/office/drawing/2014/main" id="{18269261-C757-46A0-ADC9-23004BF4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680075"/>
              <a:ext cx="71438" cy="127000"/>
            </a:xfrm>
            <a:custGeom>
              <a:avLst/>
              <a:gdLst>
                <a:gd name="T0" fmla="*/ 0 w 33"/>
                <a:gd name="T1" fmla="*/ 58 h 58"/>
                <a:gd name="T2" fmla="*/ 0 w 33"/>
                <a:gd name="T3" fmla="*/ 57 h 58"/>
                <a:gd name="T4" fmla="*/ 0 w 33"/>
                <a:gd name="T5" fmla="*/ 11 h 58"/>
                <a:gd name="T6" fmla="*/ 2 w 33"/>
                <a:gd name="T7" fmla="*/ 9 h 58"/>
                <a:gd name="T8" fmla="*/ 32 w 33"/>
                <a:gd name="T9" fmla="*/ 0 h 58"/>
                <a:gd name="T10" fmla="*/ 33 w 33"/>
                <a:gd name="T11" fmla="*/ 1 h 58"/>
                <a:gd name="T12" fmla="*/ 33 w 33"/>
                <a:gd name="T13" fmla="*/ 46 h 58"/>
                <a:gd name="T14" fmla="*/ 32 w 33"/>
                <a:gd name="T15" fmla="*/ 48 h 58"/>
                <a:gd name="T16" fmla="*/ 1 w 33"/>
                <a:gd name="T17" fmla="*/ 58 h 58"/>
                <a:gd name="T18" fmla="*/ 0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58"/>
                  </a:moveTo>
                  <a:cubicBezTo>
                    <a:pt x="0" y="58"/>
                    <a:pt x="0" y="57"/>
                    <a:pt x="0" y="57"/>
                  </a:cubicBezTo>
                  <a:cubicBezTo>
                    <a:pt x="0" y="42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1" y="55"/>
                    <a:pt x="1" y="58"/>
                  </a:cubicBezTo>
                  <a:cubicBezTo>
                    <a:pt x="1" y="58"/>
                    <a:pt x="1" y="58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80">
              <a:extLst>
                <a:ext uri="{FF2B5EF4-FFF2-40B4-BE49-F238E27FC236}">
                  <a16:creationId xmlns:a16="http://schemas.microsoft.com/office/drawing/2014/main" id="{4BAAA82A-989F-4B75-9F67-2746A426D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0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2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2" y="58"/>
                  </a:cubicBezTo>
                  <a:cubicBezTo>
                    <a:pt x="22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81">
              <a:extLst>
                <a:ext uri="{FF2B5EF4-FFF2-40B4-BE49-F238E27FC236}">
                  <a16:creationId xmlns:a16="http://schemas.microsoft.com/office/drawing/2014/main" id="{EDB89755-EFC5-47B4-AF1A-7D1249566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527675"/>
              <a:ext cx="71438" cy="128587"/>
            </a:xfrm>
            <a:custGeom>
              <a:avLst/>
              <a:gdLst>
                <a:gd name="T0" fmla="*/ 33 w 33"/>
                <a:gd name="T1" fmla="*/ 34 h 59"/>
                <a:gd name="T2" fmla="*/ 33 w 33"/>
                <a:gd name="T3" fmla="*/ 57 h 59"/>
                <a:gd name="T4" fmla="*/ 32 w 33"/>
                <a:gd name="T5" fmla="*/ 58 h 59"/>
                <a:gd name="T6" fmla="*/ 1 w 33"/>
                <a:gd name="T7" fmla="*/ 48 h 59"/>
                <a:gd name="T8" fmla="*/ 0 w 33"/>
                <a:gd name="T9" fmla="*/ 47 h 59"/>
                <a:gd name="T10" fmla="*/ 0 w 33"/>
                <a:gd name="T11" fmla="*/ 2 h 59"/>
                <a:gd name="T12" fmla="*/ 2 w 33"/>
                <a:gd name="T13" fmla="*/ 1 h 59"/>
                <a:gd name="T14" fmla="*/ 32 w 33"/>
                <a:gd name="T15" fmla="*/ 10 h 59"/>
                <a:gd name="T16" fmla="*/ 33 w 33"/>
                <a:gd name="T17" fmla="*/ 11 h 59"/>
                <a:gd name="T18" fmla="*/ 33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33" y="34"/>
                  </a:moveTo>
                  <a:cubicBezTo>
                    <a:pt x="33" y="42"/>
                    <a:pt x="33" y="50"/>
                    <a:pt x="33" y="57"/>
                  </a:cubicBezTo>
                  <a:cubicBezTo>
                    <a:pt x="33" y="58"/>
                    <a:pt x="33" y="59"/>
                    <a:pt x="32" y="58"/>
                  </a:cubicBezTo>
                  <a:cubicBezTo>
                    <a:pt x="22" y="55"/>
                    <a:pt x="12" y="52"/>
                    <a:pt x="1" y="48"/>
                  </a:cubicBezTo>
                  <a:cubicBezTo>
                    <a:pt x="1" y="48"/>
                    <a:pt x="0" y="47"/>
                    <a:pt x="0" y="47"/>
                  </a:cubicBezTo>
                  <a:cubicBezTo>
                    <a:pt x="0" y="32"/>
                    <a:pt x="0" y="17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4"/>
                    <a:pt x="22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19"/>
                    <a:pt x="33" y="27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82">
              <a:extLst>
                <a:ext uri="{FF2B5EF4-FFF2-40B4-BE49-F238E27FC236}">
                  <a16:creationId xmlns:a16="http://schemas.microsoft.com/office/drawing/2014/main" id="{052F0EEB-EFE7-45C7-A912-3C50B6A4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1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1" y="58"/>
                  </a:cubicBezTo>
                  <a:cubicBezTo>
                    <a:pt x="21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83">
              <a:extLst>
                <a:ext uri="{FF2B5EF4-FFF2-40B4-BE49-F238E27FC236}">
                  <a16:creationId xmlns:a16="http://schemas.microsoft.com/office/drawing/2014/main" id="{C962D314-A21F-4049-8B2B-469F5F3D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2 w 33"/>
                <a:gd name="T7" fmla="*/ 1 h 59"/>
                <a:gd name="T8" fmla="*/ 33 w 33"/>
                <a:gd name="T9" fmla="*/ 1 h 59"/>
                <a:gd name="T10" fmla="*/ 33 w 33"/>
                <a:gd name="T11" fmla="*/ 47 h 59"/>
                <a:gd name="T12" fmla="*/ 32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2" y="1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7"/>
                    <a:pt x="33" y="32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22" y="52"/>
                    <a:pt x="11" y="55"/>
                    <a:pt x="1" y="58"/>
                  </a:cubicBezTo>
                  <a:cubicBezTo>
                    <a:pt x="0" y="59"/>
                    <a:pt x="0" y="58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84">
              <a:extLst>
                <a:ext uri="{FF2B5EF4-FFF2-40B4-BE49-F238E27FC236}">
                  <a16:creationId xmlns:a16="http://schemas.microsoft.com/office/drawing/2014/main" id="{A3B6F216-421C-493B-B968-A08B90C98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1 w 33"/>
                <a:gd name="T7" fmla="*/ 1 h 59"/>
                <a:gd name="T8" fmla="*/ 33 w 33"/>
                <a:gd name="T9" fmla="*/ 2 h 59"/>
                <a:gd name="T10" fmla="*/ 33 w 33"/>
                <a:gd name="T11" fmla="*/ 46 h 59"/>
                <a:gd name="T12" fmla="*/ 31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1" y="1"/>
                  </a:cubicBezTo>
                  <a:cubicBezTo>
                    <a:pt x="33" y="0"/>
                    <a:pt x="33" y="0"/>
                    <a:pt x="33" y="2"/>
                  </a:cubicBezTo>
                  <a:cubicBezTo>
                    <a:pt x="33" y="17"/>
                    <a:pt x="33" y="31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21" y="52"/>
                    <a:pt x="11" y="55"/>
                    <a:pt x="1" y="58"/>
                  </a:cubicBezTo>
                  <a:cubicBezTo>
                    <a:pt x="0" y="59"/>
                    <a:pt x="0" y="59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85">
              <a:extLst>
                <a:ext uri="{FF2B5EF4-FFF2-40B4-BE49-F238E27FC236}">
                  <a16:creationId xmlns:a16="http://schemas.microsoft.com/office/drawing/2014/main" id="{1D4C7AD3-ED3F-4E0B-84B2-B736114A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5497513"/>
              <a:ext cx="130175" cy="36512"/>
            </a:xfrm>
            <a:custGeom>
              <a:avLst/>
              <a:gdLst>
                <a:gd name="T0" fmla="*/ 0 w 60"/>
                <a:gd name="T1" fmla="*/ 9 h 17"/>
                <a:gd name="T2" fmla="*/ 13 w 60"/>
                <a:gd name="T3" fmla="*/ 5 h 17"/>
                <a:gd name="T4" fmla="*/ 28 w 60"/>
                <a:gd name="T5" fmla="*/ 0 h 17"/>
                <a:gd name="T6" fmla="*/ 30 w 60"/>
                <a:gd name="T7" fmla="*/ 0 h 17"/>
                <a:gd name="T8" fmla="*/ 59 w 60"/>
                <a:gd name="T9" fmla="*/ 9 h 17"/>
                <a:gd name="T10" fmla="*/ 60 w 60"/>
                <a:gd name="T11" fmla="*/ 9 h 17"/>
                <a:gd name="T12" fmla="*/ 42 w 60"/>
                <a:gd name="T13" fmla="*/ 14 h 17"/>
                <a:gd name="T14" fmla="*/ 30 w 60"/>
                <a:gd name="T15" fmla="*/ 17 h 17"/>
                <a:gd name="T16" fmla="*/ 29 w 60"/>
                <a:gd name="T17" fmla="*/ 17 h 17"/>
                <a:gd name="T18" fmla="*/ 0 w 60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7">
                  <a:moveTo>
                    <a:pt x="0" y="9"/>
                  </a:moveTo>
                  <a:cubicBezTo>
                    <a:pt x="4" y="7"/>
                    <a:pt x="9" y="6"/>
                    <a:pt x="13" y="5"/>
                  </a:cubicBezTo>
                  <a:cubicBezTo>
                    <a:pt x="18" y="3"/>
                    <a:pt x="23" y="1"/>
                    <a:pt x="28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40" y="3"/>
                    <a:pt x="49" y="6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54" y="11"/>
                    <a:pt x="48" y="12"/>
                    <a:pt x="42" y="14"/>
                  </a:cubicBezTo>
                  <a:cubicBezTo>
                    <a:pt x="38" y="15"/>
                    <a:pt x="34" y="16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19" y="14"/>
                    <a:pt x="9" y="12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86">
              <a:extLst>
                <a:ext uri="{FF2B5EF4-FFF2-40B4-BE49-F238E27FC236}">
                  <a16:creationId xmlns:a16="http://schemas.microsoft.com/office/drawing/2014/main" id="{E6FF23C4-6DC1-458F-843C-965605DD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5497513"/>
              <a:ext cx="131763" cy="36512"/>
            </a:xfrm>
            <a:custGeom>
              <a:avLst/>
              <a:gdLst>
                <a:gd name="T0" fmla="*/ 0 w 61"/>
                <a:gd name="T1" fmla="*/ 9 h 17"/>
                <a:gd name="T2" fmla="*/ 9 w 61"/>
                <a:gd name="T3" fmla="*/ 6 h 17"/>
                <a:gd name="T4" fmla="*/ 29 w 61"/>
                <a:gd name="T5" fmla="*/ 0 h 17"/>
                <a:gd name="T6" fmla="*/ 31 w 61"/>
                <a:gd name="T7" fmla="*/ 0 h 17"/>
                <a:gd name="T8" fmla="*/ 60 w 61"/>
                <a:gd name="T9" fmla="*/ 9 h 17"/>
                <a:gd name="T10" fmla="*/ 61 w 61"/>
                <a:gd name="T11" fmla="*/ 9 h 17"/>
                <a:gd name="T12" fmla="*/ 51 w 61"/>
                <a:gd name="T13" fmla="*/ 12 h 17"/>
                <a:gd name="T14" fmla="*/ 31 w 61"/>
                <a:gd name="T15" fmla="*/ 17 h 17"/>
                <a:gd name="T16" fmla="*/ 29 w 61"/>
                <a:gd name="T17" fmla="*/ 17 h 17"/>
                <a:gd name="T18" fmla="*/ 1 w 61"/>
                <a:gd name="T19" fmla="*/ 9 h 17"/>
                <a:gd name="T20" fmla="*/ 0 w 61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7">
                  <a:moveTo>
                    <a:pt x="0" y="9"/>
                  </a:moveTo>
                  <a:cubicBezTo>
                    <a:pt x="3" y="8"/>
                    <a:pt x="6" y="7"/>
                    <a:pt x="9" y="6"/>
                  </a:cubicBezTo>
                  <a:cubicBezTo>
                    <a:pt x="16" y="4"/>
                    <a:pt x="22" y="2"/>
                    <a:pt x="29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41" y="3"/>
                    <a:pt x="50" y="6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4" y="11"/>
                    <a:pt x="51" y="12"/>
                  </a:cubicBezTo>
                  <a:cubicBezTo>
                    <a:pt x="44" y="13"/>
                    <a:pt x="38" y="15"/>
                    <a:pt x="31" y="17"/>
                  </a:cubicBezTo>
                  <a:cubicBezTo>
                    <a:pt x="31" y="17"/>
                    <a:pt x="30" y="17"/>
                    <a:pt x="29" y="17"/>
                  </a:cubicBezTo>
                  <a:cubicBezTo>
                    <a:pt x="20" y="14"/>
                    <a:pt x="10" y="12"/>
                    <a:pt x="1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87">
              <a:extLst>
                <a:ext uri="{FF2B5EF4-FFF2-40B4-BE49-F238E27FC236}">
                  <a16:creationId xmlns:a16="http://schemas.microsoft.com/office/drawing/2014/main" id="{8D745700-81CE-4747-945A-22A67612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5648325"/>
              <a:ext cx="130175" cy="38100"/>
            </a:xfrm>
            <a:custGeom>
              <a:avLst/>
              <a:gdLst>
                <a:gd name="T0" fmla="*/ 60 w 60"/>
                <a:gd name="T1" fmla="*/ 10 h 18"/>
                <a:gd name="T2" fmla="*/ 31 w 60"/>
                <a:gd name="T3" fmla="*/ 18 h 18"/>
                <a:gd name="T4" fmla="*/ 29 w 60"/>
                <a:gd name="T5" fmla="*/ 18 h 18"/>
                <a:gd name="T6" fmla="*/ 0 w 60"/>
                <a:gd name="T7" fmla="*/ 10 h 18"/>
                <a:gd name="T8" fmla="*/ 0 w 60"/>
                <a:gd name="T9" fmla="*/ 10 h 18"/>
                <a:gd name="T10" fmla="*/ 1 w 60"/>
                <a:gd name="T11" fmla="*/ 9 h 18"/>
                <a:gd name="T12" fmla="*/ 29 w 60"/>
                <a:gd name="T13" fmla="*/ 1 h 18"/>
                <a:gd name="T14" fmla="*/ 31 w 60"/>
                <a:gd name="T15" fmla="*/ 0 h 18"/>
                <a:gd name="T16" fmla="*/ 60 w 60"/>
                <a:gd name="T17" fmla="*/ 9 h 18"/>
                <a:gd name="T18" fmla="*/ 60 w 6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">
                  <a:moveTo>
                    <a:pt x="60" y="10"/>
                  </a:moveTo>
                  <a:cubicBezTo>
                    <a:pt x="50" y="12"/>
                    <a:pt x="40" y="15"/>
                    <a:pt x="31" y="18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0" y="6"/>
                    <a:pt x="20" y="3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40" y="3"/>
                    <a:pt x="50" y="6"/>
                    <a:pt x="60" y="9"/>
                  </a:cubicBezTo>
                  <a:cubicBezTo>
                    <a:pt x="60" y="9"/>
                    <a:pt x="60" y="9"/>
                    <a:pt x="6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88">
              <a:extLst>
                <a:ext uri="{FF2B5EF4-FFF2-40B4-BE49-F238E27FC236}">
                  <a16:creationId xmlns:a16="http://schemas.microsoft.com/office/drawing/2014/main" id="{211F9523-3041-4702-B7C5-75BEEF4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5516563"/>
              <a:ext cx="109538" cy="155575"/>
            </a:xfrm>
            <a:custGeom>
              <a:avLst/>
              <a:gdLst>
                <a:gd name="T0" fmla="*/ 50 w 50"/>
                <a:gd name="T1" fmla="*/ 69 h 71"/>
                <a:gd name="T2" fmla="*/ 47 w 50"/>
                <a:gd name="T3" fmla="*/ 71 h 71"/>
                <a:gd name="T4" fmla="*/ 36 w 50"/>
                <a:gd name="T5" fmla="*/ 71 h 71"/>
                <a:gd name="T6" fmla="*/ 33 w 50"/>
                <a:gd name="T7" fmla="*/ 68 h 71"/>
                <a:gd name="T8" fmla="*/ 33 w 50"/>
                <a:gd name="T9" fmla="*/ 30 h 71"/>
                <a:gd name="T10" fmla="*/ 32 w 50"/>
                <a:gd name="T11" fmla="*/ 23 h 71"/>
                <a:gd name="T12" fmla="*/ 20 w 50"/>
                <a:gd name="T13" fmla="*/ 21 h 71"/>
                <a:gd name="T14" fmla="*/ 17 w 50"/>
                <a:gd name="T15" fmla="*/ 29 h 71"/>
                <a:gd name="T16" fmla="*/ 17 w 50"/>
                <a:gd name="T17" fmla="*/ 36 h 71"/>
                <a:gd name="T18" fmla="*/ 17 w 50"/>
                <a:gd name="T19" fmla="*/ 68 h 71"/>
                <a:gd name="T20" fmla="*/ 14 w 50"/>
                <a:gd name="T21" fmla="*/ 71 h 71"/>
                <a:gd name="T22" fmla="*/ 3 w 50"/>
                <a:gd name="T23" fmla="*/ 71 h 71"/>
                <a:gd name="T24" fmla="*/ 0 w 50"/>
                <a:gd name="T25" fmla="*/ 68 h 71"/>
                <a:gd name="T26" fmla="*/ 0 w 50"/>
                <a:gd name="T27" fmla="*/ 7 h 71"/>
                <a:gd name="T28" fmla="*/ 3 w 50"/>
                <a:gd name="T29" fmla="*/ 4 h 71"/>
                <a:gd name="T30" fmla="*/ 13 w 50"/>
                <a:gd name="T31" fmla="*/ 4 h 71"/>
                <a:gd name="T32" fmla="*/ 16 w 50"/>
                <a:gd name="T33" fmla="*/ 7 h 71"/>
                <a:gd name="T34" fmla="*/ 16 w 50"/>
                <a:gd name="T35" fmla="*/ 15 h 71"/>
                <a:gd name="T36" fmla="*/ 19 w 50"/>
                <a:gd name="T37" fmla="*/ 10 h 71"/>
                <a:gd name="T38" fmla="*/ 47 w 50"/>
                <a:gd name="T39" fmla="*/ 10 h 71"/>
                <a:gd name="T40" fmla="*/ 50 w 50"/>
                <a:gd name="T41" fmla="*/ 20 h 71"/>
                <a:gd name="T42" fmla="*/ 50 w 50"/>
                <a:gd name="T43" fmla="*/ 22 h 71"/>
                <a:gd name="T44" fmla="*/ 50 w 50"/>
                <a:gd name="T45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71">
                  <a:moveTo>
                    <a:pt x="50" y="69"/>
                  </a:moveTo>
                  <a:cubicBezTo>
                    <a:pt x="49" y="71"/>
                    <a:pt x="48" y="71"/>
                    <a:pt x="47" y="71"/>
                  </a:cubicBezTo>
                  <a:cubicBezTo>
                    <a:pt x="43" y="71"/>
                    <a:pt x="40" y="71"/>
                    <a:pt x="36" y="71"/>
                  </a:cubicBezTo>
                  <a:cubicBezTo>
                    <a:pt x="34" y="71"/>
                    <a:pt x="33" y="70"/>
                    <a:pt x="33" y="68"/>
                  </a:cubicBezTo>
                  <a:cubicBezTo>
                    <a:pt x="33" y="55"/>
                    <a:pt x="33" y="43"/>
                    <a:pt x="33" y="30"/>
                  </a:cubicBezTo>
                  <a:cubicBezTo>
                    <a:pt x="33" y="28"/>
                    <a:pt x="33" y="26"/>
                    <a:pt x="32" y="23"/>
                  </a:cubicBezTo>
                  <a:cubicBezTo>
                    <a:pt x="31" y="17"/>
                    <a:pt x="24" y="17"/>
                    <a:pt x="20" y="21"/>
                  </a:cubicBezTo>
                  <a:cubicBezTo>
                    <a:pt x="18" y="23"/>
                    <a:pt x="18" y="26"/>
                    <a:pt x="17" y="29"/>
                  </a:cubicBezTo>
                  <a:cubicBezTo>
                    <a:pt x="17" y="31"/>
                    <a:pt x="17" y="34"/>
                    <a:pt x="17" y="36"/>
                  </a:cubicBezTo>
                  <a:cubicBezTo>
                    <a:pt x="17" y="46"/>
                    <a:pt x="17" y="57"/>
                    <a:pt x="17" y="68"/>
                  </a:cubicBezTo>
                  <a:cubicBezTo>
                    <a:pt x="17" y="70"/>
                    <a:pt x="16" y="71"/>
                    <a:pt x="14" y="71"/>
                  </a:cubicBezTo>
                  <a:cubicBezTo>
                    <a:pt x="10" y="71"/>
                    <a:pt x="7" y="71"/>
                    <a:pt x="3" y="71"/>
                  </a:cubicBezTo>
                  <a:cubicBezTo>
                    <a:pt x="1" y="71"/>
                    <a:pt x="0" y="70"/>
                    <a:pt x="0" y="68"/>
                  </a:cubicBezTo>
                  <a:cubicBezTo>
                    <a:pt x="0" y="48"/>
                    <a:pt x="0" y="27"/>
                    <a:pt x="0" y="7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5" y="4"/>
                    <a:pt x="16" y="5"/>
                    <a:pt x="16" y="7"/>
                  </a:cubicBezTo>
                  <a:cubicBezTo>
                    <a:pt x="16" y="10"/>
                    <a:pt x="16" y="12"/>
                    <a:pt x="16" y="15"/>
                  </a:cubicBezTo>
                  <a:cubicBezTo>
                    <a:pt x="17" y="14"/>
                    <a:pt x="18" y="12"/>
                    <a:pt x="19" y="10"/>
                  </a:cubicBezTo>
                  <a:cubicBezTo>
                    <a:pt x="25" y="0"/>
                    <a:pt x="42" y="1"/>
                    <a:pt x="47" y="10"/>
                  </a:cubicBezTo>
                  <a:cubicBezTo>
                    <a:pt x="49" y="14"/>
                    <a:pt x="49" y="17"/>
                    <a:pt x="50" y="20"/>
                  </a:cubicBezTo>
                  <a:cubicBezTo>
                    <a:pt x="50" y="21"/>
                    <a:pt x="49" y="21"/>
                    <a:pt x="50" y="22"/>
                  </a:cubicBezTo>
                  <a:cubicBezTo>
                    <a:pt x="50" y="38"/>
                    <a:pt x="50" y="53"/>
                    <a:pt x="5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89">
              <a:extLst>
                <a:ext uri="{FF2B5EF4-FFF2-40B4-BE49-F238E27FC236}">
                  <a16:creationId xmlns:a16="http://schemas.microsoft.com/office/drawing/2014/main" id="{86AF09C9-956F-49A2-876B-2E74EB83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6913" y="5519738"/>
              <a:ext cx="176213" cy="152400"/>
            </a:xfrm>
            <a:custGeom>
              <a:avLst/>
              <a:gdLst>
                <a:gd name="T0" fmla="*/ 16 w 82"/>
                <a:gd name="T1" fmla="*/ 13 h 70"/>
                <a:gd name="T2" fmla="*/ 32 w 82"/>
                <a:gd name="T3" fmla="*/ 2 h 70"/>
                <a:gd name="T4" fmla="*/ 48 w 82"/>
                <a:gd name="T5" fmla="*/ 13 h 70"/>
                <a:gd name="T6" fmla="*/ 56 w 82"/>
                <a:gd name="T7" fmla="*/ 4 h 70"/>
                <a:gd name="T8" fmla="*/ 78 w 82"/>
                <a:gd name="T9" fmla="*/ 8 h 70"/>
                <a:gd name="T10" fmla="*/ 82 w 82"/>
                <a:gd name="T11" fmla="*/ 18 h 70"/>
                <a:gd name="T12" fmla="*/ 82 w 82"/>
                <a:gd name="T13" fmla="*/ 29 h 70"/>
                <a:gd name="T14" fmla="*/ 82 w 82"/>
                <a:gd name="T15" fmla="*/ 66 h 70"/>
                <a:gd name="T16" fmla="*/ 78 w 82"/>
                <a:gd name="T17" fmla="*/ 70 h 70"/>
                <a:gd name="T18" fmla="*/ 69 w 82"/>
                <a:gd name="T19" fmla="*/ 70 h 70"/>
                <a:gd name="T20" fmla="*/ 65 w 82"/>
                <a:gd name="T21" fmla="*/ 66 h 70"/>
                <a:gd name="T22" fmla="*/ 65 w 82"/>
                <a:gd name="T23" fmla="*/ 29 h 70"/>
                <a:gd name="T24" fmla="*/ 65 w 82"/>
                <a:gd name="T25" fmla="*/ 24 h 70"/>
                <a:gd name="T26" fmla="*/ 61 w 82"/>
                <a:gd name="T27" fmla="*/ 18 h 70"/>
                <a:gd name="T28" fmla="*/ 52 w 82"/>
                <a:gd name="T29" fmla="*/ 20 h 70"/>
                <a:gd name="T30" fmla="*/ 50 w 82"/>
                <a:gd name="T31" fmla="*/ 26 h 70"/>
                <a:gd name="T32" fmla="*/ 49 w 82"/>
                <a:gd name="T33" fmla="*/ 32 h 70"/>
                <a:gd name="T34" fmla="*/ 49 w 82"/>
                <a:gd name="T35" fmla="*/ 66 h 70"/>
                <a:gd name="T36" fmla="*/ 46 w 82"/>
                <a:gd name="T37" fmla="*/ 70 h 70"/>
                <a:gd name="T38" fmla="*/ 36 w 82"/>
                <a:gd name="T39" fmla="*/ 70 h 70"/>
                <a:gd name="T40" fmla="*/ 33 w 82"/>
                <a:gd name="T41" fmla="*/ 67 h 70"/>
                <a:gd name="T42" fmla="*/ 33 w 82"/>
                <a:gd name="T43" fmla="*/ 30 h 70"/>
                <a:gd name="T44" fmla="*/ 32 w 82"/>
                <a:gd name="T45" fmla="*/ 23 h 70"/>
                <a:gd name="T46" fmla="*/ 26 w 82"/>
                <a:gd name="T47" fmla="*/ 17 h 70"/>
                <a:gd name="T48" fmla="*/ 18 w 82"/>
                <a:gd name="T49" fmla="*/ 22 h 70"/>
                <a:gd name="T50" fmla="*/ 17 w 82"/>
                <a:gd name="T51" fmla="*/ 32 h 70"/>
                <a:gd name="T52" fmla="*/ 17 w 82"/>
                <a:gd name="T53" fmla="*/ 66 h 70"/>
                <a:gd name="T54" fmla="*/ 13 w 82"/>
                <a:gd name="T55" fmla="*/ 70 h 70"/>
                <a:gd name="T56" fmla="*/ 3 w 82"/>
                <a:gd name="T57" fmla="*/ 70 h 70"/>
                <a:gd name="T58" fmla="*/ 0 w 82"/>
                <a:gd name="T59" fmla="*/ 67 h 70"/>
                <a:gd name="T60" fmla="*/ 0 w 82"/>
                <a:gd name="T61" fmla="*/ 6 h 70"/>
                <a:gd name="T62" fmla="*/ 3 w 82"/>
                <a:gd name="T63" fmla="*/ 3 h 70"/>
                <a:gd name="T64" fmla="*/ 13 w 82"/>
                <a:gd name="T65" fmla="*/ 3 h 70"/>
                <a:gd name="T66" fmla="*/ 16 w 82"/>
                <a:gd name="T67" fmla="*/ 6 h 70"/>
                <a:gd name="T68" fmla="*/ 16 w 82"/>
                <a:gd name="T69" fmla="*/ 1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70">
                  <a:moveTo>
                    <a:pt x="16" y="13"/>
                  </a:moveTo>
                  <a:cubicBezTo>
                    <a:pt x="19" y="6"/>
                    <a:pt x="24" y="2"/>
                    <a:pt x="32" y="2"/>
                  </a:cubicBezTo>
                  <a:cubicBezTo>
                    <a:pt x="40" y="2"/>
                    <a:pt x="45" y="6"/>
                    <a:pt x="48" y="13"/>
                  </a:cubicBezTo>
                  <a:cubicBezTo>
                    <a:pt x="50" y="9"/>
                    <a:pt x="52" y="6"/>
                    <a:pt x="56" y="4"/>
                  </a:cubicBezTo>
                  <a:cubicBezTo>
                    <a:pt x="64" y="0"/>
                    <a:pt x="73" y="2"/>
                    <a:pt x="78" y="8"/>
                  </a:cubicBezTo>
                  <a:cubicBezTo>
                    <a:pt x="80" y="11"/>
                    <a:pt x="81" y="14"/>
                    <a:pt x="82" y="18"/>
                  </a:cubicBezTo>
                  <a:cubicBezTo>
                    <a:pt x="82" y="22"/>
                    <a:pt x="82" y="25"/>
                    <a:pt x="82" y="29"/>
                  </a:cubicBezTo>
                  <a:cubicBezTo>
                    <a:pt x="82" y="42"/>
                    <a:pt x="82" y="54"/>
                    <a:pt x="82" y="66"/>
                  </a:cubicBezTo>
                  <a:cubicBezTo>
                    <a:pt x="82" y="69"/>
                    <a:pt x="81" y="70"/>
                    <a:pt x="78" y="70"/>
                  </a:cubicBezTo>
                  <a:cubicBezTo>
                    <a:pt x="75" y="70"/>
                    <a:pt x="72" y="70"/>
                    <a:pt x="69" y="70"/>
                  </a:cubicBezTo>
                  <a:cubicBezTo>
                    <a:pt x="66" y="70"/>
                    <a:pt x="65" y="69"/>
                    <a:pt x="65" y="66"/>
                  </a:cubicBezTo>
                  <a:cubicBezTo>
                    <a:pt x="65" y="54"/>
                    <a:pt x="65" y="42"/>
                    <a:pt x="65" y="29"/>
                  </a:cubicBezTo>
                  <a:cubicBezTo>
                    <a:pt x="65" y="28"/>
                    <a:pt x="65" y="26"/>
                    <a:pt x="65" y="24"/>
                  </a:cubicBezTo>
                  <a:cubicBezTo>
                    <a:pt x="65" y="21"/>
                    <a:pt x="64" y="19"/>
                    <a:pt x="61" y="18"/>
                  </a:cubicBezTo>
                  <a:cubicBezTo>
                    <a:pt x="58" y="17"/>
                    <a:pt x="55" y="17"/>
                    <a:pt x="52" y="20"/>
                  </a:cubicBezTo>
                  <a:cubicBezTo>
                    <a:pt x="50" y="22"/>
                    <a:pt x="50" y="24"/>
                    <a:pt x="50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44"/>
                    <a:pt x="49" y="55"/>
                    <a:pt x="49" y="66"/>
                  </a:cubicBezTo>
                  <a:cubicBezTo>
                    <a:pt x="49" y="69"/>
                    <a:pt x="49" y="70"/>
                    <a:pt x="46" y="70"/>
                  </a:cubicBezTo>
                  <a:cubicBezTo>
                    <a:pt x="43" y="70"/>
                    <a:pt x="39" y="70"/>
                    <a:pt x="36" y="70"/>
                  </a:cubicBezTo>
                  <a:cubicBezTo>
                    <a:pt x="33" y="70"/>
                    <a:pt x="33" y="69"/>
                    <a:pt x="33" y="67"/>
                  </a:cubicBezTo>
                  <a:cubicBezTo>
                    <a:pt x="33" y="54"/>
                    <a:pt x="33" y="42"/>
                    <a:pt x="33" y="30"/>
                  </a:cubicBezTo>
                  <a:cubicBezTo>
                    <a:pt x="33" y="28"/>
                    <a:pt x="33" y="25"/>
                    <a:pt x="32" y="23"/>
                  </a:cubicBezTo>
                  <a:cubicBezTo>
                    <a:pt x="31" y="19"/>
                    <a:pt x="29" y="18"/>
                    <a:pt x="26" y="17"/>
                  </a:cubicBezTo>
                  <a:cubicBezTo>
                    <a:pt x="22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2"/>
                  </a:cubicBezTo>
                  <a:cubicBezTo>
                    <a:pt x="17" y="44"/>
                    <a:pt x="17" y="55"/>
                    <a:pt x="17" y="66"/>
                  </a:cubicBezTo>
                  <a:cubicBezTo>
                    <a:pt x="17" y="69"/>
                    <a:pt x="16" y="70"/>
                    <a:pt x="13" y="70"/>
                  </a:cubicBezTo>
                  <a:cubicBezTo>
                    <a:pt x="10" y="70"/>
                    <a:pt x="7" y="70"/>
                    <a:pt x="3" y="70"/>
                  </a:cubicBezTo>
                  <a:cubicBezTo>
                    <a:pt x="1" y="70"/>
                    <a:pt x="0" y="69"/>
                    <a:pt x="0" y="67"/>
                  </a:cubicBezTo>
                  <a:cubicBezTo>
                    <a:pt x="0" y="47"/>
                    <a:pt x="0" y="26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7" y="3"/>
                    <a:pt x="10" y="3"/>
                    <a:pt x="13" y="3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8"/>
                    <a:pt x="16" y="11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90">
              <a:extLst>
                <a:ext uri="{FF2B5EF4-FFF2-40B4-BE49-F238E27FC236}">
                  <a16:creationId xmlns:a16="http://schemas.microsoft.com/office/drawing/2014/main" id="{B4EE8CCD-C594-416A-9B31-4781150CE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0863" y="5521325"/>
              <a:ext cx="128588" cy="155575"/>
            </a:xfrm>
            <a:custGeom>
              <a:avLst/>
              <a:gdLst>
                <a:gd name="T0" fmla="*/ 39 w 59"/>
                <a:gd name="T1" fmla="*/ 61 h 71"/>
                <a:gd name="T2" fmla="*/ 30 w 59"/>
                <a:gd name="T3" fmla="*/ 67 h 71"/>
                <a:gd name="T4" fmla="*/ 11 w 59"/>
                <a:gd name="T5" fmla="*/ 68 h 71"/>
                <a:gd name="T6" fmla="*/ 1 w 59"/>
                <a:gd name="T7" fmla="*/ 56 h 71"/>
                <a:gd name="T8" fmla="*/ 6 w 59"/>
                <a:gd name="T9" fmla="*/ 36 h 71"/>
                <a:gd name="T10" fmla="*/ 20 w 59"/>
                <a:gd name="T11" fmla="*/ 29 h 71"/>
                <a:gd name="T12" fmla="*/ 35 w 59"/>
                <a:gd name="T13" fmla="*/ 27 h 71"/>
                <a:gd name="T14" fmla="*/ 36 w 59"/>
                <a:gd name="T15" fmla="*/ 26 h 71"/>
                <a:gd name="T16" fmla="*/ 36 w 59"/>
                <a:gd name="T17" fmla="*/ 19 h 71"/>
                <a:gd name="T18" fmla="*/ 29 w 59"/>
                <a:gd name="T19" fmla="*/ 13 h 71"/>
                <a:gd name="T20" fmla="*/ 18 w 59"/>
                <a:gd name="T21" fmla="*/ 20 h 71"/>
                <a:gd name="T22" fmla="*/ 15 w 59"/>
                <a:gd name="T23" fmla="*/ 23 h 71"/>
                <a:gd name="T24" fmla="*/ 5 w 59"/>
                <a:gd name="T25" fmla="*/ 21 h 71"/>
                <a:gd name="T26" fmla="*/ 3 w 59"/>
                <a:gd name="T27" fmla="*/ 19 h 71"/>
                <a:gd name="T28" fmla="*/ 16 w 59"/>
                <a:gd name="T29" fmla="*/ 3 h 71"/>
                <a:gd name="T30" fmla="*/ 39 w 59"/>
                <a:gd name="T31" fmla="*/ 2 h 71"/>
                <a:gd name="T32" fmla="*/ 53 w 59"/>
                <a:gd name="T33" fmla="*/ 20 h 71"/>
                <a:gd name="T34" fmla="*/ 53 w 59"/>
                <a:gd name="T35" fmla="*/ 45 h 71"/>
                <a:gd name="T36" fmla="*/ 57 w 59"/>
                <a:gd name="T37" fmla="*/ 56 h 71"/>
                <a:gd name="T38" fmla="*/ 58 w 59"/>
                <a:gd name="T39" fmla="*/ 58 h 71"/>
                <a:gd name="T40" fmla="*/ 57 w 59"/>
                <a:gd name="T41" fmla="*/ 61 h 71"/>
                <a:gd name="T42" fmla="*/ 49 w 59"/>
                <a:gd name="T43" fmla="*/ 68 h 71"/>
                <a:gd name="T44" fmla="*/ 45 w 59"/>
                <a:gd name="T45" fmla="*/ 68 h 71"/>
                <a:gd name="T46" fmla="*/ 39 w 59"/>
                <a:gd name="T47" fmla="*/ 61 h 71"/>
                <a:gd name="T48" fmla="*/ 36 w 59"/>
                <a:gd name="T49" fmla="*/ 41 h 71"/>
                <a:gd name="T50" fmla="*/ 36 w 59"/>
                <a:gd name="T51" fmla="*/ 37 h 71"/>
                <a:gd name="T52" fmla="*/ 35 w 59"/>
                <a:gd name="T53" fmla="*/ 36 h 71"/>
                <a:gd name="T54" fmla="*/ 28 w 59"/>
                <a:gd name="T55" fmla="*/ 37 h 71"/>
                <a:gd name="T56" fmla="*/ 18 w 59"/>
                <a:gd name="T57" fmla="*/ 50 h 71"/>
                <a:gd name="T58" fmla="*/ 29 w 59"/>
                <a:gd name="T59" fmla="*/ 56 h 71"/>
                <a:gd name="T60" fmla="*/ 33 w 59"/>
                <a:gd name="T61" fmla="*/ 53 h 71"/>
                <a:gd name="T62" fmla="*/ 36 w 59"/>
                <a:gd name="T6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1">
                  <a:moveTo>
                    <a:pt x="39" y="61"/>
                  </a:moveTo>
                  <a:cubicBezTo>
                    <a:pt x="36" y="63"/>
                    <a:pt x="33" y="66"/>
                    <a:pt x="30" y="67"/>
                  </a:cubicBezTo>
                  <a:cubicBezTo>
                    <a:pt x="24" y="70"/>
                    <a:pt x="17" y="71"/>
                    <a:pt x="11" y="68"/>
                  </a:cubicBezTo>
                  <a:cubicBezTo>
                    <a:pt x="5" y="66"/>
                    <a:pt x="2" y="62"/>
                    <a:pt x="1" y="56"/>
                  </a:cubicBezTo>
                  <a:cubicBezTo>
                    <a:pt x="0" y="48"/>
                    <a:pt x="1" y="42"/>
                    <a:pt x="6" y="36"/>
                  </a:cubicBezTo>
                  <a:cubicBezTo>
                    <a:pt x="10" y="32"/>
                    <a:pt x="15" y="30"/>
                    <a:pt x="20" y="29"/>
                  </a:cubicBezTo>
                  <a:cubicBezTo>
                    <a:pt x="25" y="28"/>
                    <a:pt x="30" y="27"/>
                    <a:pt x="35" y="27"/>
                  </a:cubicBezTo>
                  <a:cubicBezTo>
                    <a:pt x="36" y="27"/>
                    <a:pt x="36" y="27"/>
                    <a:pt x="36" y="26"/>
                  </a:cubicBezTo>
                  <a:cubicBezTo>
                    <a:pt x="36" y="24"/>
                    <a:pt x="36" y="21"/>
                    <a:pt x="36" y="19"/>
                  </a:cubicBezTo>
                  <a:cubicBezTo>
                    <a:pt x="35" y="16"/>
                    <a:pt x="33" y="14"/>
                    <a:pt x="29" y="13"/>
                  </a:cubicBezTo>
                  <a:cubicBezTo>
                    <a:pt x="23" y="13"/>
                    <a:pt x="19" y="16"/>
                    <a:pt x="18" y="20"/>
                  </a:cubicBezTo>
                  <a:cubicBezTo>
                    <a:pt x="18" y="22"/>
                    <a:pt x="17" y="23"/>
                    <a:pt x="15" y="23"/>
                  </a:cubicBezTo>
                  <a:cubicBezTo>
                    <a:pt x="12" y="22"/>
                    <a:pt x="8" y="22"/>
                    <a:pt x="5" y="21"/>
                  </a:cubicBezTo>
                  <a:cubicBezTo>
                    <a:pt x="3" y="21"/>
                    <a:pt x="2" y="20"/>
                    <a:pt x="3" y="19"/>
                  </a:cubicBezTo>
                  <a:cubicBezTo>
                    <a:pt x="4" y="11"/>
                    <a:pt x="9" y="5"/>
                    <a:pt x="16" y="3"/>
                  </a:cubicBezTo>
                  <a:cubicBezTo>
                    <a:pt x="24" y="0"/>
                    <a:pt x="31" y="0"/>
                    <a:pt x="39" y="2"/>
                  </a:cubicBezTo>
                  <a:cubicBezTo>
                    <a:pt x="48" y="4"/>
                    <a:pt x="53" y="10"/>
                    <a:pt x="53" y="20"/>
                  </a:cubicBezTo>
                  <a:cubicBezTo>
                    <a:pt x="53" y="28"/>
                    <a:pt x="53" y="37"/>
                    <a:pt x="53" y="45"/>
                  </a:cubicBezTo>
                  <a:cubicBezTo>
                    <a:pt x="53" y="49"/>
                    <a:pt x="54" y="53"/>
                    <a:pt x="57" y="56"/>
                  </a:cubicBezTo>
                  <a:cubicBezTo>
                    <a:pt x="57" y="56"/>
                    <a:pt x="58" y="57"/>
                    <a:pt x="58" y="58"/>
                  </a:cubicBezTo>
                  <a:cubicBezTo>
                    <a:pt x="59" y="59"/>
                    <a:pt x="58" y="60"/>
                    <a:pt x="57" y="61"/>
                  </a:cubicBezTo>
                  <a:cubicBezTo>
                    <a:pt x="55" y="63"/>
                    <a:pt x="52" y="66"/>
                    <a:pt x="49" y="68"/>
                  </a:cubicBezTo>
                  <a:cubicBezTo>
                    <a:pt x="47" y="70"/>
                    <a:pt x="46" y="70"/>
                    <a:pt x="45" y="68"/>
                  </a:cubicBezTo>
                  <a:cubicBezTo>
                    <a:pt x="42" y="66"/>
                    <a:pt x="40" y="64"/>
                    <a:pt x="39" y="61"/>
                  </a:cubicBezTo>
                  <a:close/>
                  <a:moveTo>
                    <a:pt x="36" y="41"/>
                  </a:moveTo>
                  <a:cubicBezTo>
                    <a:pt x="36" y="40"/>
                    <a:pt x="36" y="39"/>
                    <a:pt x="36" y="37"/>
                  </a:cubicBezTo>
                  <a:cubicBezTo>
                    <a:pt x="36" y="37"/>
                    <a:pt x="36" y="36"/>
                    <a:pt x="35" y="36"/>
                  </a:cubicBezTo>
                  <a:cubicBezTo>
                    <a:pt x="33" y="36"/>
                    <a:pt x="31" y="37"/>
                    <a:pt x="28" y="37"/>
                  </a:cubicBezTo>
                  <a:cubicBezTo>
                    <a:pt x="21" y="39"/>
                    <a:pt x="18" y="43"/>
                    <a:pt x="18" y="50"/>
                  </a:cubicBezTo>
                  <a:cubicBezTo>
                    <a:pt x="19" y="56"/>
                    <a:pt x="24" y="59"/>
                    <a:pt x="29" y="56"/>
                  </a:cubicBezTo>
                  <a:cubicBezTo>
                    <a:pt x="31" y="56"/>
                    <a:pt x="32" y="54"/>
                    <a:pt x="33" y="53"/>
                  </a:cubicBezTo>
                  <a:cubicBezTo>
                    <a:pt x="36" y="49"/>
                    <a:pt x="36" y="45"/>
                    <a:pt x="36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91">
              <a:extLst>
                <a:ext uri="{FF2B5EF4-FFF2-40B4-BE49-F238E27FC236}">
                  <a16:creationId xmlns:a16="http://schemas.microsoft.com/office/drawing/2014/main" id="{74B13BA3-37D5-44E5-AE30-EE218FE45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5519738"/>
              <a:ext cx="127000" cy="157162"/>
            </a:xfrm>
            <a:custGeom>
              <a:avLst/>
              <a:gdLst>
                <a:gd name="T0" fmla="*/ 39 w 59"/>
                <a:gd name="T1" fmla="*/ 62 h 72"/>
                <a:gd name="T2" fmla="*/ 34 w 59"/>
                <a:gd name="T3" fmla="*/ 67 h 72"/>
                <a:gd name="T4" fmla="*/ 12 w 59"/>
                <a:gd name="T5" fmla="*/ 69 h 72"/>
                <a:gd name="T6" fmla="*/ 2 w 59"/>
                <a:gd name="T7" fmla="*/ 57 h 72"/>
                <a:gd name="T8" fmla="*/ 7 w 59"/>
                <a:gd name="T9" fmla="*/ 37 h 72"/>
                <a:gd name="T10" fmla="*/ 21 w 59"/>
                <a:gd name="T11" fmla="*/ 30 h 72"/>
                <a:gd name="T12" fmla="*/ 36 w 59"/>
                <a:gd name="T13" fmla="*/ 28 h 72"/>
                <a:gd name="T14" fmla="*/ 37 w 59"/>
                <a:gd name="T15" fmla="*/ 26 h 72"/>
                <a:gd name="T16" fmla="*/ 37 w 59"/>
                <a:gd name="T17" fmla="*/ 21 h 72"/>
                <a:gd name="T18" fmla="*/ 30 w 59"/>
                <a:gd name="T19" fmla="*/ 14 h 72"/>
                <a:gd name="T20" fmla="*/ 19 w 59"/>
                <a:gd name="T21" fmla="*/ 22 h 72"/>
                <a:gd name="T22" fmla="*/ 16 w 59"/>
                <a:gd name="T23" fmla="*/ 24 h 72"/>
                <a:gd name="T24" fmla="*/ 5 w 59"/>
                <a:gd name="T25" fmla="*/ 22 h 72"/>
                <a:gd name="T26" fmla="*/ 3 w 59"/>
                <a:gd name="T27" fmla="*/ 19 h 72"/>
                <a:gd name="T28" fmla="*/ 15 w 59"/>
                <a:gd name="T29" fmla="*/ 4 h 72"/>
                <a:gd name="T30" fmla="*/ 43 w 59"/>
                <a:gd name="T31" fmla="*/ 4 h 72"/>
                <a:gd name="T32" fmla="*/ 54 w 59"/>
                <a:gd name="T33" fmla="*/ 19 h 72"/>
                <a:gd name="T34" fmla="*/ 54 w 59"/>
                <a:gd name="T35" fmla="*/ 45 h 72"/>
                <a:gd name="T36" fmla="*/ 58 w 59"/>
                <a:gd name="T37" fmla="*/ 57 h 72"/>
                <a:gd name="T38" fmla="*/ 59 w 59"/>
                <a:gd name="T39" fmla="*/ 59 h 72"/>
                <a:gd name="T40" fmla="*/ 58 w 59"/>
                <a:gd name="T41" fmla="*/ 62 h 72"/>
                <a:gd name="T42" fmla="*/ 49 w 59"/>
                <a:gd name="T43" fmla="*/ 69 h 72"/>
                <a:gd name="T44" fmla="*/ 46 w 59"/>
                <a:gd name="T45" fmla="*/ 69 h 72"/>
                <a:gd name="T46" fmla="*/ 39 w 59"/>
                <a:gd name="T47" fmla="*/ 62 h 72"/>
                <a:gd name="T48" fmla="*/ 37 w 59"/>
                <a:gd name="T49" fmla="*/ 42 h 72"/>
                <a:gd name="T50" fmla="*/ 37 w 59"/>
                <a:gd name="T51" fmla="*/ 38 h 72"/>
                <a:gd name="T52" fmla="*/ 36 w 59"/>
                <a:gd name="T53" fmla="*/ 37 h 72"/>
                <a:gd name="T54" fmla="*/ 29 w 59"/>
                <a:gd name="T55" fmla="*/ 38 h 72"/>
                <a:gd name="T56" fmla="*/ 19 w 59"/>
                <a:gd name="T57" fmla="*/ 52 h 72"/>
                <a:gd name="T58" fmla="*/ 30 w 59"/>
                <a:gd name="T59" fmla="*/ 58 h 72"/>
                <a:gd name="T60" fmla="*/ 35 w 59"/>
                <a:gd name="T61" fmla="*/ 52 h 72"/>
                <a:gd name="T62" fmla="*/ 37 w 59"/>
                <a:gd name="T63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2">
                  <a:moveTo>
                    <a:pt x="39" y="62"/>
                  </a:moveTo>
                  <a:cubicBezTo>
                    <a:pt x="38" y="64"/>
                    <a:pt x="36" y="65"/>
                    <a:pt x="34" y="67"/>
                  </a:cubicBezTo>
                  <a:cubicBezTo>
                    <a:pt x="27" y="71"/>
                    <a:pt x="19" y="72"/>
                    <a:pt x="12" y="69"/>
                  </a:cubicBezTo>
                  <a:cubicBezTo>
                    <a:pt x="6" y="67"/>
                    <a:pt x="3" y="63"/>
                    <a:pt x="2" y="57"/>
                  </a:cubicBezTo>
                  <a:cubicBezTo>
                    <a:pt x="0" y="50"/>
                    <a:pt x="2" y="43"/>
                    <a:pt x="7" y="37"/>
                  </a:cubicBezTo>
                  <a:cubicBezTo>
                    <a:pt x="11" y="33"/>
                    <a:pt x="15" y="31"/>
                    <a:pt x="21" y="30"/>
                  </a:cubicBezTo>
                  <a:cubicBezTo>
                    <a:pt x="26" y="29"/>
                    <a:pt x="31" y="28"/>
                    <a:pt x="36" y="28"/>
                  </a:cubicBezTo>
                  <a:cubicBezTo>
                    <a:pt x="37" y="28"/>
                    <a:pt x="37" y="28"/>
                    <a:pt x="37" y="26"/>
                  </a:cubicBezTo>
                  <a:cubicBezTo>
                    <a:pt x="37" y="25"/>
                    <a:pt x="37" y="23"/>
                    <a:pt x="37" y="21"/>
                  </a:cubicBezTo>
                  <a:cubicBezTo>
                    <a:pt x="36" y="17"/>
                    <a:pt x="34" y="15"/>
                    <a:pt x="30" y="14"/>
                  </a:cubicBezTo>
                  <a:cubicBezTo>
                    <a:pt x="25" y="14"/>
                    <a:pt x="20" y="16"/>
                    <a:pt x="19" y="22"/>
                  </a:cubicBezTo>
                  <a:cubicBezTo>
                    <a:pt x="19" y="23"/>
                    <a:pt x="18" y="24"/>
                    <a:pt x="16" y="24"/>
                  </a:cubicBezTo>
                  <a:cubicBezTo>
                    <a:pt x="13" y="23"/>
                    <a:pt x="9" y="23"/>
                    <a:pt x="5" y="22"/>
                  </a:cubicBezTo>
                  <a:cubicBezTo>
                    <a:pt x="4" y="22"/>
                    <a:pt x="3" y="21"/>
                    <a:pt x="3" y="19"/>
                  </a:cubicBezTo>
                  <a:cubicBezTo>
                    <a:pt x="5" y="13"/>
                    <a:pt x="9" y="7"/>
                    <a:pt x="15" y="4"/>
                  </a:cubicBezTo>
                  <a:cubicBezTo>
                    <a:pt x="24" y="0"/>
                    <a:pt x="34" y="0"/>
                    <a:pt x="43" y="4"/>
                  </a:cubicBezTo>
                  <a:cubicBezTo>
                    <a:pt x="50" y="6"/>
                    <a:pt x="53" y="12"/>
                    <a:pt x="54" y="19"/>
                  </a:cubicBezTo>
                  <a:cubicBezTo>
                    <a:pt x="54" y="28"/>
                    <a:pt x="54" y="37"/>
                    <a:pt x="54" y="45"/>
                  </a:cubicBezTo>
                  <a:cubicBezTo>
                    <a:pt x="54" y="50"/>
                    <a:pt x="55" y="54"/>
                    <a:pt x="58" y="57"/>
                  </a:cubicBezTo>
                  <a:cubicBezTo>
                    <a:pt x="58" y="58"/>
                    <a:pt x="59" y="58"/>
                    <a:pt x="59" y="59"/>
                  </a:cubicBezTo>
                  <a:cubicBezTo>
                    <a:pt x="59" y="60"/>
                    <a:pt x="59" y="61"/>
                    <a:pt x="58" y="62"/>
                  </a:cubicBezTo>
                  <a:cubicBezTo>
                    <a:pt x="55" y="64"/>
                    <a:pt x="52" y="67"/>
                    <a:pt x="49" y="69"/>
                  </a:cubicBezTo>
                  <a:cubicBezTo>
                    <a:pt x="48" y="70"/>
                    <a:pt x="47" y="70"/>
                    <a:pt x="46" y="69"/>
                  </a:cubicBezTo>
                  <a:cubicBezTo>
                    <a:pt x="43" y="67"/>
                    <a:pt x="41" y="65"/>
                    <a:pt x="39" y="62"/>
                  </a:cubicBezTo>
                  <a:close/>
                  <a:moveTo>
                    <a:pt x="37" y="42"/>
                  </a:moveTo>
                  <a:cubicBezTo>
                    <a:pt x="37" y="41"/>
                    <a:pt x="37" y="39"/>
                    <a:pt x="37" y="38"/>
                  </a:cubicBezTo>
                  <a:cubicBezTo>
                    <a:pt x="37" y="38"/>
                    <a:pt x="37" y="37"/>
                    <a:pt x="36" y="37"/>
                  </a:cubicBezTo>
                  <a:cubicBezTo>
                    <a:pt x="34" y="37"/>
                    <a:pt x="31" y="38"/>
                    <a:pt x="29" y="38"/>
                  </a:cubicBezTo>
                  <a:cubicBezTo>
                    <a:pt x="22" y="40"/>
                    <a:pt x="18" y="45"/>
                    <a:pt x="19" y="52"/>
                  </a:cubicBezTo>
                  <a:cubicBezTo>
                    <a:pt x="20" y="57"/>
                    <a:pt x="25" y="60"/>
                    <a:pt x="30" y="58"/>
                  </a:cubicBezTo>
                  <a:cubicBezTo>
                    <a:pt x="32" y="56"/>
                    <a:pt x="34" y="54"/>
                    <a:pt x="35" y="52"/>
                  </a:cubicBezTo>
                  <a:cubicBezTo>
                    <a:pt x="37" y="48"/>
                    <a:pt x="37" y="45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2">
              <a:extLst>
                <a:ext uri="{FF2B5EF4-FFF2-40B4-BE49-F238E27FC236}">
                  <a16:creationId xmlns:a16="http://schemas.microsoft.com/office/drawing/2014/main" id="{26568A33-380A-4389-83F6-AAF35C933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2525" y="5524500"/>
              <a:ext cx="119063" cy="152400"/>
            </a:xfrm>
            <a:custGeom>
              <a:avLst/>
              <a:gdLst>
                <a:gd name="T0" fmla="*/ 0 w 55"/>
                <a:gd name="T1" fmla="*/ 34 h 70"/>
                <a:gd name="T2" fmla="*/ 6 w 55"/>
                <a:gd name="T3" fmla="*/ 12 h 70"/>
                <a:gd name="T4" fmla="*/ 28 w 55"/>
                <a:gd name="T5" fmla="*/ 0 h 70"/>
                <a:gd name="T6" fmla="*/ 51 w 55"/>
                <a:gd name="T7" fmla="*/ 14 h 70"/>
                <a:gd name="T8" fmla="*/ 55 w 55"/>
                <a:gd name="T9" fmla="*/ 37 h 70"/>
                <a:gd name="T10" fmla="*/ 49 w 55"/>
                <a:gd name="T11" fmla="*/ 57 h 70"/>
                <a:gd name="T12" fmla="*/ 24 w 55"/>
                <a:gd name="T13" fmla="*/ 69 h 70"/>
                <a:gd name="T14" fmla="*/ 4 w 55"/>
                <a:gd name="T15" fmla="*/ 54 h 70"/>
                <a:gd name="T16" fmla="*/ 0 w 55"/>
                <a:gd name="T17" fmla="*/ 34 h 70"/>
                <a:gd name="T18" fmla="*/ 18 w 55"/>
                <a:gd name="T19" fmla="*/ 34 h 70"/>
                <a:gd name="T20" fmla="*/ 18 w 55"/>
                <a:gd name="T21" fmla="*/ 41 h 70"/>
                <a:gd name="T22" fmla="*/ 21 w 55"/>
                <a:gd name="T23" fmla="*/ 52 h 70"/>
                <a:gd name="T24" fmla="*/ 34 w 55"/>
                <a:gd name="T25" fmla="*/ 52 h 70"/>
                <a:gd name="T26" fmla="*/ 36 w 55"/>
                <a:gd name="T27" fmla="*/ 47 h 70"/>
                <a:gd name="T28" fmla="*/ 37 w 55"/>
                <a:gd name="T29" fmla="*/ 28 h 70"/>
                <a:gd name="T30" fmla="*/ 35 w 55"/>
                <a:gd name="T31" fmla="*/ 18 h 70"/>
                <a:gd name="T32" fmla="*/ 28 w 55"/>
                <a:gd name="T33" fmla="*/ 13 h 70"/>
                <a:gd name="T34" fmla="*/ 21 w 55"/>
                <a:gd name="T35" fmla="*/ 17 h 70"/>
                <a:gd name="T36" fmla="*/ 19 w 55"/>
                <a:gd name="T37" fmla="*/ 20 h 70"/>
                <a:gd name="T38" fmla="*/ 18 w 55"/>
                <a:gd name="T39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70">
                  <a:moveTo>
                    <a:pt x="0" y="34"/>
                  </a:moveTo>
                  <a:cubicBezTo>
                    <a:pt x="0" y="26"/>
                    <a:pt x="2" y="19"/>
                    <a:pt x="6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38" y="0"/>
                    <a:pt x="46" y="5"/>
                    <a:pt x="51" y="14"/>
                  </a:cubicBezTo>
                  <a:cubicBezTo>
                    <a:pt x="54" y="21"/>
                    <a:pt x="55" y="29"/>
                    <a:pt x="55" y="37"/>
                  </a:cubicBezTo>
                  <a:cubicBezTo>
                    <a:pt x="55" y="44"/>
                    <a:pt x="53" y="51"/>
                    <a:pt x="49" y="57"/>
                  </a:cubicBezTo>
                  <a:cubicBezTo>
                    <a:pt x="43" y="66"/>
                    <a:pt x="35" y="70"/>
                    <a:pt x="24" y="69"/>
                  </a:cubicBezTo>
                  <a:cubicBezTo>
                    <a:pt x="15" y="68"/>
                    <a:pt x="8" y="62"/>
                    <a:pt x="4" y="54"/>
                  </a:cubicBezTo>
                  <a:cubicBezTo>
                    <a:pt x="1" y="47"/>
                    <a:pt x="0" y="41"/>
                    <a:pt x="0" y="34"/>
                  </a:cubicBezTo>
                  <a:close/>
                  <a:moveTo>
                    <a:pt x="18" y="34"/>
                  </a:moveTo>
                  <a:cubicBezTo>
                    <a:pt x="18" y="36"/>
                    <a:pt x="18" y="38"/>
                    <a:pt x="18" y="41"/>
                  </a:cubicBezTo>
                  <a:cubicBezTo>
                    <a:pt x="19" y="44"/>
                    <a:pt x="19" y="48"/>
                    <a:pt x="21" y="52"/>
                  </a:cubicBezTo>
                  <a:cubicBezTo>
                    <a:pt x="24" y="58"/>
                    <a:pt x="31" y="58"/>
                    <a:pt x="34" y="52"/>
                  </a:cubicBezTo>
                  <a:cubicBezTo>
                    <a:pt x="35" y="51"/>
                    <a:pt x="36" y="49"/>
                    <a:pt x="36" y="47"/>
                  </a:cubicBezTo>
                  <a:cubicBezTo>
                    <a:pt x="38" y="41"/>
                    <a:pt x="37" y="34"/>
                    <a:pt x="37" y="28"/>
                  </a:cubicBezTo>
                  <a:cubicBezTo>
                    <a:pt x="37" y="25"/>
                    <a:pt x="36" y="21"/>
                    <a:pt x="35" y="18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4"/>
                    <a:pt x="18" y="29"/>
                    <a:pt x="1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93">
              <a:extLst>
                <a:ext uri="{FF2B5EF4-FFF2-40B4-BE49-F238E27FC236}">
                  <a16:creationId xmlns:a16="http://schemas.microsoft.com/office/drawing/2014/main" id="{4BEE93B3-FC6C-44C9-B286-4D11A0B6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5526088"/>
              <a:ext cx="103188" cy="142875"/>
            </a:xfrm>
            <a:custGeom>
              <a:avLst/>
              <a:gdLst>
                <a:gd name="T0" fmla="*/ 24 w 48"/>
                <a:gd name="T1" fmla="*/ 45 h 66"/>
                <a:gd name="T2" fmla="*/ 38 w 48"/>
                <a:gd name="T3" fmla="*/ 47 h 66"/>
                <a:gd name="T4" fmla="*/ 46 w 48"/>
                <a:gd name="T5" fmla="*/ 50 h 66"/>
                <a:gd name="T6" fmla="*/ 48 w 48"/>
                <a:gd name="T7" fmla="*/ 54 h 66"/>
                <a:gd name="T8" fmla="*/ 48 w 48"/>
                <a:gd name="T9" fmla="*/ 62 h 66"/>
                <a:gd name="T10" fmla="*/ 45 w 48"/>
                <a:gd name="T11" fmla="*/ 65 h 66"/>
                <a:gd name="T12" fmla="*/ 4 w 48"/>
                <a:gd name="T13" fmla="*/ 65 h 66"/>
                <a:gd name="T14" fmla="*/ 1 w 48"/>
                <a:gd name="T15" fmla="*/ 63 h 66"/>
                <a:gd name="T16" fmla="*/ 1 w 48"/>
                <a:gd name="T17" fmla="*/ 52 h 66"/>
                <a:gd name="T18" fmla="*/ 3 w 48"/>
                <a:gd name="T19" fmla="*/ 47 h 66"/>
                <a:gd name="T20" fmla="*/ 25 w 48"/>
                <a:gd name="T21" fmla="*/ 15 h 66"/>
                <a:gd name="T22" fmla="*/ 26 w 48"/>
                <a:gd name="T23" fmla="*/ 13 h 66"/>
                <a:gd name="T24" fmla="*/ 24 w 48"/>
                <a:gd name="T25" fmla="*/ 13 h 66"/>
                <a:gd name="T26" fmla="*/ 6 w 48"/>
                <a:gd name="T27" fmla="*/ 13 h 66"/>
                <a:gd name="T28" fmla="*/ 3 w 48"/>
                <a:gd name="T29" fmla="*/ 11 h 66"/>
                <a:gd name="T30" fmla="*/ 3 w 48"/>
                <a:gd name="T31" fmla="*/ 3 h 66"/>
                <a:gd name="T32" fmla="*/ 6 w 48"/>
                <a:gd name="T33" fmla="*/ 0 h 66"/>
                <a:gd name="T34" fmla="*/ 15 w 48"/>
                <a:gd name="T35" fmla="*/ 0 h 66"/>
                <a:gd name="T36" fmla="*/ 44 w 48"/>
                <a:gd name="T37" fmla="*/ 0 h 66"/>
                <a:gd name="T38" fmla="*/ 47 w 48"/>
                <a:gd name="T39" fmla="*/ 3 h 66"/>
                <a:gd name="T40" fmla="*/ 47 w 48"/>
                <a:gd name="T41" fmla="*/ 7 h 66"/>
                <a:gd name="T42" fmla="*/ 45 w 48"/>
                <a:gd name="T43" fmla="*/ 14 h 66"/>
                <a:gd name="T44" fmla="*/ 25 w 48"/>
                <a:gd name="T45" fmla="*/ 43 h 66"/>
                <a:gd name="T46" fmla="*/ 24 w 48"/>
                <a:gd name="T47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66">
                  <a:moveTo>
                    <a:pt x="24" y="45"/>
                  </a:moveTo>
                  <a:cubicBezTo>
                    <a:pt x="29" y="45"/>
                    <a:pt x="34" y="45"/>
                    <a:pt x="38" y="47"/>
                  </a:cubicBezTo>
                  <a:cubicBezTo>
                    <a:pt x="41" y="47"/>
                    <a:pt x="43" y="48"/>
                    <a:pt x="46" y="50"/>
                  </a:cubicBezTo>
                  <a:cubicBezTo>
                    <a:pt x="48" y="51"/>
                    <a:pt x="48" y="52"/>
                    <a:pt x="48" y="54"/>
                  </a:cubicBezTo>
                  <a:cubicBezTo>
                    <a:pt x="48" y="57"/>
                    <a:pt x="48" y="60"/>
                    <a:pt x="48" y="62"/>
                  </a:cubicBezTo>
                  <a:cubicBezTo>
                    <a:pt x="48" y="65"/>
                    <a:pt x="47" y="66"/>
                    <a:pt x="45" y="65"/>
                  </a:cubicBezTo>
                  <a:cubicBezTo>
                    <a:pt x="31" y="58"/>
                    <a:pt x="17" y="58"/>
                    <a:pt x="4" y="65"/>
                  </a:cubicBezTo>
                  <a:cubicBezTo>
                    <a:pt x="2" y="66"/>
                    <a:pt x="1" y="65"/>
                    <a:pt x="1" y="63"/>
                  </a:cubicBezTo>
                  <a:cubicBezTo>
                    <a:pt x="0" y="59"/>
                    <a:pt x="1" y="56"/>
                    <a:pt x="1" y="52"/>
                  </a:cubicBezTo>
                  <a:cubicBezTo>
                    <a:pt x="1" y="50"/>
                    <a:pt x="1" y="48"/>
                    <a:pt x="3" y="47"/>
                  </a:cubicBezTo>
                  <a:cubicBezTo>
                    <a:pt x="10" y="36"/>
                    <a:pt x="18" y="25"/>
                    <a:pt x="25" y="15"/>
                  </a:cubicBezTo>
                  <a:cubicBezTo>
                    <a:pt x="25" y="14"/>
                    <a:pt x="25" y="14"/>
                    <a:pt x="26" y="13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18" y="13"/>
                    <a:pt x="12" y="13"/>
                    <a:pt x="6" y="13"/>
                  </a:cubicBezTo>
                  <a:cubicBezTo>
                    <a:pt x="3" y="13"/>
                    <a:pt x="3" y="13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3" y="1"/>
                    <a:pt x="3" y="0"/>
                    <a:pt x="6" y="0"/>
                  </a:cubicBezTo>
                  <a:cubicBezTo>
                    <a:pt x="9" y="0"/>
                    <a:pt x="12" y="0"/>
                    <a:pt x="15" y="0"/>
                  </a:cubicBezTo>
                  <a:cubicBezTo>
                    <a:pt x="25" y="0"/>
                    <a:pt x="34" y="0"/>
                    <a:pt x="44" y="0"/>
                  </a:cubicBezTo>
                  <a:cubicBezTo>
                    <a:pt x="47" y="0"/>
                    <a:pt x="47" y="1"/>
                    <a:pt x="47" y="3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47" y="10"/>
                    <a:pt x="47" y="12"/>
                    <a:pt x="45" y="14"/>
                  </a:cubicBezTo>
                  <a:cubicBezTo>
                    <a:pt x="38" y="24"/>
                    <a:pt x="32" y="33"/>
                    <a:pt x="25" y="43"/>
                  </a:cubicBezTo>
                  <a:cubicBezTo>
                    <a:pt x="24" y="44"/>
                    <a:pt x="24" y="44"/>
                    <a:pt x="2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94">
              <a:extLst>
                <a:ext uri="{FF2B5EF4-FFF2-40B4-BE49-F238E27FC236}">
                  <a16:creationId xmlns:a16="http://schemas.microsoft.com/office/drawing/2014/main" id="{800340B2-E74D-4D25-B2BD-CD4F14CF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5715000"/>
              <a:ext cx="111125" cy="93662"/>
            </a:xfrm>
            <a:custGeom>
              <a:avLst/>
              <a:gdLst>
                <a:gd name="T0" fmla="*/ 16 w 51"/>
                <a:gd name="T1" fmla="*/ 27 h 43"/>
                <a:gd name="T2" fmla="*/ 21 w 51"/>
                <a:gd name="T3" fmla="*/ 6 h 43"/>
                <a:gd name="T4" fmla="*/ 22 w 51"/>
                <a:gd name="T5" fmla="*/ 2 h 43"/>
                <a:gd name="T6" fmla="*/ 25 w 51"/>
                <a:gd name="T7" fmla="*/ 0 h 43"/>
                <a:gd name="T8" fmla="*/ 30 w 51"/>
                <a:gd name="T9" fmla="*/ 4 h 43"/>
                <a:gd name="T10" fmla="*/ 36 w 51"/>
                <a:gd name="T11" fmla="*/ 27 h 43"/>
                <a:gd name="T12" fmla="*/ 37 w 51"/>
                <a:gd name="T13" fmla="*/ 26 h 43"/>
                <a:gd name="T14" fmla="*/ 44 w 51"/>
                <a:gd name="T15" fmla="*/ 3 h 43"/>
                <a:gd name="T16" fmla="*/ 47 w 51"/>
                <a:gd name="T17" fmla="*/ 0 h 43"/>
                <a:gd name="T18" fmla="*/ 48 w 51"/>
                <a:gd name="T19" fmla="*/ 0 h 43"/>
                <a:gd name="T20" fmla="*/ 50 w 51"/>
                <a:gd name="T21" fmla="*/ 4 h 43"/>
                <a:gd name="T22" fmla="*/ 40 w 51"/>
                <a:gd name="T23" fmla="*/ 39 h 43"/>
                <a:gd name="T24" fmla="*/ 37 w 51"/>
                <a:gd name="T25" fmla="*/ 42 h 43"/>
                <a:gd name="T26" fmla="*/ 32 w 51"/>
                <a:gd name="T27" fmla="*/ 38 h 43"/>
                <a:gd name="T28" fmla="*/ 26 w 51"/>
                <a:gd name="T29" fmla="*/ 15 h 43"/>
                <a:gd name="T30" fmla="*/ 23 w 51"/>
                <a:gd name="T31" fmla="*/ 26 h 43"/>
                <a:gd name="T32" fmla="*/ 19 w 51"/>
                <a:gd name="T33" fmla="*/ 40 h 43"/>
                <a:gd name="T34" fmla="*/ 16 w 51"/>
                <a:gd name="T35" fmla="*/ 42 h 43"/>
                <a:gd name="T36" fmla="*/ 11 w 51"/>
                <a:gd name="T37" fmla="*/ 38 h 43"/>
                <a:gd name="T38" fmla="*/ 1 w 51"/>
                <a:gd name="T39" fmla="*/ 3 h 43"/>
                <a:gd name="T40" fmla="*/ 3 w 51"/>
                <a:gd name="T41" fmla="*/ 0 h 43"/>
                <a:gd name="T42" fmla="*/ 9 w 51"/>
                <a:gd name="T43" fmla="*/ 5 h 43"/>
                <a:gd name="T44" fmla="*/ 15 w 51"/>
                <a:gd name="T45" fmla="*/ 26 h 43"/>
                <a:gd name="T46" fmla="*/ 15 w 51"/>
                <a:gd name="T47" fmla="*/ 27 h 43"/>
                <a:gd name="T48" fmla="*/ 16 w 51"/>
                <a:gd name="T4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3">
                  <a:moveTo>
                    <a:pt x="16" y="27"/>
                  </a:moveTo>
                  <a:cubicBezTo>
                    <a:pt x="18" y="20"/>
                    <a:pt x="19" y="13"/>
                    <a:pt x="21" y="6"/>
                  </a:cubicBezTo>
                  <a:cubicBezTo>
                    <a:pt x="22" y="5"/>
                    <a:pt x="22" y="3"/>
                    <a:pt x="22" y="2"/>
                  </a:cubicBezTo>
                  <a:cubicBezTo>
                    <a:pt x="23" y="1"/>
                    <a:pt x="23" y="0"/>
                    <a:pt x="25" y="0"/>
                  </a:cubicBezTo>
                  <a:cubicBezTo>
                    <a:pt x="29" y="0"/>
                    <a:pt x="29" y="0"/>
                    <a:pt x="30" y="4"/>
                  </a:cubicBezTo>
                  <a:cubicBezTo>
                    <a:pt x="32" y="12"/>
                    <a:pt x="34" y="19"/>
                    <a:pt x="36" y="27"/>
                  </a:cubicBezTo>
                  <a:cubicBezTo>
                    <a:pt x="37" y="27"/>
                    <a:pt x="37" y="26"/>
                    <a:pt x="37" y="26"/>
                  </a:cubicBezTo>
                  <a:cubicBezTo>
                    <a:pt x="39" y="18"/>
                    <a:pt x="41" y="11"/>
                    <a:pt x="44" y="3"/>
                  </a:cubicBezTo>
                  <a:cubicBezTo>
                    <a:pt x="44" y="1"/>
                    <a:pt x="45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1" y="1"/>
                    <a:pt x="50" y="4"/>
                  </a:cubicBezTo>
                  <a:cubicBezTo>
                    <a:pt x="47" y="16"/>
                    <a:pt x="44" y="28"/>
                    <a:pt x="40" y="39"/>
                  </a:cubicBezTo>
                  <a:cubicBezTo>
                    <a:pt x="40" y="42"/>
                    <a:pt x="40" y="42"/>
                    <a:pt x="37" y="42"/>
                  </a:cubicBezTo>
                  <a:cubicBezTo>
                    <a:pt x="33" y="42"/>
                    <a:pt x="33" y="42"/>
                    <a:pt x="32" y="38"/>
                  </a:cubicBezTo>
                  <a:cubicBezTo>
                    <a:pt x="30" y="31"/>
                    <a:pt x="28" y="23"/>
                    <a:pt x="26" y="15"/>
                  </a:cubicBezTo>
                  <a:cubicBezTo>
                    <a:pt x="25" y="19"/>
                    <a:pt x="24" y="23"/>
                    <a:pt x="23" y="26"/>
                  </a:cubicBezTo>
                  <a:cubicBezTo>
                    <a:pt x="22" y="31"/>
                    <a:pt x="20" y="35"/>
                    <a:pt x="19" y="40"/>
                  </a:cubicBezTo>
                  <a:cubicBezTo>
                    <a:pt x="19" y="42"/>
                    <a:pt x="18" y="42"/>
                    <a:pt x="16" y="42"/>
                  </a:cubicBezTo>
                  <a:cubicBezTo>
                    <a:pt x="12" y="42"/>
                    <a:pt x="12" y="43"/>
                    <a:pt x="11" y="38"/>
                  </a:cubicBezTo>
                  <a:cubicBezTo>
                    <a:pt x="8" y="27"/>
                    <a:pt x="4" y="15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8" y="0"/>
                    <a:pt x="9" y="5"/>
                  </a:cubicBezTo>
                  <a:cubicBezTo>
                    <a:pt x="11" y="12"/>
                    <a:pt x="13" y="19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95">
              <a:extLst>
                <a:ext uri="{FF2B5EF4-FFF2-40B4-BE49-F238E27FC236}">
                  <a16:creationId xmlns:a16="http://schemas.microsoft.com/office/drawing/2014/main" id="{76ADAB84-EB71-452B-B084-3DD6F1EA3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4538" y="5686425"/>
              <a:ext cx="73025" cy="122237"/>
            </a:xfrm>
            <a:custGeom>
              <a:avLst/>
              <a:gdLst>
                <a:gd name="T0" fmla="*/ 7 w 34"/>
                <a:gd name="T1" fmla="*/ 18 h 56"/>
                <a:gd name="T2" fmla="*/ 31 w 34"/>
                <a:gd name="T3" fmla="*/ 22 h 56"/>
                <a:gd name="T4" fmla="*/ 30 w 34"/>
                <a:gd name="T5" fmla="*/ 46 h 56"/>
                <a:gd name="T6" fmla="*/ 12 w 34"/>
                <a:gd name="T7" fmla="*/ 54 h 56"/>
                <a:gd name="T8" fmla="*/ 6 w 34"/>
                <a:gd name="T9" fmla="*/ 49 h 56"/>
                <a:gd name="T10" fmla="*/ 5 w 34"/>
                <a:gd name="T11" fmla="*/ 52 h 56"/>
                <a:gd name="T12" fmla="*/ 2 w 34"/>
                <a:gd name="T13" fmla="*/ 54 h 56"/>
                <a:gd name="T14" fmla="*/ 0 w 34"/>
                <a:gd name="T15" fmla="*/ 51 h 56"/>
                <a:gd name="T16" fmla="*/ 0 w 34"/>
                <a:gd name="T17" fmla="*/ 3 h 56"/>
                <a:gd name="T18" fmla="*/ 2 w 34"/>
                <a:gd name="T19" fmla="*/ 0 h 56"/>
                <a:gd name="T20" fmla="*/ 5 w 34"/>
                <a:gd name="T21" fmla="*/ 0 h 56"/>
                <a:gd name="T22" fmla="*/ 7 w 34"/>
                <a:gd name="T23" fmla="*/ 3 h 56"/>
                <a:gd name="T24" fmla="*/ 7 w 34"/>
                <a:gd name="T25" fmla="*/ 18 h 56"/>
                <a:gd name="T26" fmla="*/ 7 w 34"/>
                <a:gd name="T27" fmla="*/ 33 h 56"/>
                <a:gd name="T28" fmla="*/ 7 w 34"/>
                <a:gd name="T29" fmla="*/ 37 h 56"/>
                <a:gd name="T30" fmla="*/ 9 w 34"/>
                <a:gd name="T31" fmla="*/ 43 h 56"/>
                <a:gd name="T32" fmla="*/ 17 w 34"/>
                <a:gd name="T33" fmla="*/ 49 h 56"/>
                <a:gd name="T34" fmla="*/ 24 w 34"/>
                <a:gd name="T35" fmla="*/ 43 h 56"/>
                <a:gd name="T36" fmla="*/ 25 w 34"/>
                <a:gd name="T37" fmla="*/ 31 h 56"/>
                <a:gd name="T38" fmla="*/ 22 w 34"/>
                <a:gd name="T39" fmla="*/ 22 h 56"/>
                <a:gd name="T40" fmla="*/ 12 w 34"/>
                <a:gd name="T41" fmla="*/ 21 h 56"/>
                <a:gd name="T42" fmla="*/ 8 w 34"/>
                <a:gd name="T43" fmla="*/ 26 h 56"/>
                <a:gd name="T44" fmla="*/ 7 w 34"/>
                <a:gd name="T45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6">
                  <a:moveTo>
                    <a:pt x="7" y="18"/>
                  </a:moveTo>
                  <a:cubicBezTo>
                    <a:pt x="13" y="10"/>
                    <a:pt x="27" y="11"/>
                    <a:pt x="31" y="22"/>
                  </a:cubicBezTo>
                  <a:cubicBezTo>
                    <a:pt x="34" y="30"/>
                    <a:pt x="34" y="39"/>
                    <a:pt x="30" y="46"/>
                  </a:cubicBezTo>
                  <a:cubicBezTo>
                    <a:pt x="26" y="54"/>
                    <a:pt x="18" y="56"/>
                    <a:pt x="12" y="54"/>
                  </a:cubicBezTo>
                  <a:cubicBezTo>
                    <a:pt x="10" y="53"/>
                    <a:pt x="8" y="51"/>
                    <a:pt x="6" y="49"/>
                  </a:cubicBezTo>
                  <a:cubicBezTo>
                    <a:pt x="6" y="50"/>
                    <a:pt x="5" y="51"/>
                    <a:pt x="5" y="52"/>
                  </a:cubicBezTo>
                  <a:cubicBezTo>
                    <a:pt x="4" y="54"/>
                    <a:pt x="3" y="54"/>
                    <a:pt x="2" y="54"/>
                  </a:cubicBezTo>
                  <a:cubicBezTo>
                    <a:pt x="0" y="54"/>
                    <a:pt x="0" y="53"/>
                    <a:pt x="0" y="51"/>
                  </a:cubicBezTo>
                  <a:cubicBezTo>
                    <a:pt x="0" y="35"/>
                    <a:pt x="0" y="19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8"/>
                    <a:pt x="7" y="13"/>
                    <a:pt x="7" y="18"/>
                  </a:cubicBezTo>
                  <a:close/>
                  <a:moveTo>
                    <a:pt x="7" y="33"/>
                  </a:moveTo>
                  <a:cubicBezTo>
                    <a:pt x="7" y="35"/>
                    <a:pt x="7" y="36"/>
                    <a:pt x="7" y="37"/>
                  </a:cubicBezTo>
                  <a:cubicBezTo>
                    <a:pt x="8" y="39"/>
                    <a:pt x="8" y="41"/>
                    <a:pt x="9" y="43"/>
                  </a:cubicBezTo>
                  <a:cubicBezTo>
                    <a:pt x="11" y="47"/>
                    <a:pt x="13" y="48"/>
                    <a:pt x="17" y="49"/>
                  </a:cubicBezTo>
                  <a:cubicBezTo>
                    <a:pt x="20" y="49"/>
                    <a:pt x="22" y="46"/>
                    <a:pt x="24" y="43"/>
                  </a:cubicBezTo>
                  <a:cubicBezTo>
                    <a:pt x="25" y="39"/>
                    <a:pt x="26" y="35"/>
                    <a:pt x="25" y="31"/>
                  </a:cubicBezTo>
                  <a:cubicBezTo>
                    <a:pt x="25" y="28"/>
                    <a:pt x="24" y="25"/>
                    <a:pt x="22" y="22"/>
                  </a:cubicBezTo>
                  <a:cubicBezTo>
                    <a:pt x="20" y="18"/>
                    <a:pt x="16" y="18"/>
                    <a:pt x="12" y="21"/>
                  </a:cubicBezTo>
                  <a:cubicBezTo>
                    <a:pt x="10" y="22"/>
                    <a:pt x="9" y="24"/>
                    <a:pt x="8" y="26"/>
                  </a:cubicBezTo>
                  <a:cubicBezTo>
                    <a:pt x="7" y="28"/>
                    <a:pt x="7" y="31"/>
                    <a:pt x="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6">
              <a:extLst>
                <a:ext uri="{FF2B5EF4-FFF2-40B4-BE49-F238E27FC236}">
                  <a16:creationId xmlns:a16="http://schemas.microsoft.com/office/drawing/2014/main" id="{99108E84-576B-4B6A-BD45-8F1967C7A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5638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6 h 45"/>
                <a:gd name="T6" fmla="*/ 10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1 w 36"/>
                <a:gd name="T21" fmla="*/ 29 h 45"/>
                <a:gd name="T22" fmla="*/ 4 w 36"/>
                <a:gd name="T23" fmla="*/ 11 h 45"/>
                <a:gd name="T24" fmla="*/ 30 w 36"/>
                <a:gd name="T25" fmla="*/ 6 h 45"/>
                <a:gd name="T26" fmla="*/ 35 w 36"/>
                <a:gd name="T27" fmla="*/ 18 h 45"/>
                <a:gd name="T28" fmla="*/ 36 w 36"/>
                <a:gd name="T29" fmla="*/ 22 h 45"/>
                <a:gd name="T30" fmla="*/ 33 w 36"/>
                <a:gd name="T31" fmla="*/ 24 h 45"/>
                <a:gd name="T32" fmla="*/ 22 w 36"/>
                <a:gd name="T33" fmla="*/ 24 h 45"/>
                <a:gd name="T34" fmla="*/ 18 w 36"/>
                <a:gd name="T35" fmla="*/ 19 h 45"/>
                <a:gd name="T36" fmla="*/ 26 w 36"/>
                <a:gd name="T37" fmla="*/ 19 h 45"/>
                <a:gd name="T38" fmla="*/ 28 w 36"/>
                <a:gd name="T39" fmla="*/ 17 h 45"/>
                <a:gd name="T40" fmla="*/ 25 w 36"/>
                <a:gd name="T41" fmla="*/ 11 h 45"/>
                <a:gd name="T42" fmla="*/ 18 w 36"/>
                <a:gd name="T43" fmla="*/ 8 h 45"/>
                <a:gd name="T44" fmla="*/ 9 w 36"/>
                <a:gd name="T45" fmla="*/ 18 h 45"/>
                <a:gd name="T46" fmla="*/ 10 w 36"/>
                <a:gd name="T47" fmla="*/ 19 h 45"/>
                <a:gd name="T48" fmla="*/ 18 w 36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9" y="24"/>
                    <a:pt x="9" y="25"/>
                    <a:pt x="9" y="26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2" y="35"/>
                    <a:pt x="15" y="38"/>
                    <a:pt x="19" y="38"/>
                  </a:cubicBezTo>
                  <a:cubicBezTo>
                    <a:pt x="23" y="38"/>
                    <a:pt x="25" y="36"/>
                    <a:pt x="27" y="33"/>
                  </a:cubicBezTo>
                  <a:cubicBezTo>
                    <a:pt x="28" y="30"/>
                    <a:pt x="29" y="30"/>
                    <a:pt x="31" y="31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5" y="32"/>
                    <a:pt x="35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1" y="29"/>
                  </a:cubicBezTo>
                  <a:cubicBezTo>
                    <a:pt x="0" y="23"/>
                    <a:pt x="1" y="17"/>
                    <a:pt x="4" y="11"/>
                  </a:cubicBezTo>
                  <a:cubicBezTo>
                    <a:pt x="10" y="0"/>
                    <a:pt x="24" y="0"/>
                    <a:pt x="30" y="6"/>
                  </a:cubicBezTo>
                  <a:cubicBezTo>
                    <a:pt x="33" y="9"/>
                    <a:pt x="35" y="14"/>
                    <a:pt x="35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6" y="24"/>
                    <a:pt x="35" y="24"/>
                    <a:pt x="33" y="24"/>
                  </a:cubicBezTo>
                  <a:cubicBezTo>
                    <a:pt x="29" y="24"/>
                    <a:pt x="26" y="24"/>
                    <a:pt x="22" y="24"/>
                  </a:cubicBezTo>
                  <a:close/>
                  <a:moveTo>
                    <a:pt x="18" y="19"/>
                  </a:moveTo>
                  <a:cubicBezTo>
                    <a:pt x="21" y="19"/>
                    <a:pt x="24" y="19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7" y="15"/>
                    <a:pt x="27" y="13"/>
                    <a:pt x="25" y="11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3" y="9"/>
                    <a:pt x="10" y="14"/>
                    <a:pt x="9" y="18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3" y="19"/>
                    <a:pt x="16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97">
              <a:extLst>
                <a:ext uri="{FF2B5EF4-FFF2-40B4-BE49-F238E27FC236}">
                  <a16:creationId xmlns:a16="http://schemas.microsoft.com/office/drawing/2014/main" id="{503FE2DE-A7FC-4A16-8529-8326B8D3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5 h 45"/>
                <a:gd name="T6" fmla="*/ 11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2 w 36"/>
                <a:gd name="T21" fmla="*/ 29 h 45"/>
                <a:gd name="T22" fmla="*/ 4 w 36"/>
                <a:gd name="T23" fmla="*/ 11 h 45"/>
                <a:gd name="T24" fmla="*/ 33 w 36"/>
                <a:gd name="T25" fmla="*/ 9 h 45"/>
                <a:gd name="T26" fmla="*/ 36 w 36"/>
                <a:gd name="T27" fmla="*/ 22 h 45"/>
                <a:gd name="T28" fmla="*/ 34 w 36"/>
                <a:gd name="T29" fmla="*/ 24 h 45"/>
                <a:gd name="T30" fmla="*/ 22 w 36"/>
                <a:gd name="T31" fmla="*/ 24 h 45"/>
                <a:gd name="T32" fmla="*/ 19 w 36"/>
                <a:gd name="T33" fmla="*/ 19 h 45"/>
                <a:gd name="T34" fmla="*/ 27 w 36"/>
                <a:gd name="T35" fmla="*/ 19 h 45"/>
                <a:gd name="T36" fmla="*/ 28 w 36"/>
                <a:gd name="T37" fmla="*/ 18 h 45"/>
                <a:gd name="T38" fmla="*/ 26 w 36"/>
                <a:gd name="T39" fmla="*/ 12 h 45"/>
                <a:gd name="T40" fmla="*/ 16 w 36"/>
                <a:gd name="T41" fmla="*/ 9 h 45"/>
                <a:gd name="T42" fmla="*/ 10 w 36"/>
                <a:gd name="T43" fmla="*/ 18 h 45"/>
                <a:gd name="T44" fmla="*/ 11 w 36"/>
                <a:gd name="T45" fmla="*/ 19 h 45"/>
                <a:gd name="T46" fmla="*/ 19 w 36"/>
                <a:gd name="T4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4"/>
                    <a:pt x="9" y="25"/>
                  </a:cubicBezTo>
                  <a:cubicBezTo>
                    <a:pt x="9" y="28"/>
                    <a:pt x="10" y="30"/>
                    <a:pt x="11" y="32"/>
                  </a:cubicBezTo>
                  <a:cubicBezTo>
                    <a:pt x="12" y="36"/>
                    <a:pt x="15" y="38"/>
                    <a:pt x="19" y="38"/>
                  </a:cubicBezTo>
                  <a:cubicBezTo>
                    <a:pt x="23" y="38"/>
                    <a:pt x="26" y="36"/>
                    <a:pt x="27" y="33"/>
                  </a:cubicBezTo>
                  <a:cubicBezTo>
                    <a:pt x="29" y="30"/>
                    <a:pt x="29" y="30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2"/>
                    <a:pt x="36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2" y="29"/>
                  </a:cubicBezTo>
                  <a:cubicBezTo>
                    <a:pt x="0" y="23"/>
                    <a:pt x="1" y="16"/>
                    <a:pt x="4" y="11"/>
                  </a:cubicBezTo>
                  <a:cubicBezTo>
                    <a:pt x="10" y="0"/>
                    <a:pt x="27" y="0"/>
                    <a:pt x="33" y="9"/>
                  </a:cubicBezTo>
                  <a:cubicBezTo>
                    <a:pt x="35" y="13"/>
                    <a:pt x="36" y="18"/>
                    <a:pt x="36" y="22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0" y="24"/>
                    <a:pt x="26" y="24"/>
                    <a:pt x="22" y="24"/>
                  </a:cubicBezTo>
                  <a:close/>
                  <a:moveTo>
                    <a:pt x="19" y="19"/>
                  </a:moveTo>
                  <a:cubicBezTo>
                    <a:pt x="22" y="19"/>
                    <a:pt x="24" y="19"/>
                    <a:pt x="27" y="19"/>
                  </a:cubicBezTo>
                  <a:cubicBezTo>
                    <a:pt x="28" y="19"/>
                    <a:pt x="28" y="18"/>
                    <a:pt x="28" y="18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8"/>
                    <a:pt x="20" y="7"/>
                    <a:pt x="16" y="9"/>
                  </a:cubicBezTo>
                  <a:cubicBezTo>
                    <a:pt x="13" y="10"/>
                    <a:pt x="10" y="15"/>
                    <a:pt x="10" y="18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6" y="19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98">
              <a:extLst>
                <a:ext uri="{FF2B5EF4-FFF2-40B4-BE49-F238E27FC236}">
                  <a16:creationId xmlns:a16="http://schemas.microsoft.com/office/drawing/2014/main" id="{5A175E74-56EF-4DA3-9AB9-C9EA4AAF8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5710238"/>
              <a:ext cx="76200" cy="98425"/>
            </a:xfrm>
            <a:custGeom>
              <a:avLst/>
              <a:gdLst>
                <a:gd name="T0" fmla="*/ 21 w 35"/>
                <a:gd name="T1" fmla="*/ 24 h 45"/>
                <a:gd name="T2" fmla="*/ 9 w 35"/>
                <a:gd name="T3" fmla="*/ 24 h 45"/>
                <a:gd name="T4" fmla="*/ 8 w 35"/>
                <a:gd name="T5" fmla="*/ 25 h 45"/>
                <a:gd name="T6" fmla="*/ 10 w 35"/>
                <a:gd name="T7" fmla="*/ 32 h 45"/>
                <a:gd name="T8" fmla="*/ 18 w 35"/>
                <a:gd name="T9" fmla="*/ 38 h 45"/>
                <a:gd name="T10" fmla="*/ 27 w 35"/>
                <a:gd name="T11" fmla="*/ 32 h 45"/>
                <a:gd name="T12" fmla="*/ 30 w 35"/>
                <a:gd name="T13" fmla="*/ 31 h 45"/>
                <a:gd name="T14" fmla="*/ 33 w 35"/>
                <a:gd name="T15" fmla="*/ 31 h 45"/>
                <a:gd name="T16" fmla="*/ 34 w 35"/>
                <a:gd name="T17" fmla="*/ 34 h 45"/>
                <a:gd name="T18" fmla="*/ 19 w 35"/>
                <a:gd name="T19" fmla="*/ 44 h 45"/>
                <a:gd name="T20" fmla="*/ 0 w 35"/>
                <a:gd name="T21" fmla="*/ 27 h 45"/>
                <a:gd name="T22" fmla="*/ 3 w 35"/>
                <a:gd name="T23" fmla="*/ 11 h 45"/>
                <a:gd name="T24" fmla="*/ 30 w 35"/>
                <a:gd name="T25" fmla="*/ 7 h 45"/>
                <a:gd name="T26" fmla="*/ 35 w 35"/>
                <a:gd name="T27" fmla="*/ 19 h 45"/>
                <a:gd name="T28" fmla="*/ 35 w 35"/>
                <a:gd name="T29" fmla="*/ 22 h 45"/>
                <a:gd name="T30" fmla="*/ 33 w 35"/>
                <a:gd name="T31" fmla="*/ 24 h 45"/>
                <a:gd name="T32" fmla="*/ 21 w 35"/>
                <a:gd name="T33" fmla="*/ 24 h 45"/>
                <a:gd name="T34" fmla="*/ 18 w 35"/>
                <a:gd name="T35" fmla="*/ 19 h 45"/>
                <a:gd name="T36" fmla="*/ 26 w 35"/>
                <a:gd name="T37" fmla="*/ 19 h 45"/>
                <a:gd name="T38" fmla="*/ 27 w 35"/>
                <a:gd name="T39" fmla="*/ 17 h 45"/>
                <a:gd name="T40" fmla="*/ 24 w 35"/>
                <a:gd name="T41" fmla="*/ 11 h 45"/>
                <a:gd name="T42" fmla="*/ 13 w 35"/>
                <a:gd name="T43" fmla="*/ 10 h 45"/>
                <a:gd name="T44" fmla="*/ 9 w 35"/>
                <a:gd name="T45" fmla="*/ 17 h 45"/>
                <a:gd name="T46" fmla="*/ 10 w 35"/>
                <a:gd name="T47" fmla="*/ 19 h 45"/>
                <a:gd name="T48" fmla="*/ 18 w 35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45">
                  <a:moveTo>
                    <a:pt x="21" y="24"/>
                  </a:moveTo>
                  <a:cubicBezTo>
                    <a:pt x="17" y="24"/>
                    <a:pt x="13" y="24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1" y="35"/>
                    <a:pt x="14" y="38"/>
                    <a:pt x="18" y="38"/>
                  </a:cubicBezTo>
                  <a:cubicBezTo>
                    <a:pt x="22" y="38"/>
                    <a:pt x="25" y="36"/>
                    <a:pt x="27" y="32"/>
                  </a:cubicBezTo>
                  <a:cubicBezTo>
                    <a:pt x="28" y="31"/>
                    <a:pt x="28" y="30"/>
                    <a:pt x="30" y="31"/>
                  </a:cubicBezTo>
                  <a:cubicBezTo>
                    <a:pt x="31" y="31"/>
                    <a:pt x="32" y="31"/>
                    <a:pt x="33" y="31"/>
                  </a:cubicBezTo>
                  <a:cubicBezTo>
                    <a:pt x="34" y="32"/>
                    <a:pt x="35" y="32"/>
                    <a:pt x="34" y="34"/>
                  </a:cubicBezTo>
                  <a:cubicBezTo>
                    <a:pt x="31" y="40"/>
                    <a:pt x="26" y="44"/>
                    <a:pt x="19" y="44"/>
                  </a:cubicBezTo>
                  <a:cubicBezTo>
                    <a:pt x="8" y="45"/>
                    <a:pt x="2" y="37"/>
                    <a:pt x="0" y="27"/>
                  </a:cubicBezTo>
                  <a:cubicBezTo>
                    <a:pt x="0" y="21"/>
                    <a:pt x="0" y="16"/>
                    <a:pt x="3" y="11"/>
                  </a:cubicBezTo>
                  <a:cubicBezTo>
                    <a:pt x="9" y="0"/>
                    <a:pt x="24" y="0"/>
                    <a:pt x="30" y="7"/>
                  </a:cubicBezTo>
                  <a:cubicBezTo>
                    <a:pt x="33" y="11"/>
                    <a:pt x="34" y="15"/>
                    <a:pt x="35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5" y="24"/>
                    <a:pt x="34" y="24"/>
                    <a:pt x="33" y="24"/>
                  </a:cubicBezTo>
                  <a:cubicBezTo>
                    <a:pt x="29" y="24"/>
                    <a:pt x="25" y="24"/>
                    <a:pt x="21" y="24"/>
                  </a:cubicBezTo>
                  <a:close/>
                  <a:moveTo>
                    <a:pt x="18" y="19"/>
                  </a:moveTo>
                  <a:cubicBezTo>
                    <a:pt x="20" y="19"/>
                    <a:pt x="23" y="19"/>
                    <a:pt x="26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5"/>
                    <a:pt x="26" y="13"/>
                    <a:pt x="24" y="11"/>
                  </a:cubicBezTo>
                  <a:cubicBezTo>
                    <a:pt x="22" y="8"/>
                    <a:pt x="17" y="7"/>
                    <a:pt x="13" y="10"/>
                  </a:cubicBezTo>
                  <a:cubicBezTo>
                    <a:pt x="11" y="11"/>
                    <a:pt x="9" y="14"/>
                    <a:pt x="9" y="17"/>
                  </a:cubicBezTo>
                  <a:cubicBezTo>
                    <a:pt x="9" y="18"/>
                    <a:pt x="9" y="19"/>
                    <a:pt x="10" y="19"/>
                  </a:cubicBezTo>
                  <a:cubicBezTo>
                    <a:pt x="13" y="19"/>
                    <a:pt x="15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99">
              <a:extLst>
                <a:ext uri="{FF2B5EF4-FFF2-40B4-BE49-F238E27FC236}">
                  <a16:creationId xmlns:a16="http://schemas.microsoft.com/office/drawing/2014/main" id="{62D70CB1-F830-425F-9D5B-B75539EA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5715000"/>
              <a:ext cx="71438" cy="93662"/>
            </a:xfrm>
            <a:custGeom>
              <a:avLst/>
              <a:gdLst>
                <a:gd name="T0" fmla="*/ 16 w 33"/>
                <a:gd name="T1" fmla="*/ 0 h 43"/>
                <a:gd name="T2" fmla="*/ 24 w 33"/>
                <a:gd name="T3" fmla="*/ 2 h 43"/>
                <a:gd name="T4" fmla="*/ 31 w 33"/>
                <a:gd name="T5" fmla="*/ 9 h 43"/>
                <a:gd name="T6" fmla="*/ 29 w 33"/>
                <a:gd name="T7" fmla="*/ 12 h 43"/>
                <a:gd name="T8" fmla="*/ 29 w 33"/>
                <a:gd name="T9" fmla="*/ 12 h 43"/>
                <a:gd name="T10" fmla="*/ 23 w 33"/>
                <a:gd name="T11" fmla="*/ 10 h 43"/>
                <a:gd name="T12" fmla="*/ 11 w 33"/>
                <a:gd name="T13" fmla="*/ 8 h 43"/>
                <a:gd name="T14" fmla="*/ 9 w 33"/>
                <a:gd name="T15" fmla="*/ 12 h 43"/>
                <a:gd name="T16" fmla="*/ 12 w 33"/>
                <a:gd name="T17" fmla="*/ 15 h 43"/>
                <a:gd name="T18" fmla="*/ 21 w 33"/>
                <a:gd name="T19" fmla="*/ 17 h 43"/>
                <a:gd name="T20" fmla="*/ 25 w 33"/>
                <a:gd name="T21" fmla="*/ 19 h 43"/>
                <a:gd name="T22" fmla="*/ 33 w 33"/>
                <a:gd name="T23" fmla="*/ 29 h 43"/>
                <a:gd name="T24" fmla="*/ 26 w 33"/>
                <a:gd name="T25" fmla="*/ 40 h 43"/>
                <a:gd name="T26" fmla="*/ 4 w 33"/>
                <a:gd name="T27" fmla="*/ 38 h 43"/>
                <a:gd name="T28" fmla="*/ 0 w 33"/>
                <a:gd name="T29" fmla="*/ 32 h 43"/>
                <a:gd name="T30" fmla="*/ 2 w 33"/>
                <a:gd name="T31" fmla="*/ 29 h 43"/>
                <a:gd name="T32" fmla="*/ 3 w 33"/>
                <a:gd name="T33" fmla="*/ 29 h 43"/>
                <a:gd name="T34" fmla="*/ 8 w 33"/>
                <a:gd name="T35" fmla="*/ 31 h 43"/>
                <a:gd name="T36" fmla="*/ 11 w 33"/>
                <a:gd name="T37" fmla="*/ 34 h 43"/>
                <a:gd name="T38" fmla="*/ 21 w 33"/>
                <a:gd name="T39" fmla="*/ 35 h 43"/>
                <a:gd name="T40" fmla="*/ 25 w 33"/>
                <a:gd name="T41" fmla="*/ 30 h 43"/>
                <a:gd name="T42" fmla="*/ 21 w 33"/>
                <a:gd name="T43" fmla="*/ 25 h 43"/>
                <a:gd name="T44" fmla="*/ 12 w 33"/>
                <a:gd name="T45" fmla="*/ 23 h 43"/>
                <a:gd name="T46" fmla="*/ 9 w 33"/>
                <a:gd name="T47" fmla="*/ 22 h 43"/>
                <a:gd name="T48" fmla="*/ 1 w 33"/>
                <a:gd name="T49" fmla="*/ 12 h 43"/>
                <a:gd name="T50" fmla="*/ 10 w 33"/>
                <a:gd name="T51" fmla="*/ 1 h 43"/>
                <a:gd name="T52" fmla="*/ 16 w 33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" h="43">
                  <a:moveTo>
                    <a:pt x="16" y="0"/>
                  </a:moveTo>
                  <a:cubicBezTo>
                    <a:pt x="19" y="0"/>
                    <a:pt x="22" y="1"/>
                    <a:pt x="24" y="2"/>
                  </a:cubicBezTo>
                  <a:cubicBezTo>
                    <a:pt x="27" y="3"/>
                    <a:pt x="30" y="6"/>
                    <a:pt x="31" y="9"/>
                  </a:cubicBezTo>
                  <a:cubicBezTo>
                    <a:pt x="31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4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2" y="18"/>
                    <a:pt x="24" y="18"/>
                    <a:pt x="25" y="19"/>
                  </a:cubicBezTo>
                  <a:cubicBezTo>
                    <a:pt x="30" y="20"/>
                    <a:pt x="33" y="24"/>
                    <a:pt x="33" y="29"/>
                  </a:cubicBezTo>
                  <a:cubicBezTo>
                    <a:pt x="33" y="34"/>
                    <a:pt x="31" y="38"/>
                    <a:pt x="26" y="40"/>
                  </a:cubicBezTo>
                  <a:cubicBezTo>
                    <a:pt x="18" y="43"/>
                    <a:pt x="11" y="43"/>
                    <a:pt x="4" y="38"/>
                  </a:cubicBezTo>
                  <a:cubicBezTo>
                    <a:pt x="2" y="36"/>
                    <a:pt x="1" y="34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6" y="28"/>
                    <a:pt x="6" y="28"/>
                    <a:pt x="8" y="31"/>
                  </a:cubicBezTo>
                  <a:cubicBezTo>
                    <a:pt x="8" y="32"/>
                    <a:pt x="9" y="33"/>
                    <a:pt x="11" y="34"/>
                  </a:cubicBezTo>
                  <a:cubicBezTo>
                    <a:pt x="14" y="36"/>
                    <a:pt x="17" y="36"/>
                    <a:pt x="21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1" y="25"/>
                  </a:cubicBezTo>
                  <a:cubicBezTo>
                    <a:pt x="18" y="24"/>
                    <a:pt x="15" y="24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6"/>
                    <a:pt x="4" y="3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00">
              <a:extLst>
                <a:ext uri="{FF2B5EF4-FFF2-40B4-BE49-F238E27FC236}">
                  <a16:creationId xmlns:a16="http://schemas.microsoft.com/office/drawing/2014/main" id="{85D62464-15A2-4C1C-8854-D46B1D9A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9788" y="5715000"/>
              <a:ext cx="74613" cy="93662"/>
            </a:xfrm>
            <a:custGeom>
              <a:avLst/>
              <a:gdLst>
                <a:gd name="T0" fmla="*/ 16 w 35"/>
                <a:gd name="T1" fmla="*/ 0 h 43"/>
                <a:gd name="T2" fmla="*/ 25 w 35"/>
                <a:gd name="T3" fmla="*/ 2 h 43"/>
                <a:gd name="T4" fmla="*/ 31 w 35"/>
                <a:gd name="T5" fmla="*/ 9 h 43"/>
                <a:gd name="T6" fmla="*/ 29 w 35"/>
                <a:gd name="T7" fmla="*/ 12 h 43"/>
                <a:gd name="T8" fmla="*/ 29 w 35"/>
                <a:gd name="T9" fmla="*/ 12 h 43"/>
                <a:gd name="T10" fmla="*/ 23 w 35"/>
                <a:gd name="T11" fmla="*/ 10 h 43"/>
                <a:gd name="T12" fmla="*/ 11 w 35"/>
                <a:gd name="T13" fmla="*/ 8 h 43"/>
                <a:gd name="T14" fmla="*/ 9 w 35"/>
                <a:gd name="T15" fmla="*/ 12 h 43"/>
                <a:gd name="T16" fmla="*/ 12 w 35"/>
                <a:gd name="T17" fmla="*/ 15 h 43"/>
                <a:gd name="T18" fmla="*/ 21 w 35"/>
                <a:gd name="T19" fmla="*/ 17 h 43"/>
                <a:gd name="T20" fmla="*/ 29 w 35"/>
                <a:gd name="T21" fmla="*/ 21 h 43"/>
                <a:gd name="T22" fmla="*/ 27 w 35"/>
                <a:gd name="T23" fmla="*/ 40 h 43"/>
                <a:gd name="T24" fmla="*/ 6 w 35"/>
                <a:gd name="T25" fmla="*/ 39 h 43"/>
                <a:gd name="T26" fmla="*/ 0 w 35"/>
                <a:gd name="T27" fmla="*/ 32 h 43"/>
                <a:gd name="T28" fmla="*/ 2 w 35"/>
                <a:gd name="T29" fmla="*/ 29 h 43"/>
                <a:gd name="T30" fmla="*/ 5 w 35"/>
                <a:gd name="T31" fmla="*/ 29 h 43"/>
                <a:gd name="T32" fmla="*/ 7 w 35"/>
                <a:gd name="T33" fmla="*/ 30 h 43"/>
                <a:gd name="T34" fmla="*/ 19 w 35"/>
                <a:gd name="T35" fmla="*/ 36 h 43"/>
                <a:gd name="T36" fmla="*/ 22 w 35"/>
                <a:gd name="T37" fmla="*/ 35 h 43"/>
                <a:gd name="T38" fmla="*/ 25 w 35"/>
                <a:gd name="T39" fmla="*/ 30 h 43"/>
                <a:gd name="T40" fmla="*/ 22 w 35"/>
                <a:gd name="T41" fmla="*/ 26 h 43"/>
                <a:gd name="T42" fmla="*/ 13 w 35"/>
                <a:gd name="T43" fmla="*/ 24 h 43"/>
                <a:gd name="T44" fmla="*/ 7 w 35"/>
                <a:gd name="T45" fmla="*/ 22 h 43"/>
                <a:gd name="T46" fmla="*/ 1 w 35"/>
                <a:gd name="T47" fmla="*/ 12 h 43"/>
                <a:gd name="T48" fmla="*/ 7 w 35"/>
                <a:gd name="T49" fmla="*/ 2 h 43"/>
                <a:gd name="T50" fmla="*/ 16 w 35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19" y="0"/>
                    <a:pt x="22" y="1"/>
                    <a:pt x="25" y="2"/>
                  </a:cubicBezTo>
                  <a:cubicBezTo>
                    <a:pt x="28" y="3"/>
                    <a:pt x="30" y="6"/>
                    <a:pt x="31" y="9"/>
                  </a:cubicBezTo>
                  <a:cubicBezTo>
                    <a:pt x="32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5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4" y="18"/>
                    <a:pt x="27" y="19"/>
                    <a:pt x="29" y="21"/>
                  </a:cubicBezTo>
                  <a:cubicBezTo>
                    <a:pt x="35" y="26"/>
                    <a:pt x="34" y="37"/>
                    <a:pt x="27" y="40"/>
                  </a:cubicBezTo>
                  <a:cubicBezTo>
                    <a:pt x="20" y="43"/>
                    <a:pt x="13" y="43"/>
                    <a:pt x="6" y="39"/>
                  </a:cubicBezTo>
                  <a:cubicBezTo>
                    <a:pt x="3" y="38"/>
                    <a:pt x="1" y="35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9"/>
                    <a:pt x="7" y="29"/>
                    <a:pt x="7" y="30"/>
                  </a:cubicBezTo>
                  <a:cubicBezTo>
                    <a:pt x="9" y="34"/>
                    <a:pt x="15" y="36"/>
                    <a:pt x="19" y="36"/>
                  </a:cubicBezTo>
                  <a:cubicBezTo>
                    <a:pt x="20" y="36"/>
                    <a:pt x="21" y="35"/>
                    <a:pt x="22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2" y="26"/>
                  </a:cubicBezTo>
                  <a:cubicBezTo>
                    <a:pt x="19" y="25"/>
                    <a:pt x="16" y="24"/>
                    <a:pt x="13" y="24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8"/>
                    <a:pt x="3" y="4"/>
                    <a:pt x="7" y="2"/>
                  </a:cubicBezTo>
                  <a:cubicBezTo>
                    <a:pt x="10" y="1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01">
              <a:extLst>
                <a:ext uri="{FF2B5EF4-FFF2-40B4-BE49-F238E27FC236}">
                  <a16:creationId xmlns:a16="http://schemas.microsoft.com/office/drawing/2014/main" id="{8FEF0426-63B4-4C21-94CD-6509AD84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5710238"/>
              <a:ext cx="71438" cy="98425"/>
            </a:xfrm>
            <a:custGeom>
              <a:avLst/>
              <a:gdLst>
                <a:gd name="T0" fmla="*/ 9 w 33"/>
                <a:gd name="T1" fmla="*/ 23 h 45"/>
                <a:gd name="T2" fmla="*/ 11 w 33"/>
                <a:gd name="T3" fmla="*/ 34 h 45"/>
                <a:gd name="T4" fmla="*/ 19 w 33"/>
                <a:gd name="T5" fmla="*/ 37 h 45"/>
                <a:gd name="T6" fmla="*/ 24 w 33"/>
                <a:gd name="T7" fmla="*/ 34 h 45"/>
                <a:gd name="T8" fmla="*/ 25 w 33"/>
                <a:gd name="T9" fmla="*/ 30 h 45"/>
                <a:gd name="T10" fmla="*/ 26 w 33"/>
                <a:gd name="T11" fmla="*/ 29 h 45"/>
                <a:gd name="T12" fmla="*/ 32 w 33"/>
                <a:gd name="T13" fmla="*/ 29 h 45"/>
                <a:gd name="T14" fmla="*/ 33 w 33"/>
                <a:gd name="T15" fmla="*/ 30 h 45"/>
                <a:gd name="T16" fmla="*/ 21 w 33"/>
                <a:gd name="T17" fmla="*/ 44 h 45"/>
                <a:gd name="T18" fmla="*/ 3 w 33"/>
                <a:gd name="T19" fmla="*/ 35 h 45"/>
                <a:gd name="T20" fmla="*/ 4 w 33"/>
                <a:gd name="T21" fmla="*/ 11 h 45"/>
                <a:gd name="T22" fmla="*/ 29 w 33"/>
                <a:gd name="T23" fmla="*/ 8 h 45"/>
                <a:gd name="T24" fmla="*/ 33 w 33"/>
                <a:gd name="T25" fmla="*/ 16 h 45"/>
                <a:gd name="T26" fmla="*/ 31 w 33"/>
                <a:gd name="T27" fmla="*/ 18 h 45"/>
                <a:gd name="T28" fmla="*/ 27 w 33"/>
                <a:gd name="T29" fmla="*/ 18 h 45"/>
                <a:gd name="T30" fmla="*/ 25 w 33"/>
                <a:gd name="T31" fmla="*/ 16 h 45"/>
                <a:gd name="T32" fmla="*/ 24 w 33"/>
                <a:gd name="T33" fmla="*/ 12 h 45"/>
                <a:gd name="T34" fmla="*/ 12 w 33"/>
                <a:gd name="T35" fmla="*/ 11 h 45"/>
                <a:gd name="T36" fmla="*/ 9 w 33"/>
                <a:gd name="T37" fmla="*/ 20 h 45"/>
                <a:gd name="T38" fmla="*/ 9 w 33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5">
                  <a:moveTo>
                    <a:pt x="9" y="23"/>
                  </a:moveTo>
                  <a:cubicBezTo>
                    <a:pt x="9" y="27"/>
                    <a:pt x="9" y="30"/>
                    <a:pt x="11" y="34"/>
                  </a:cubicBezTo>
                  <a:cubicBezTo>
                    <a:pt x="13" y="37"/>
                    <a:pt x="16" y="38"/>
                    <a:pt x="19" y="37"/>
                  </a:cubicBezTo>
                  <a:cubicBezTo>
                    <a:pt x="21" y="37"/>
                    <a:pt x="23" y="35"/>
                    <a:pt x="24" y="34"/>
                  </a:cubicBezTo>
                  <a:cubicBezTo>
                    <a:pt x="24" y="33"/>
                    <a:pt x="25" y="32"/>
                    <a:pt x="25" y="30"/>
                  </a:cubicBezTo>
                  <a:cubicBezTo>
                    <a:pt x="25" y="30"/>
                    <a:pt x="25" y="29"/>
                    <a:pt x="26" y="29"/>
                  </a:cubicBezTo>
                  <a:cubicBezTo>
                    <a:pt x="27" y="28"/>
                    <a:pt x="31" y="28"/>
                    <a:pt x="32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1" y="37"/>
                    <a:pt x="27" y="42"/>
                    <a:pt x="21" y="44"/>
                  </a:cubicBezTo>
                  <a:cubicBezTo>
                    <a:pt x="13" y="45"/>
                    <a:pt x="6" y="42"/>
                    <a:pt x="3" y="35"/>
                  </a:cubicBezTo>
                  <a:cubicBezTo>
                    <a:pt x="0" y="27"/>
                    <a:pt x="0" y="19"/>
                    <a:pt x="4" y="11"/>
                  </a:cubicBezTo>
                  <a:cubicBezTo>
                    <a:pt x="9" y="0"/>
                    <a:pt x="24" y="0"/>
                    <a:pt x="29" y="8"/>
                  </a:cubicBezTo>
                  <a:cubicBezTo>
                    <a:pt x="31" y="10"/>
                    <a:pt x="32" y="13"/>
                    <a:pt x="33" y="16"/>
                  </a:cubicBezTo>
                  <a:cubicBezTo>
                    <a:pt x="33" y="17"/>
                    <a:pt x="32" y="18"/>
                    <a:pt x="31" y="18"/>
                  </a:cubicBezTo>
                  <a:cubicBezTo>
                    <a:pt x="30" y="18"/>
                    <a:pt x="28" y="18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4"/>
                    <a:pt x="24" y="13"/>
                    <a:pt x="24" y="12"/>
                  </a:cubicBezTo>
                  <a:cubicBezTo>
                    <a:pt x="21" y="8"/>
                    <a:pt x="15" y="7"/>
                    <a:pt x="12" y="11"/>
                  </a:cubicBezTo>
                  <a:cubicBezTo>
                    <a:pt x="10" y="14"/>
                    <a:pt x="9" y="17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02">
              <a:extLst>
                <a:ext uri="{FF2B5EF4-FFF2-40B4-BE49-F238E27FC236}">
                  <a16:creationId xmlns:a16="http://schemas.microsoft.com/office/drawing/2014/main" id="{6B0C99AD-842B-4711-81D9-D53F524D7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5715000"/>
              <a:ext cx="76200" cy="92075"/>
            </a:xfrm>
            <a:custGeom>
              <a:avLst/>
              <a:gdLst>
                <a:gd name="T0" fmla="*/ 18 w 35"/>
                <a:gd name="T1" fmla="*/ 31 h 42"/>
                <a:gd name="T2" fmla="*/ 27 w 35"/>
                <a:gd name="T3" fmla="*/ 4 h 42"/>
                <a:gd name="T4" fmla="*/ 27 w 35"/>
                <a:gd name="T5" fmla="*/ 4 h 42"/>
                <a:gd name="T6" fmla="*/ 33 w 35"/>
                <a:gd name="T7" fmla="*/ 0 h 42"/>
                <a:gd name="T8" fmla="*/ 34 w 35"/>
                <a:gd name="T9" fmla="*/ 2 h 42"/>
                <a:gd name="T10" fmla="*/ 22 w 35"/>
                <a:gd name="T11" fmla="*/ 40 h 42"/>
                <a:gd name="T12" fmla="*/ 19 w 35"/>
                <a:gd name="T13" fmla="*/ 42 h 42"/>
                <a:gd name="T14" fmla="*/ 16 w 35"/>
                <a:gd name="T15" fmla="*/ 42 h 42"/>
                <a:gd name="T16" fmla="*/ 13 w 35"/>
                <a:gd name="T17" fmla="*/ 40 h 42"/>
                <a:gd name="T18" fmla="*/ 7 w 35"/>
                <a:gd name="T19" fmla="*/ 23 h 42"/>
                <a:gd name="T20" fmla="*/ 0 w 35"/>
                <a:gd name="T21" fmla="*/ 3 h 42"/>
                <a:gd name="T22" fmla="*/ 3 w 35"/>
                <a:gd name="T23" fmla="*/ 0 h 42"/>
                <a:gd name="T24" fmla="*/ 6 w 35"/>
                <a:gd name="T25" fmla="*/ 0 h 42"/>
                <a:gd name="T26" fmla="*/ 9 w 35"/>
                <a:gd name="T27" fmla="*/ 2 h 42"/>
                <a:gd name="T28" fmla="*/ 17 w 35"/>
                <a:gd name="T29" fmla="*/ 29 h 42"/>
                <a:gd name="T30" fmla="*/ 18 w 35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2">
                  <a:moveTo>
                    <a:pt x="18" y="31"/>
                  </a:moveTo>
                  <a:cubicBezTo>
                    <a:pt x="21" y="21"/>
                    <a:pt x="24" y="13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0"/>
                    <a:pt x="28" y="0"/>
                    <a:pt x="33" y="0"/>
                  </a:cubicBezTo>
                  <a:cubicBezTo>
                    <a:pt x="34" y="0"/>
                    <a:pt x="35" y="1"/>
                    <a:pt x="34" y="2"/>
                  </a:cubicBezTo>
                  <a:cubicBezTo>
                    <a:pt x="30" y="15"/>
                    <a:pt x="26" y="27"/>
                    <a:pt x="22" y="40"/>
                  </a:cubicBezTo>
                  <a:cubicBezTo>
                    <a:pt x="22" y="41"/>
                    <a:pt x="21" y="42"/>
                    <a:pt x="19" y="42"/>
                  </a:cubicBezTo>
                  <a:cubicBezTo>
                    <a:pt x="18" y="42"/>
                    <a:pt x="17" y="42"/>
                    <a:pt x="16" y="42"/>
                  </a:cubicBezTo>
                  <a:cubicBezTo>
                    <a:pt x="14" y="42"/>
                    <a:pt x="14" y="42"/>
                    <a:pt x="13" y="40"/>
                  </a:cubicBezTo>
                  <a:cubicBezTo>
                    <a:pt x="11" y="34"/>
                    <a:pt x="9" y="29"/>
                    <a:pt x="7" y="23"/>
                  </a:cubicBezTo>
                  <a:cubicBezTo>
                    <a:pt x="5" y="16"/>
                    <a:pt x="3" y="10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8" y="0"/>
                    <a:pt x="9" y="2"/>
                  </a:cubicBezTo>
                  <a:cubicBezTo>
                    <a:pt x="12" y="11"/>
                    <a:pt x="15" y="20"/>
                    <a:pt x="17" y="29"/>
                  </a:cubicBezTo>
                  <a:cubicBezTo>
                    <a:pt x="18" y="29"/>
                    <a:pt x="18" y="30"/>
                    <a:pt x="1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3">
              <a:extLst>
                <a:ext uri="{FF2B5EF4-FFF2-40B4-BE49-F238E27FC236}">
                  <a16:creationId xmlns:a16="http://schemas.microsoft.com/office/drawing/2014/main" id="{B68D760B-8414-4D07-98D3-9E30D549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5715000"/>
              <a:ext cx="44450" cy="92075"/>
            </a:xfrm>
            <a:custGeom>
              <a:avLst/>
              <a:gdLst>
                <a:gd name="T0" fmla="*/ 7 w 20"/>
                <a:gd name="T1" fmla="*/ 7 h 42"/>
                <a:gd name="T2" fmla="*/ 10 w 20"/>
                <a:gd name="T3" fmla="*/ 3 h 42"/>
                <a:gd name="T4" fmla="*/ 18 w 20"/>
                <a:gd name="T5" fmla="*/ 1 h 42"/>
                <a:gd name="T6" fmla="*/ 20 w 20"/>
                <a:gd name="T7" fmla="*/ 3 h 42"/>
                <a:gd name="T8" fmla="*/ 16 w 20"/>
                <a:gd name="T9" fmla="*/ 8 h 42"/>
                <a:gd name="T10" fmla="*/ 8 w 20"/>
                <a:gd name="T11" fmla="*/ 17 h 42"/>
                <a:gd name="T12" fmla="*/ 8 w 20"/>
                <a:gd name="T13" fmla="*/ 22 h 42"/>
                <a:gd name="T14" fmla="*/ 8 w 20"/>
                <a:gd name="T15" fmla="*/ 39 h 42"/>
                <a:gd name="T16" fmla="*/ 5 w 20"/>
                <a:gd name="T17" fmla="*/ 42 h 42"/>
                <a:gd name="T18" fmla="*/ 2 w 20"/>
                <a:gd name="T19" fmla="*/ 42 h 42"/>
                <a:gd name="T20" fmla="*/ 0 w 20"/>
                <a:gd name="T21" fmla="*/ 40 h 42"/>
                <a:gd name="T22" fmla="*/ 0 w 20"/>
                <a:gd name="T23" fmla="*/ 35 h 42"/>
                <a:gd name="T24" fmla="*/ 0 w 20"/>
                <a:gd name="T25" fmla="*/ 4 h 42"/>
                <a:gd name="T26" fmla="*/ 3 w 20"/>
                <a:gd name="T27" fmla="*/ 2 h 42"/>
                <a:gd name="T28" fmla="*/ 7 w 20"/>
                <a:gd name="T29" fmla="*/ 6 h 42"/>
                <a:gd name="T30" fmla="*/ 7 w 20"/>
                <a:gd name="T3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2">
                  <a:moveTo>
                    <a:pt x="7" y="7"/>
                  </a:moveTo>
                  <a:cubicBezTo>
                    <a:pt x="8" y="5"/>
                    <a:pt x="9" y="4"/>
                    <a:pt x="10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20" y="1"/>
                    <a:pt x="20" y="1"/>
                    <a:pt x="20" y="3"/>
                  </a:cubicBezTo>
                  <a:cubicBezTo>
                    <a:pt x="20" y="7"/>
                    <a:pt x="20" y="7"/>
                    <a:pt x="16" y="8"/>
                  </a:cubicBezTo>
                  <a:cubicBezTo>
                    <a:pt x="12" y="9"/>
                    <a:pt x="10" y="12"/>
                    <a:pt x="8" y="17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8"/>
                    <a:pt x="8" y="34"/>
                    <a:pt x="8" y="39"/>
                  </a:cubicBezTo>
                  <a:cubicBezTo>
                    <a:pt x="8" y="41"/>
                    <a:pt x="7" y="42"/>
                    <a:pt x="5" y="42"/>
                  </a:cubicBezTo>
                  <a:cubicBezTo>
                    <a:pt x="4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25"/>
                    <a:pt x="0" y="15"/>
                    <a:pt x="0" y="4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7" y="2"/>
                    <a:pt x="7" y="2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04">
              <a:extLst>
                <a:ext uri="{FF2B5EF4-FFF2-40B4-BE49-F238E27FC236}">
                  <a16:creationId xmlns:a16="http://schemas.microsoft.com/office/drawing/2014/main" id="{0036FE5F-F344-425C-89E7-1C37F8BA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825" y="5715000"/>
              <a:ext cx="17463" cy="92075"/>
            </a:xfrm>
            <a:custGeom>
              <a:avLst/>
              <a:gdLst>
                <a:gd name="T0" fmla="*/ 8 w 8"/>
                <a:gd name="T1" fmla="*/ 21 h 42"/>
                <a:gd name="T2" fmla="*/ 8 w 8"/>
                <a:gd name="T3" fmla="*/ 40 h 42"/>
                <a:gd name="T4" fmla="*/ 5 w 8"/>
                <a:gd name="T5" fmla="*/ 42 h 42"/>
                <a:gd name="T6" fmla="*/ 3 w 8"/>
                <a:gd name="T7" fmla="*/ 42 h 42"/>
                <a:gd name="T8" fmla="*/ 0 w 8"/>
                <a:gd name="T9" fmla="*/ 39 h 42"/>
                <a:gd name="T10" fmla="*/ 0 w 8"/>
                <a:gd name="T11" fmla="*/ 16 h 42"/>
                <a:gd name="T12" fmla="*/ 0 w 8"/>
                <a:gd name="T13" fmla="*/ 2 h 42"/>
                <a:gd name="T14" fmla="*/ 3 w 8"/>
                <a:gd name="T15" fmla="*/ 0 h 42"/>
                <a:gd name="T16" fmla="*/ 5 w 8"/>
                <a:gd name="T17" fmla="*/ 0 h 42"/>
                <a:gd name="T18" fmla="*/ 8 w 8"/>
                <a:gd name="T19" fmla="*/ 2 h 42"/>
                <a:gd name="T20" fmla="*/ 8 w 8"/>
                <a:gd name="T21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2">
                  <a:moveTo>
                    <a:pt x="8" y="21"/>
                  </a:moveTo>
                  <a:cubicBezTo>
                    <a:pt x="8" y="27"/>
                    <a:pt x="8" y="33"/>
                    <a:pt x="8" y="40"/>
                  </a:cubicBezTo>
                  <a:cubicBezTo>
                    <a:pt x="8" y="42"/>
                    <a:pt x="7" y="42"/>
                    <a:pt x="5" y="42"/>
                  </a:cubicBezTo>
                  <a:cubicBezTo>
                    <a:pt x="5" y="42"/>
                    <a:pt x="4" y="42"/>
                    <a:pt x="3" y="42"/>
                  </a:cubicBezTo>
                  <a:cubicBezTo>
                    <a:pt x="0" y="42"/>
                    <a:pt x="0" y="42"/>
                    <a:pt x="0" y="39"/>
                  </a:cubicBezTo>
                  <a:cubicBezTo>
                    <a:pt x="0" y="32"/>
                    <a:pt x="0" y="24"/>
                    <a:pt x="0" y="16"/>
                  </a:cubicBezTo>
                  <a:cubicBezTo>
                    <a:pt x="0" y="12"/>
                    <a:pt x="0" y="7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7" y="0"/>
                    <a:pt x="8" y="0"/>
                    <a:pt x="8" y="2"/>
                  </a:cubicBezTo>
                  <a:cubicBezTo>
                    <a:pt x="8" y="9"/>
                    <a:pt x="8" y="15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05">
              <a:extLst>
                <a:ext uri="{FF2B5EF4-FFF2-40B4-BE49-F238E27FC236}">
                  <a16:creationId xmlns:a16="http://schemas.microsoft.com/office/drawing/2014/main" id="{41FFF760-0442-4757-9C9E-04EA81FCA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5683250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906">
              <a:extLst>
                <a:ext uri="{FF2B5EF4-FFF2-40B4-BE49-F238E27FC236}">
                  <a16:creationId xmlns:a16="http://schemas.microsoft.com/office/drawing/2014/main" id="{A738038F-D6E0-4BC0-97A9-BE3CA536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5440363"/>
              <a:ext cx="4763" cy="385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DBDB95AB-9793-4657-9840-4ED94019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440363"/>
              <a:ext cx="4763" cy="385762"/>
            </a:xfrm>
            <a:custGeom>
              <a:avLst/>
              <a:gdLst>
                <a:gd name="T0" fmla="*/ 0 w 3"/>
                <a:gd name="T1" fmla="*/ 0 h 243"/>
                <a:gd name="T2" fmla="*/ 0 w 3"/>
                <a:gd name="T3" fmla="*/ 243 h 243"/>
                <a:gd name="T4" fmla="*/ 3 w 3"/>
                <a:gd name="T5" fmla="*/ 243 h 243"/>
                <a:gd name="T6" fmla="*/ 3 w 3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43">
                  <a:moveTo>
                    <a:pt x="0" y="0"/>
                  </a:moveTo>
                  <a:lnTo>
                    <a:pt x="0" y="243"/>
                  </a:lnTo>
                  <a:lnTo>
                    <a:pt x="3" y="2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08">
              <a:extLst>
                <a:ext uri="{FF2B5EF4-FFF2-40B4-BE49-F238E27FC236}">
                  <a16:creationId xmlns:a16="http://schemas.microsoft.com/office/drawing/2014/main" id="{788EBE23-22E3-499C-9C97-6B2E1BF5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263" y="5603875"/>
              <a:ext cx="109538" cy="155575"/>
            </a:xfrm>
            <a:custGeom>
              <a:avLst/>
              <a:gdLst>
                <a:gd name="T0" fmla="*/ 33 w 51"/>
                <a:gd name="T1" fmla="*/ 4 h 71"/>
                <a:gd name="T2" fmla="*/ 13 w 51"/>
                <a:gd name="T3" fmla="*/ 13 h 71"/>
                <a:gd name="T4" fmla="*/ 5 w 51"/>
                <a:gd name="T5" fmla="*/ 35 h 71"/>
                <a:gd name="T6" fmla="*/ 12 w 51"/>
                <a:gd name="T7" fmla="*/ 58 h 71"/>
                <a:gd name="T8" fmla="*/ 33 w 51"/>
                <a:gd name="T9" fmla="*/ 67 h 71"/>
                <a:gd name="T10" fmla="*/ 49 w 51"/>
                <a:gd name="T11" fmla="*/ 64 h 71"/>
                <a:gd name="T12" fmla="*/ 49 w 51"/>
                <a:gd name="T13" fmla="*/ 69 h 71"/>
                <a:gd name="T14" fmla="*/ 32 w 51"/>
                <a:gd name="T15" fmla="*/ 71 h 71"/>
                <a:gd name="T16" fmla="*/ 9 w 51"/>
                <a:gd name="T17" fmla="*/ 62 h 71"/>
                <a:gd name="T18" fmla="*/ 0 w 51"/>
                <a:gd name="T19" fmla="*/ 35 h 71"/>
                <a:gd name="T20" fmla="*/ 4 w 51"/>
                <a:gd name="T21" fmla="*/ 17 h 71"/>
                <a:gd name="T22" fmla="*/ 16 w 51"/>
                <a:gd name="T23" fmla="*/ 4 h 71"/>
                <a:gd name="T24" fmla="*/ 33 w 51"/>
                <a:gd name="T25" fmla="*/ 0 h 71"/>
                <a:gd name="T26" fmla="*/ 51 w 51"/>
                <a:gd name="T27" fmla="*/ 4 h 71"/>
                <a:gd name="T28" fmla="*/ 49 w 51"/>
                <a:gd name="T29" fmla="*/ 8 h 71"/>
                <a:gd name="T30" fmla="*/ 33 w 51"/>
                <a:gd name="T31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71">
                  <a:moveTo>
                    <a:pt x="33" y="4"/>
                  </a:moveTo>
                  <a:cubicBezTo>
                    <a:pt x="25" y="4"/>
                    <a:pt x="18" y="7"/>
                    <a:pt x="13" y="13"/>
                  </a:cubicBezTo>
                  <a:cubicBezTo>
                    <a:pt x="8" y="18"/>
                    <a:pt x="5" y="26"/>
                    <a:pt x="5" y="35"/>
                  </a:cubicBezTo>
                  <a:cubicBezTo>
                    <a:pt x="5" y="45"/>
                    <a:pt x="8" y="53"/>
                    <a:pt x="12" y="58"/>
                  </a:cubicBezTo>
                  <a:cubicBezTo>
                    <a:pt x="17" y="64"/>
                    <a:pt x="24" y="67"/>
                    <a:pt x="33" y="67"/>
                  </a:cubicBezTo>
                  <a:cubicBezTo>
                    <a:pt x="38" y="67"/>
                    <a:pt x="44" y="66"/>
                    <a:pt x="49" y="6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2" y="71"/>
                    <a:pt x="14" y="68"/>
                    <a:pt x="9" y="62"/>
                  </a:cubicBezTo>
                  <a:cubicBezTo>
                    <a:pt x="3" y="55"/>
                    <a:pt x="0" y="47"/>
                    <a:pt x="0" y="35"/>
                  </a:cubicBezTo>
                  <a:cubicBezTo>
                    <a:pt x="0" y="28"/>
                    <a:pt x="1" y="22"/>
                    <a:pt x="4" y="17"/>
                  </a:cubicBezTo>
                  <a:cubicBezTo>
                    <a:pt x="7" y="11"/>
                    <a:pt x="11" y="7"/>
                    <a:pt x="16" y="4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5"/>
                    <a:pt x="39" y="4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E5EF1569-1CDD-4C3E-B1ED-1AB547507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2438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6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2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1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2 w 42"/>
                <a:gd name="T33" fmla="*/ 4 h 53"/>
                <a:gd name="T34" fmla="*/ 10 w 42"/>
                <a:gd name="T35" fmla="*/ 9 h 53"/>
                <a:gd name="T36" fmla="*/ 5 w 42"/>
                <a:gd name="T37" fmla="*/ 23 h 53"/>
                <a:gd name="T38" fmla="*/ 37 w 42"/>
                <a:gd name="T39" fmla="*/ 23 h 53"/>
                <a:gd name="T40" fmla="*/ 33 w 42"/>
                <a:gd name="T41" fmla="*/ 9 h 53"/>
                <a:gd name="T42" fmla="*/ 22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6" y="53"/>
                    <a:pt x="10" y="51"/>
                    <a:pt x="6" y="46"/>
                  </a:cubicBezTo>
                  <a:cubicBezTo>
                    <a:pt x="2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3" y="47"/>
                    <a:pt x="18" y="49"/>
                    <a:pt x="24" y="49"/>
                  </a:cubicBezTo>
                  <a:cubicBezTo>
                    <a:pt x="27" y="49"/>
                    <a:pt x="29" y="49"/>
                    <a:pt x="31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1"/>
                    <a:pt x="34" y="52"/>
                    <a:pt x="32" y="52"/>
                  </a:cubicBezTo>
                  <a:cubicBezTo>
                    <a:pt x="29" y="53"/>
                    <a:pt x="27" y="53"/>
                    <a:pt x="24" y="53"/>
                  </a:cubicBezTo>
                  <a:close/>
                  <a:moveTo>
                    <a:pt x="22" y="4"/>
                  </a:moveTo>
                  <a:cubicBezTo>
                    <a:pt x="17" y="4"/>
                    <a:pt x="13" y="5"/>
                    <a:pt x="10" y="9"/>
                  </a:cubicBezTo>
                  <a:cubicBezTo>
                    <a:pt x="7" y="12"/>
                    <a:pt x="6" y="17"/>
                    <a:pt x="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3" y="9"/>
                  </a:cubicBezTo>
                  <a:cubicBezTo>
                    <a:pt x="31" y="5"/>
                    <a:pt x="27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98CC6661-CE13-4401-ADAD-79E1DEB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088" y="5643563"/>
              <a:ext cx="58738" cy="112712"/>
            </a:xfrm>
            <a:custGeom>
              <a:avLst/>
              <a:gdLst>
                <a:gd name="T0" fmla="*/ 20 w 27"/>
                <a:gd name="T1" fmla="*/ 0 h 52"/>
                <a:gd name="T2" fmla="*/ 27 w 27"/>
                <a:gd name="T3" fmla="*/ 0 h 52"/>
                <a:gd name="T4" fmla="*/ 27 w 27"/>
                <a:gd name="T5" fmla="*/ 5 h 52"/>
                <a:gd name="T6" fmla="*/ 20 w 27"/>
                <a:gd name="T7" fmla="*/ 4 h 52"/>
                <a:gd name="T8" fmla="*/ 9 w 27"/>
                <a:gd name="T9" fmla="*/ 10 h 52"/>
                <a:gd name="T10" fmla="*/ 5 w 27"/>
                <a:gd name="T11" fmla="*/ 24 h 52"/>
                <a:gd name="T12" fmla="*/ 5 w 27"/>
                <a:gd name="T13" fmla="*/ 52 h 52"/>
                <a:gd name="T14" fmla="*/ 0 w 27"/>
                <a:gd name="T15" fmla="*/ 52 h 52"/>
                <a:gd name="T16" fmla="*/ 0 w 27"/>
                <a:gd name="T17" fmla="*/ 1 h 52"/>
                <a:gd name="T18" fmla="*/ 4 w 27"/>
                <a:gd name="T19" fmla="*/ 1 h 52"/>
                <a:gd name="T20" fmla="*/ 5 w 27"/>
                <a:gd name="T21" fmla="*/ 10 h 52"/>
                <a:gd name="T22" fmla="*/ 5 w 27"/>
                <a:gd name="T23" fmla="*/ 10 h 52"/>
                <a:gd name="T24" fmla="*/ 12 w 27"/>
                <a:gd name="T25" fmla="*/ 2 h 52"/>
                <a:gd name="T26" fmla="*/ 20 w 27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2">
                  <a:moveTo>
                    <a:pt x="20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6" y="4"/>
                    <a:pt x="12" y="6"/>
                    <a:pt x="9" y="10"/>
                  </a:cubicBezTo>
                  <a:cubicBezTo>
                    <a:pt x="6" y="13"/>
                    <a:pt x="5" y="18"/>
                    <a:pt x="5" y="2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6"/>
                    <a:pt x="9" y="3"/>
                    <a:pt x="12" y="2"/>
                  </a:cubicBezTo>
                  <a:cubicBezTo>
                    <a:pt x="14" y="0"/>
                    <a:pt x="1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1">
              <a:extLst>
                <a:ext uri="{FF2B5EF4-FFF2-40B4-BE49-F238E27FC236}">
                  <a16:creationId xmlns:a16="http://schemas.microsoft.com/office/drawing/2014/main" id="{C079500C-5515-45CA-83B1-61B3A235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5616575"/>
              <a:ext cx="60325" cy="142875"/>
            </a:xfrm>
            <a:custGeom>
              <a:avLst/>
              <a:gdLst>
                <a:gd name="T0" fmla="*/ 21 w 28"/>
                <a:gd name="T1" fmla="*/ 61 h 65"/>
                <a:gd name="T2" fmla="*/ 28 w 28"/>
                <a:gd name="T3" fmla="*/ 60 h 65"/>
                <a:gd name="T4" fmla="*/ 28 w 28"/>
                <a:gd name="T5" fmla="*/ 64 h 65"/>
                <a:gd name="T6" fmla="*/ 20 w 28"/>
                <a:gd name="T7" fmla="*/ 65 h 65"/>
                <a:gd name="T8" fmla="*/ 10 w 28"/>
                <a:gd name="T9" fmla="*/ 61 h 65"/>
                <a:gd name="T10" fmla="*/ 7 w 28"/>
                <a:gd name="T11" fmla="*/ 50 h 65"/>
                <a:gd name="T12" fmla="*/ 7 w 28"/>
                <a:gd name="T13" fmla="*/ 17 h 65"/>
                <a:gd name="T14" fmla="*/ 0 w 28"/>
                <a:gd name="T15" fmla="*/ 17 h 65"/>
                <a:gd name="T16" fmla="*/ 0 w 28"/>
                <a:gd name="T17" fmla="*/ 14 h 65"/>
                <a:gd name="T18" fmla="*/ 7 w 28"/>
                <a:gd name="T19" fmla="*/ 12 h 65"/>
                <a:gd name="T20" fmla="*/ 10 w 28"/>
                <a:gd name="T21" fmla="*/ 0 h 65"/>
                <a:gd name="T22" fmla="*/ 12 w 28"/>
                <a:gd name="T23" fmla="*/ 0 h 65"/>
                <a:gd name="T24" fmla="*/ 12 w 28"/>
                <a:gd name="T25" fmla="*/ 13 h 65"/>
                <a:gd name="T26" fmla="*/ 27 w 28"/>
                <a:gd name="T27" fmla="*/ 13 h 65"/>
                <a:gd name="T28" fmla="*/ 27 w 28"/>
                <a:gd name="T29" fmla="*/ 17 h 65"/>
                <a:gd name="T30" fmla="*/ 12 w 28"/>
                <a:gd name="T31" fmla="*/ 17 h 65"/>
                <a:gd name="T32" fmla="*/ 12 w 28"/>
                <a:gd name="T33" fmla="*/ 49 h 65"/>
                <a:gd name="T34" fmla="*/ 14 w 28"/>
                <a:gd name="T35" fmla="*/ 58 h 65"/>
                <a:gd name="T36" fmla="*/ 21 w 28"/>
                <a:gd name="T37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65">
                  <a:moveTo>
                    <a:pt x="21" y="61"/>
                  </a:moveTo>
                  <a:cubicBezTo>
                    <a:pt x="24" y="61"/>
                    <a:pt x="26" y="61"/>
                    <a:pt x="28" y="60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6" y="65"/>
                    <a:pt x="23" y="65"/>
                    <a:pt x="20" y="65"/>
                  </a:cubicBezTo>
                  <a:cubicBezTo>
                    <a:pt x="16" y="65"/>
                    <a:pt x="13" y="64"/>
                    <a:pt x="10" y="61"/>
                  </a:cubicBezTo>
                  <a:cubicBezTo>
                    <a:pt x="8" y="59"/>
                    <a:pt x="7" y="55"/>
                    <a:pt x="7" y="5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3"/>
                    <a:pt x="13" y="56"/>
                    <a:pt x="14" y="58"/>
                  </a:cubicBezTo>
                  <a:cubicBezTo>
                    <a:pt x="15" y="60"/>
                    <a:pt x="18" y="61"/>
                    <a:pt x="2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12">
              <a:extLst>
                <a:ext uri="{FF2B5EF4-FFF2-40B4-BE49-F238E27FC236}">
                  <a16:creationId xmlns:a16="http://schemas.microsoft.com/office/drawing/2014/main" id="{5A9643B2-1673-4F81-9F2B-DA1BB28ED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3900" y="5603875"/>
              <a:ext cx="14288" cy="152400"/>
            </a:xfrm>
            <a:custGeom>
              <a:avLst/>
              <a:gdLst>
                <a:gd name="T0" fmla="*/ 0 w 6"/>
                <a:gd name="T1" fmla="*/ 4 h 70"/>
                <a:gd name="T2" fmla="*/ 3 w 6"/>
                <a:gd name="T3" fmla="*/ 0 h 70"/>
                <a:gd name="T4" fmla="*/ 5 w 6"/>
                <a:gd name="T5" fmla="*/ 1 h 70"/>
                <a:gd name="T6" fmla="*/ 6 w 6"/>
                <a:gd name="T7" fmla="*/ 4 h 70"/>
                <a:gd name="T8" fmla="*/ 5 w 6"/>
                <a:gd name="T9" fmla="*/ 8 h 70"/>
                <a:gd name="T10" fmla="*/ 3 w 6"/>
                <a:gd name="T11" fmla="*/ 9 h 70"/>
                <a:gd name="T12" fmla="*/ 0 w 6"/>
                <a:gd name="T13" fmla="*/ 4 h 70"/>
                <a:gd name="T14" fmla="*/ 5 w 6"/>
                <a:gd name="T15" fmla="*/ 70 h 70"/>
                <a:gd name="T16" fmla="*/ 0 w 6"/>
                <a:gd name="T17" fmla="*/ 70 h 70"/>
                <a:gd name="T18" fmla="*/ 0 w 6"/>
                <a:gd name="T19" fmla="*/ 19 h 70"/>
                <a:gd name="T20" fmla="*/ 5 w 6"/>
                <a:gd name="T21" fmla="*/ 19 h 70"/>
                <a:gd name="T22" fmla="*/ 5 w 6"/>
                <a:gd name="T2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0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6"/>
                    <a:pt x="6" y="7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9"/>
                    <a:pt x="0" y="7"/>
                    <a:pt x="0" y="4"/>
                  </a:cubicBezTo>
                  <a:close/>
                  <a:moveTo>
                    <a:pt x="5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5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3">
              <a:extLst>
                <a:ext uri="{FF2B5EF4-FFF2-40B4-BE49-F238E27FC236}">
                  <a16:creationId xmlns:a16="http://schemas.microsoft.com/office/drawing/2014/main" id="{9005DA5F-36ED-4DB0-9302-880BB3412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7238" y="5595938"/>
              <a:ext cx="90488" cy="160337"/>
            </a:xfrm>
            <a:custGeom>
              <a:avLst/>
              <a:gdLst>
                <a:gd name="T0" fmla="*/ 27 w 42"/>
                <a:gd name="T1" fmla="*/ 27 h 74"/>
                <a:gd name="T2" fmla="*/ 14 w 42"/>
                <a:gd name="T3" fmla="*/ 27 h 74"/>
                <a:gd name="T4" fmla="*/ 14 w 42"/>
                <a:gd name="T5" fmla="*/ 74 h 74"/>
                <a:gd name="T6" fmla="*/ 10 w 42"/>
                <a:gd name="T7" fmla="*/ 74 h 74"/>
                <a:gd name="T8" fmla="*/ 10 w 42"/>
                <a:gd name="T9" fmla="*/ 27 h 74"/>
                <a:gd name="T10" fmla="*/ 0 w 42"/>
                <a:gd name="T11" fmla="*/ 27 h 74"/>
                <a:gd name="T12" fmla="*/ 0 w 42"/>
                <a:gd name="T13" fmla="*/ 24 h 74"/>
                <a:gd name="T14" fmla="*/ 10 w 42"/>
                <a:gd name="T15" fmla="*/ 22 h 74"/>
                <a:gd name="T16" fmla="*/ 10 w 42"/>
                <a:gd name="T17" fmla="*/ 18 h 74"/>
                <a:gd name="T18" fmla="*/ 13 w 42"/>
                <a:gd name="T19" fmla="*/ 4 h 74"/>
                <a:gd name="T20" fmla="*/ 25 w 42"/>
                <a:gd name="T21" fmla="*/ 0 h 74"/>
                <a:gd name="T22" fmla="*/ 33 w 42"/>
                <a:gd name="T23" fmla="*/ 1 h 74"/>
                <a:gd name="T24" fmla="*/ 32 w 42"/>
                <a:gd name="T25" fmla="*/ 5 h 74"/>
                <a:gd name="T26" fmla="*/ 24 w 42"/>
                <a:gd name="T27" fmla="*/ 4 h 74"/>
                <a:gd name="T28" fmla="*/ 17 w 42"/>
                <a:gd name="T29" fmla="*/ 7 h 74"/>
                <a:gd name="T30" fmla="*/ 14 w 42"/>
                <a:gd name="T31" fmla="*/ 18 h 74"/>
                <a:gd name="T32" fmla="*/ 14 w 42"/>
                <a:gd name="T33" fmla="*/ 23 h 74"/>
                <a:gd name="T34" fmla="*/ 27 w 42"/>
                <a:gd name="T35" fmla="*/ 23 h 74"/>
                <a:gd name="T36" fmla="*/ 27 w 42"/>
                <a:gd name="T37" fmla="*/ 27 h 74"/>
                <a:gd name="T38" fmla="*/ 36 w 42"/>
                <a:gd name="T39" fmla="*/ 8 h 74"/>
                <a:gd name="T40" fmla="*/ 39 w 42"/>
                <a:gd name="T41" fmla="*/ 4 h 74"/>
                <a:gd name="T42" fmla="*/ 41 w 42"/>
                <a:gd name="T43" fmla="*/ 5 h 74"/>
                <a:gd name="T44" fmla="*/ 42 w 42"/>
                <a:gd name="T45" fmla="*/ 8 h 74"/>
                <a:gd name="T46" fmla="*/ 41 w 42"/>
                <a:gd name="T47" fmla="*/ 12 h 74"/>
                <a:gd name="T48" fmla="*/ 39 w 42"/>
                <a:gd name="T49" fmla="*/ 13 h 74"/>
                <a:gd name="T50" fmla="*/ 36 w 42"/>
                <a:gd name="T51" fmla="*/ 8 h 74"/>
                <a:gd name="T52" fmla="*/ 41 w 42"/>
                <a:gd name="T53" fmla="*/ 74 h 74"/>
                <a:gd name="T54" fmla="*/ 36 w 42"/>
                <a:gd name="T55" fmla="*/ 74 h 74"/>
                <a:gd name="T56" fmla="*/ 36 w 42"/>
                <a:gd name="T57" fmla="*/ 23 h 74"/>
                <a:gd name="T58" fmla="*/ 41 w 42"/>
                <a:gd name="T59" fmla="*/ 23 h 74"/>
                <a:gd name="T60" fmla="*/ 41 w 42"/>
                <a:gd name="T6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" h="74">
                  <a:moveTo>
                    <a:pt x="27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1" y="7"/>
                    <a:pt x="13" y="4"/>
                  </a:cubicBezTo>
                  <a:cubicBezTo>
                    <a:pt x="16" y="1"/>
                    <a:pt x="19" y="0"/>
                    <a:pt x="25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4"/>
                    <a:pt x="27" y="4"/>
                    <a:pt x="24" y="4"/>
                  </a:cubicBezTo>
                  <a:cubicBezTo>
                    <a:pt x="21" y="4"/>
                    <a:pt x="18" y="5"/>
                    <a:pt x="17" y="7"/>
                  </a:cubicBezTo>
                  <a:cubicBezTo>
                    <a:pt x="15" y="9"/>
                    <a:pt x="14" y="13"/>
                    <a:pt x="14" y="1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27"/>
                  </a:lnTo>
                  <a:close/>
                  <a:moveTo>
                    <a:pt x="36" y="8"/>
                  </a:moveTo>
                  <a:cubicBezTo>
                    <a:pt x="36" y="5"/>
                    <a:pt x="37" y="4"/>
                    <a:pt x="39" y="4"/>
                  </a:cubicBezTo>
                  <a:cubicBezTo>
                    <a:pt x="40" y="4"/>
                    <a:pt x="41" y="4"/>
                    <a:pt x="41" y="5"/>
                  </a:cubicBezTo>
                  <a:cubicBezTo>
                    <a:pt x="42" y="6"/>
                    <a:pt x="42" y="7"/>
                    <a:pt x="42" y="8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41" y="12"/>
                    <a:pt x="40" y="13"/>
                    <a:pt x="39" y="13"/>
                  </a:cubicBezTo>
                  <a:cubicBezTo>
                    <a:pt x="37" y="13"/>
                    <a:pt x="36" y="11"/>
                    <a:pt x="36" y="8"/>
                  </a:cubicBezTo>
                  <a:close/>
                  <a:moveTo>
                    <a:pt x="41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4">
              <a:extLst>
                <a:ext uri="{FF2B5EF4-FFF2-40B4-BE49-F238E27FC236}">
                  <a16:creationId xmlns:a16="http://schemas.microsoft.com/office/drawing/2014/main" id="{8B939EA5-98C0-4DE6-A1C4-AB1AE306E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6300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7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3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2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3 w 42"/>
                <a:gd name="T33" fmla="*/ 4 h 53"/>
                <a:gd name="T34" fmla="*/ 11 w 42"/>
                <a:gd name="T35" fmla="*/ 9 h 53"/>
                <a:gd name="T36" fmla="*/ 6 w 42"/>
                <a:gd name="T37" fmla="*/ 23 h 53"/>
                <a:gd name="T38" fmla="*/ 37 w 42"/>
                <a:gd name="T39" fmla="*/ 23 h 53"/>
                <a:gd name="T40" fmla="*/ 34 w 42"/>
                <a:gd name="T41" fmla="*/ 9 h 53"/>
                <a:gd name="T42" fmla="*/ 23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7" y="53"/>
                    <a:pt x="11" y="51"/>
                    <a:pt x="7" y="46"/>
                  </a:cubicBezTo>
                  <a:cubicBezTo>
                    <a:pt x="3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7" y="6"/>
                  </a:cubicBezTo>
                  <a:cubicBezTo>
                    <a:pt x="41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4" y="47"/>
                    <a:pt x="18" y="49"/>
                    <a:pt x="24" y="49"/>
                  </a:cubicBezTo>
                  <a:cubicBezTo>
                    <a:pt x="27" y="49"/>
                    <a:pt x="30" y="49"/>
                    <a:pt x="32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51"/>
                    <a:pt x="35" y="52"/>
                    <a:pt x="32" y="52"/>
                  </a:cubicBezTo>
                  <a:cubicBezTo>
                    <a:pt x="30" y="53"/>
                    <a:pt x="27" y="53"/>
                    <a:pt x="24" y="53"/>
                  </a:cubicBezTo>
                  <a:close/>
                  <a:moveTo>
                    <a:pt x="23" y="4"/>
                  </a:moveTo>
                  <a:cubicBezTo>
                    <a:pt x="18" y="4"/>
                    <a:pt x="14" y="5"/>
                    <a:pt x="11" y="9"/>
                  </a:cubicBezTo>
                  <a:cubicBezTo>
                    <a:pt x="8" y="12"/>
                    <a:pt x="6" y="17"/>
                    <a:pt x="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4" y="9"/>
                  </a:cubicBezTo>
                  <a:cubicBezTo>
                    <a:pt x="31" y="5"/>
                    <a:pt x="27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15">
              <a:extLst>
                <a:ext uri="{FF2B5EF4-FFF2-40B4-BE49-F238E27FC236}">
                  <a16:creationId xmlns:a16="http://schemas.microsoft.com/office/drawing/2014/main" id="{439A58FF-9CFC-41FA-86EE-6AAA2158C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2188" y="5595938"/>
              <a:ext cx="93663" cy="163512"/>
            </a:xfrm>
            <a:custGeom>
              <a:avLst/>
              <a:gdLst>
                <a:gd name="T0" fmla="*/ 22 w 43"/>
                <a:gd name="T1" fmla="*/ 22 h 75"/>
                <a:gd name="T2" fmla="*/ 31 w 43"/>
                <a:gd name="T3" fmla="*/ 24 h 75"/>
                <a:gd name="T4" fmla="*/ 38 w 43"/>
                <a:gd name="T5" fmla="*/ 31 h 75"/>
                <a:gd name="T6" fmla="*/ 39 w 43"/>
                <a:gd name="T7" fmla="*/ 31 h 75"/>
                <a:gd name="T8" fmla="*/ 38 w 43"/>
                <a:gd name="T9" fmla="*/ 19 h 75"/>
                <a:gd name="T10" fmla="*/ 38 w 43"/>
                <a:gd name="T11" fmla="*/ 0 h 75"/>
                <a:gd name="T12" fmla="*/ 43 w 43"/>
                <a:gd name="T13" fmla="*/ 0 h 75"/>
                <a:gd name="T14" fmla="*/ 43 w 43"/>
                <a:gd name="T15" fmla="*/ 74 h 75"/>
                <a:gd name="T16" fmla="*/ 40 w 43"/>
                <a:gd name="T17" fmla="*/ 74 h 75"/>
                <a:gd name="T18" fmla="*/ 39 w 43"/>
                <a:gd name="T19" fmla="*/ 66 h 75"/>
                <a:gd name="T20" fmla="*/ 38 w 43"/>
                <a:gd name="T21" fmla="*/ 66 h 75"/>
                <a:gd name="T22" fmla="*/ 22 w 43"/>
                <a:gd name="T23" fmla="*/ 75 h 75"/>
                <a:gd name="T24" fmla="*/ 5 w 43"/>
                <a:gd name="T25" fmla="*/ 68 h 75"/>
                <a:gd name="T26" fmla="*/ 0 w 43"/>
                <a:gd name="T27" fmla="*/ 49 h 75"/>
                <a:gd name="T28" fmla="*/ 5 w 43"/>
                <a:gd name="T29" fmla="*/ 29 h 75"/>
                <a:gd name="T30" fmla="*/ 22 w 43"/>
                <a:gd name="T31" fmla="*/ 22 h 75"/>
                <a:gd name="T32" fmla="*/ 22 w 43"/>
                <a:gd name="T33" fmla="*/ 26 h 75"/>
                <a:gd name="T34" fmla="*/ 9 w 43"/>
                <a:gd name="T35" fmla="*/ 32 h 75"/>
                <a:gd name="T36" fmla="*/ 5 w 43"/>
                <a:gd name="T37" fmla="*/ 49 h 75"/>
                <a:gd name="T38" fmla="*/ 22 w 43"/>
                <a:gd name="T39" fmla="*/ 71 h 75"/>
                <a:gd name="T40" fmla="*/ 34 w 43"/>
                <a:gd name="T41" fmla="*/ 66 h 75"/>
                <a:gd name="T42" fmla="*/ 38 w 43"/>
                <a:gd name="T43" fmla="*/ 49 h 75"/>
                <a:gd name="T44" fmla="*/ 38 w 43"/>
                <a:gd name="T45" fmla="*/ 48 h 75"/>
                <a:gd name="T46" fmla="*/ 34 w 43"/>
                <a:gd name="T47" fmla="*/ 31 h 75"/>
                <a:gd name="T48" fmla="*/ 22 w 43"/>
                <a:gd name="T4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75">
                  <a:moveTo>
                    <a:pt x="22" y="22"/>
                  </a:moveTo>
                  <a:cubicBezTo>
                    <a:pt x="25" y="22"/>
                    <a:pt x="28" y="22"/>
                    <a:pt x="31" y="24"/>
                  </a:cubicBezTo>
                  <a:cubicBezTo>
                    <a:pt x="34" y="25"/>
                    <a:pt x="36" y="27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7"/>
                    <a:pt x="38" y="23"/>
                    <a:pt x="38" y="1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5" y="72"/>
                    <a:pt x="29" y="75"/>
                    <a:pt x="22" y="75"/>
                  </a:cubicBezTo>
                  <a:cubicBezTo>
                    <a:pt x="15" y="75"/>
                    <a:pt x="9" y="73"/>
                    <a:pt x="5" y="68"/>
                  </a:cubicBezTo>
                  <a:cubicBezTo>
                    <a:pt x="2" y="64"/>
                    <a:pt x="0" y="58"/>
                    <a:pt x="0" y="49"/>
                  </a:cubicBezTo>
                  <a:cubicBezTo>
                    <a:pt x="0" y="40"/>
                    <a:pt x="2" y="33"/>
                    <a:pt x="5" y="29"/>
                  </a:cubicBezTo>
                  <a:cubicBezTo>
                    <a:pt x="9" y="24"/>
                    <a:pt x="14" y="22"/>
                    <a:pt x="22" y="22"/>
                  </a:cubicBezTo>
                  <a:close/>
                  <a:moveTo>
                    <a:pt x="22" y="26"/>
                  </a:moveTo>
                  <a:cubicBezTo>
                    <a:pt x="16" y="26"/>
                    <a:pt x="12" y="28"/>
                    <a:pt x="9" y="32"/>
                  </a:cubicBezTo>
                  <a:cubicBezTo>
                    <a:pt x="6" y="36"/>
                    <a:pt x="5" y="41"/>
                    <a:pt x="5" y="49"/>
                  </a:cubicBezTo>
                  <a:cubicBezTo>
                    <a:pt x="5" y="64"/>
                    <a:pt x="10" y="71"/>
                    <a:pt x="22" y="71"/>
                  </a:cubicBezTo>
                  <a:cubicBezTo>
                    <a:pt x="27" y="71"/>
                    <a:pt x="32" y="69"/>
                    <a:pt x="34" y="66"/>
                  </a:cubicBezTo>
                  <a:cubicBezTo>
                    <a:pt x="37" y="62"/>
                    <a:pt x="38" y="57"/>
                    <a:pt x="38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0"/>
                    <a:pt x="37" y="35"/>
                    <a:pt x="34" y="31"/>
                  </a:cubicBezTo>
                  <a:cubicBezTo>
                    <a:pt x="32" y="28"/>
                    <a:pt x="27" y="26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16">
              <a:extLst>
                <a:ext uri="{FF2B5EF4-FFF2-40B4-BE49-F238E27FC236}">
                  <a16:creationId xmlns:a16="http://schemas.microsoft.com/office/drawing/2014/main" id="{64F5504E-5758-4C9A-8E15-799FD943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5856288"/>
              <a:ext cx="68263" cy="117475"/>
            </a:xfrm>
            <a:custGeom>
              <a:avLst/>
              <a:gdLst>
                <a:gd name="T0" fmla="*/ 32 w 32"/>
                <a:gd name="T1" fmla="*/ 40 h 54"/>
                <a:gd name="T2" fmla="*/ 27 w 32"/>
                <a:gd name="T3" fmla="*/ 50 h 54"/>
                <a:gd name="T4" fmla="*/ 15 w 32"/>
                <a:gd name="T5" fmla="*/ 54 h 54"/>
                <a:gd name="T6" fmla="*/ 0 w 32"/>
                <a:gd name="T7" fmla="*/ 52 h 54"/>
                <a:gd name="T8" fmla="*/ 0 w 32"/>
                <a:gd name="T9" fmla="*/ 48 h 54"/>
                <a:gd name="T10" fmla="*/ 14 w 32"/>
                <a:gd name="T11" fmla="*/ 50 h 54"/>
                <a:gd name="T12" fmla="*/ 25 w 32"/>
                <a:gd name="T13" fmla="*/ 47 h 54"/>
                <a:gd name="T14" fmla="*/ 28 w 32"/>
                <a:gd name="T15" fmla="*/ 40 h 54"/>
                <a:gd name="T16" fmla="*/ 27 w 32"/>
                <a:gd name="T17" fmla="*/ 35 h 54"/>
                <a:gd name="T18" fmla="*/ 23 w 32"/>
                <a:gd name="T19" fmla="*/ 31 h 54"/>
                <a:gd name="T20" fmla="*/ 15 w 32"/>
                <a:gd name="T21" fmla="*/ 28 h 54"/>
                <a:gd name="T22" fmla="*/ 4 w 32"/>
                <a:gd name="T23" fmla="*/ 22 h 54"/>
                <a:gd name="T24" fmla="*/ 1 w 32"/>
                <a:gd name="T25" fmla="*/ 13 h 54"/>
                <a:gd name="T26" fmla="*/ 5 w 32"/>
                <a:gd name="T27" fmla="*/ 4 h 54"/>
                <a:gd name="T28" fmla="*/ 17 w 32"/>
                <a:gd name="T29" fmla="*/ 0 h 54"/>
                <a:gd name="T30" fmla="*/ 31 w 32"/>
                <a:gd name="T31" fmla="*/ 3 h 54"/>
                <a:gd name="T32" fmla="*/ 29 w 32"/>
                <a:gd name="T33" fmla="*/ 6 h 54"/>
                <a:gd name="T34" fmla="*/ 17 w 32"/>
                <a:gd name="T35" fmla="*/ 3 h 54"/>
                <a:gd name="T36" fmla="*/ 8 w 32"/>
                <a:gd name="T37" fmla="*/ 6 h 54"/>
                <a:gd name="T38" fmla="*/ 4 w 32"/>
                <a:gd name="T39" fmla="*/ 13 h 54"/>
                <a:gd name="T40" fmla="*/ 5 w 32"/>
                <a:gd name="T41" fmla="*/ 18 h 54"/>
                <a:gd name="T42" fmla="*/ 9 w 32"/>
                <a:gd name="T43" fmla="*/ 21 h 54"/>
                <a:gd name="T44" fmla="*/ 17 w 32"/>
                <a:gd name="T45" fmla="*/ 25 h 54"/>
                <a:gd name="T46" fmla="*/ 26 w 32"/>
                <a:gd name="T47" fmla="*/ 29 h 54"/>
                <a:gd name="T48" fmla="*/ 31 w 32"/>
                <a:gd name="T49" fmla="*/ 34 h 54"/>
                <a:gd name="T50" fmla="*/ 32 w 32"/>
                <a:gd name="T5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4">
                  <a:moveTo>
                    <a:pt x="32" y="40"/>
                  </a:moveTo>
                  <a:cubicBezTo>
                    <a:pt x="32" y="44"/>
                    <a:pt x="31" y="47"/>
                    <a:pt x="27" y="50"/>
                  </a:cubicBezTo>
                  <a:cubicBezTo>
                    <a:pt x="24" y="53"/>
                    <a:pt x="20" y="54"/>
                    <a:pt x="15" y="54"/>
                  </a:cubicBezTo>
                  <a:cubicBezTo>
                    <a:pt x="8" y="54"/>
                    <a:pt x="3" y="53"/>
                    <a:pt x="0" y="5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8" y="50"/>
                    <a:pt x="14" y="50"/>
                  </a:cubicBezTo>
                  <a:cubicBezTo>
                    <a:pt x="19" y="50"/>
                    <a:pt x="22" y="49"/>
                    <a:pt x="25" y="47"/>
                  </a:cubicBezTo>
                  <a:cubicBezTo>
                    <a:pt x="27" y="46"/>
                    <a:pt x="28" y="43"/>
                    <a:pt x="28" y="40"/>
                  </a:cubicBezTo>
                  <a:cubicBezTo>
                    <a:pt x="28" y="38"/>
                    <a:pt x="28" y="36"/>
                    <a:pt x="27" y="35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30"/>
                    <a:pt x="18" y="29"/>
                    <a:pt x="15" y="28"/>
                  </a:cubicBezTo>
                  <a:cubicBezTo>
                    <a:pt x="9" y="26"/>
                    <a:pt x="6" y="24"/>
                    <a:pt x="4" y="22"/>
                  </a:cubicBezTo>
                  <a:cubicBezTo>
                    <a:pt x="2" y="20"/>
                    <a:pt x="1" y="17"/>
                    <a:pt x="1" y="13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6" y="1"/>
                    <a:pt x="31" y="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6" y="8"/>
                    <a:pt x="4" y="10"/>
                    <a:pt x="4" y="13"/>
                  </a:cubicBezTo>
                  <a:cubicBezTo>
                    <a:pt x="4" y="15"/>
                    <a:pt x="5" y="17"/>
                    <a:pt x="5" y="18"/>
                  </a:cubicBezTo>
                  <a:cubicBezTo>
                    <a:pt x="6" y="19"/>
                    <a:pt x="7" y="20"/>
                    <a:pt x="9" y="21"/>
                  </a:cubicBezTo>
                  <a:cubicBezTo>
                    <a:pt x="10" y="22"/>
                    <a:pt x="13" y="24"/>
                    <a:pt x="17" y="25"/>
                  </a:cubicBezTo>
                  <a:cubicBezTo>
                    <a:pt x="21" y="26"/>
                    <a:pt x="24" y="28"/>
                    <a:pt x="26" y="29"/>
                  </a:cubicBezTo>
                  <a:cubicBezTo>
                    <a:pt x="28" y="30"/>
                    <a:pt x="30" y="32"/>
                    <a:pt x="31" y="34"/>
                  </a:cubicBezTo>
                  <a:cubicBezTo>
                    <a:pt x="32" y="35"/>
                    <a:pt x="32" y="37"/>
                    <a:pt x="3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17">
              <a:extLst>
                <a:ext uri="{FF2B5EF4-FFF2-40B4-BE49-F238E27FC236}">
                  <a16:creationId xmlns:a16="http://schemas.microsoft.com/office/drawing/2014/main" id="{72394286-7CC7-407D-A795-4D21E6948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3850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30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5 w 34"/>
                <a:gd name="T13" fmla="*/ 5 h 40"/>
                <a:gd name="T14" fmla="*/ 17 w 34"/>
                <a:gd name="T15" fmla="*/ 0 h 40"/>
                <a:gd name="T16" fmla="*/ 30 w 34"/>
                <a:gd name="T17" fmla="*/ 5 h 40"/>
                <a:gd name="T18" fmla="*/ 34 w 34"/>
                <a:gd name="T19" fmla="*/ 20 h 40"/>
                <a:gd name="T20" fmla="*/ 4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1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4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3" y="31"/>
                    <a:pt x="30" y="34"/>
                  </a:cubicBezTo>
                  <a:cubicBezTo>
                    <a:pt x="27" y="38"/>
                    <a:pt x="22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4" y="13"/>
                    <a:pt x="34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7" y="32"/>
                  </a:cubicBezTo>
                  <a:cubicBezTo>
                    <a:pt x="10" y="35"/>
                    <a:pt x="13" y="37"/>
                    <a:pt x="17" y="37"/>
                  </a:cubicBezTo>
                  <a:cubicBezTo>
                    <a:pt x="21" y="37"/>
                    <a:pt x="25" y="35"/>
                    <a:pt x="27" y="32"/>
                  </a:cubicBezTo>
                  <a:cubicBezTo>
                    <a:pt x="29" y="29"/>
                    <a:pt x="31" y="25"/>
                    <a:pt x="31" y="20"/>
                  </a:cubicBezTo>
                  <a:cubicBezTo>
                    <a:pt x="31" y="14"/>
                    <a:pt x="29" y="10"/>
                    <a:pt x="27" y="7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7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918">
              <a:extLst>
                <a:ext uri="{FF2B5EF4-FFF2-40B4-BE49-F238E27FC236}">
                  <a16:creationId xmlns:a16="http://schemas.microsoft.com/office/drawing/2014/main" id="{DB30BE4A-8C8A-4D48-9C85-626D6B44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0688" y="5853113"/>
              <a:ext cx="9525" cy="11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19">
              <a:extLst>
                <a:ext uri="{FF2B5EF4-FFF2-40B4-BE49-F238E27FC236}">
                  <a16:creationId xmlns:a16="http://schemas.microsoft.com/office/drawing/2014/main" id="{F9290286-2323-48F1-ABCA-DF397EEB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613" y="5888038"/>
              <a:ext cx="68263" cy="85725"/>
            </a:xfrm>
            <a:custGeom>
              <a:avLst/>
              <a:gdLst>
                <a:gd name="T0" fmla="*/ 4 w 31"/>
                <a:gd name="T1" fmla="*/ 0 h 40"/>
                <a:gd name="T2" fmla="*/ 4 w 31"/>
                <a:gd name="T3" fmla="*/ 25 h 40"/>
                <a:gd name="T4" fmla="*/ 6 w 31"/>
                <a:gd name="T5" fmla="*/ 34 h 40"/>
                <a:gd name="T6" fmla="*/ 14 w 31"/>
                <a:gd name="T7" fmla="*/ 37 h 40"/>
                <a:gd name="T8" fmla="*/ 24 w 31"/>
                <a:gd name="T9" fmla="*/ 33 h 40"/>
                <a:gd name="T10" fmla="*/ 27 w 31"/>
                <a:gd name="T11" fmla="*/ 22 h 40"/>
                <a:gd name="T12" fmla="*/ 27 w 31"/>
                <a:gd name="T13" fmla="*/ 0 h 40"/>
                <a:gd name="T14" fmla="*/ 31 w 31"/>
                <a:gd name="T15" fmla="*/ 0 h 40"/>
                <a:gd name="T16" fmla="*/ 31 w 31"/>
                <a:gd name="T17" fmla="*/ 39 h 40"/>
                <a:gd name="T18" fmla="*/ 28 w 31"/>
                <a:gd name="T19" fmla="*/ 39 h 40"/>
                <a:gd name="T20" fmla="*/ 27 w 31"/>
                <a:gd name="T21" fmla="*/ 34 h 40"/>
                <a:gd name="T22" fmla="*/ 27 w 31"/>
                <a:gd name="T23" fmla="*/ 34 h 40"/>
                <a:gd name="T24" fmla="*/ 13 w 31"/>
                <a:gd name="T25" fmla="*/ 40 h 40"/>
                <a:gd name="T26" fmla="*/ 0 w 31"/>
                <a:gd name="T27" fmla="*/ 26 h 40"/>
                <a:gd name="T28" fmla="*/ 0 w 31"/>
                <a:gd name="T29" fmla="*/ 0 h 40"/>
                <a:gd name="T30" fmla="*/ 4 w 31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0">
                  <a:moveTo>
                    <a:pt x="4" y="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9"/>
                    <a:pt x="4" y="32"/>
                    <a:pt x="6" y="34"/>
                  </a:cubicBezTo>
                  <a:cubicBezTo>
                    <a:pt x="8" y="36"/>
                    <a:pt x="10" y="37"/>
                    <a:pt x="14" y="37"/>
                  </a:cubicBezTo>
                  <a:cubicBezTo>
                    <a:pt x="18" y="37"/>
                    <a:pt x="22" y="35"/>
                    <a:pt x="24" y="33"/>
                  </a:cubicBezTo>
                  <a:cubicBezTo>
                    <a:pt x="26" y="31"/>
                    <a:pt x="27" y="27"/>
                    <a:pt x="27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8"/>
                    <a:pt x="20" y="40"/>
                    <a:pt x="13" y="40"/>
                  </a:cubicBezTo>
                  <a:cubicBezTo>
                    <a:pt x="5" y="40"/>
                    <a:pt x="0" y="35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20">
              <a:extLst>
                <a:ext uri="{FF2B5EF4-FFF2-40B4-BE49-F238E27FC236}">
                  <a16:creationId xmlns:a16="http://schemas.microsoft.com/office/drawing/2014/main" id="{145067C0-2EA4-427F-8677-2C6385A3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21">
              <a:extLst>
                <a:ext uri="{FF2B5EF4-FFF2-40B4-BE49-F238E27FC236}">
                  <a16:creationId xmlns:a16="http://schemas.microsoft.com/office/drawing/2014/main" id="{EFDD2A3A-D049-44FA-9B57-2DE12FC10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3250" y="5856288"/>
              <a:ext cx="7938" cy="115887"/>
            </a:xfrm>
            <a:custGeom>
              <a:avLst/>
              <a:gdLst>
                <a:gd name="T0" fmla="*/ 0 w 4"/>
                <a:gd name="T1" fmla="*/ 4 h 53"/>
                <a:gd name="T2" fmla="*/ 2 w 4"/>
                <a:gd name="T3" fmla="*/ 0 h 53"/>
                <a:gd name="T4" fmla="*/ 4 w 4"/>
                <a:gd name="T5" fmla="*/ 1 h 53"/>
                <a:gd name="T6" fmla="*/ 4 w 4"/>
                <a:gd name="T7" fmla="*/ 4 h 53"/>
                <a:gd name="T8" fmla="*/ 4 w 4"/>
                <a:gd name="T9" fmla="*/ 6 h 53"/>
                <a:gd name="T10" fmla="*/ 2 w 4"/>
                <a:gd name="T11" fmla="*/ 7 h 53"/>
                <a:gd name="T12" fmla="*/ 0 w 4"/>
                <a:gd name="T13" fmla="*/ 4 h 53"/>
                <a:gd name="T14" fmla="*/ 4 w 4"/>
                <a:gd name="T15" fmla="*/ 53 h 53"/>
                <a:gd name="T16" fmla="*/ 0 w 4"/>
                <a:gd name="T17" fmla="*/ 53 h 53"/>
                <a:gd name="T18" fmla="*/ 0 w 4"/>
                <a:gd name="T19" fmla="*/ 14 h 53"/>
                <a:gd name="T20" fmla="*/ 4 w 4"/>
                <a:gd name="T21" fmla="*/ 14 h 53"/>
                <a:gd name="T22" fmla="*/ 4 w 4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3">
                  <a:moveTo>
                    <a:pt x="0" y="4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4" y="2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0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22">
              <a:extLst>
                <a:ext uri="{FF2B5EF4-FFF2-40B4-BE49-F238E27FC236}">
                  <a16:creationId xmlns:a16="http://schemas.microsoft.com/office/drawing/2014/main" id="{4D852AE1-9B52-4D04-9268-D782EBF65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3413" y="5888038"/>
              <a:ext cx="76200" cy="85725"/>
            </a:xfrm>
            <a:custGeom>
              <a:avLst/>
              <a:gdLst>
                <a:gd name="T0" fmla="*/ 35 w 35"/>
                <a:gd name="T1" fmla="*/ 20 h 40"/>
                <a:gd name="T2" fmla="*/ 30 w 35"/>
                <a:gd name="T3" fmla="*/ 34 h 40"/>
                <a:gd name="T4" fmla="*/ 17 w 35"/>
                <a:gd name="T5" fmla="*/ 40 h 40"/>
                <a:gd name="T6" fmla="*/ 8 w 35"/>
                <a:gd name="T7" fmla="*/ 37 h 40"/>
                <a:gd name="T8" fmla="*/ 2 w 35"/>
                <a:gd name="T9" fmla="*/ 30 h 40"/>
                <a:gd name="T10" fmla="*/ 0 w 35"/>
                <a:gd name="T11" fmla="*/ 20 h 40"/>
                <a:gd name="T12" fmla="*/ 5 w 35"/>
                <a:gd name="T13" fmla="*/ 5 h 40"/>
                <a:gd name="T14" fmla="*/ 18 w 35"/>
                <a:gd name="T15" fmla="*/ 0 h 40"/>
                <a:gd name="T16" fmla="*/ 30 w 35"/>
                <a:gd name="T17" fmla="*/ 5 h 40"/>
                <a:gd name="T18" fmla="*/ 35 w 35"/>
                <a:gd name="T19" fmla="*/ 20 h 40"/>
                <a:gd name="T20" fmla="*/ 4 w 35"/>
                <a:gd name="T21" fmla="*/ 20 h 40"/>
                <a:gd name="T22" fmla="*/ 8 w 35"/>
                <a:gd name="T23" fmla="*/ 32 h 40"/>
                <a:gd name="T24" fmla="*/ 18 w 35"/>
                <a:gd name="T25" fmla="*/ 37 h 40"/>
                <a:gd name="T26" fmla="*/ 27 w 35"/>
                <a:gd name="T27" fmla="*/ 32 h 40"/>
                <a:gd name="T28" fmla="*/ 31 w 35"/>
                <a:gd name="T29" fmla="*/ 20 h 40"/>
                <a:gd name="T30" fmla="*/ 27 w 35"/>
                <a:gd name="T31" fmla="*/ 7 h 40"/>
                <a:gd name="T32" fmla="*/ 17 w 35"/>
                <a:gd name="T33" fmla="*/ 3 h 40"/>
                <a:gd name="T34" fmla="*/ 8 w 35"/>
                <a:gd name="T35" fmla="*/ 7 h 40"/>
                <a:gd name="T36" fmla="*/ 4 w 35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6"/>
                    <a:pt x="33" y="31"/>
                    <a:pt x="30" y="34"/>
                  </a:cubicBezTo>
                  <a:cubicBezTo>
                    <a:pt x="27" y="38"/>
                    <a:pt x="23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6" y="36"/>
                    <a:pt x="4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5" y="13"/>
                    <a:pt x="35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2" y="37"/>
                    <a:pt x="25" y="35"/>
                    <a:pt x="27" y="32"/>
                  </a:cubicBezTo>
                  <a:cubicBezTo>
                    <a:pt x="30" y="29"/>
                    <a:pt x="31" y="25"/>
                    <a:pt x="31" y="20"/>
                  </a:cubicBezTo>
                  <a:cubicBezTo>
                    <a:pt x="31" y="14"/>
                    <a:pt x="30" y="10"/>
                    <a:pt x="27" y="7"/>
                  </a:cubicBezTo>
                  <a:cubicBezTo>
                    <a:pt x="25" y="4"/>
                    <a:pt x="22" y="3"/>
                    <a:pt x="17" y="3"/>
                  </a:cubicBezTo>
                  <a:cubicBezTo>
                    <a:pt x="13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23">
              <a:extLst>
                <a:ext uri="{FF2B5EF4-FFF2-40B4-BE49-F238E27FC236}">
                  <a16:creationId xmlns:a16="http://schemas.microsoft.com/office/drawing/2014/main" id="{48E61378-6817-4937-AABC-7B776BFB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5888038"/>
              <a:ext cx="68263" cy="84137"/>
            </a:xfrm>
            <a:custGeom>
              <a:avLst/>
              <a:gdLst>
                <a:gd name="T0" fmla="*/ 27 w 31"/>
                <a:gd name="T1" fmla="*/ 39 h 39"/>
                <a:gd name="T2" fmla="*/ 27 w 31"/>
                <a:gd name="T3" fmla="*/ 14 h 39"/>
                <a:gd name="T4" fmla="*/ 25 w 31"/>
                <a:gd name="T5" fmla="*/ 5 h 39"/>
                <a:gd name="T6" fmla="*/ 17 w 31"/>
                <a:gd name="T7" fmla="*/ 3 h 39"/>
                <a:gd name="T8" fmla="*/ 7 w 31"/>
                <a:gd name="T9" fmla="*/ 6 h 39"/>
                <a:gd name="T10" fmla="*/ 4 w 31"/>
                <a:gd name="T11" fmla="*/ 18 h 39"/>
                <a:gd name="T12" fmla="*/ 4 w 31"/>
                <a:gd name="T13" fmla="*/ 39 h 39"/>
                <a:gd name="T14" fmla="*/ 0 w 31"/>
                <a:gd name="T15" fmla="*/ 39 h 39"/>
                <a:gd name="T16" fmla="*/ 0 w 31"/>
                <a:gd name="T17" fmla="*/ 0 h 39"/>
                <a:gd name="T18" fmla="*/ 3 w 31"/>
                <a:gd name="T19" fmla="*/ 0 h 39"/>
                <a:gd name="T20" fmla="*/ 4 w 31"/>
                <a:gd name="T21" fmla="*/ 6 h 39"/>
                <a:gd name="T22" fmla="*/ 4 w 31"/>
                <a:gd name="T23" fmla="*/ 6 h 39"/>
                <a:gd name="T24" fmla="*/ 18 w 31"/>
                <a:gd name="T25" fmla="*/ 0 h 39"/>
                <a:gd name="T26" fmla="*/ 31 w 31"/>
                <a:gd name="T27" fmla="*/ 14 h 39"/>
                <a:gd name="T28" fmla="*/ 31 w 31"/>
                <a:gd name="T29" fmla="*/ 39 h 39"/>
                <a:gd name="T30" fmla="*/ 27 w 31"/>
                <a:gd name="T3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9">
                  <a:moveTo>
                    <a:pt x="27" y="39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7"/>
                    <a:pt x="25" y="5"/>
                  </a:cubicBezTo>
                  <a:cubicBezTo>
                    <a:pt x="23" y="4"/>
                    <a:pt x="21" y="3"/>
                    <a:pt x="17" y="3"/>
                  </a:cubicBezTo>
                  <a:cubicBezTo>
                    <a:pt x="13" y="3"/>
                    <a:pt x="9" y="4"/>
                    <a:pt x="7" y="6"/>
                  </a:cubicBezTo>
                  <a:cubicBezTo>
                    <a:pt x="5" y="9"/>
                    <a:pt x="4" y="12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7" y="2"/>
                    <a:pt x="11" y="0"/>
                    <a:pt x="18" y="0"/>
                  </a:cubicBezTo>
                  <a:cubicBezTo>
                    <a:pt x="27" y="0"/>
                    <a:pt x="31" y="4"/>
                    <a:pt x="31" y="14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4">
              <a:extLst>
                <a:ext uri="{FF2B5EF4-FFF2-40B4-BE49-F238E27FC236}">
                  <a16:creationId xmlns:a16="http://schemas.microsoft.com/office/drawing/2014/main" id="{7C5AE851-8AC9-4F53-9035-F5BB7CC5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2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2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2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5 w 28"/>
                <a:gd name="T33" fmla="*/ 5 h 40"/>
                <a:gd name="T34" fmla="*/ 15 w 28"/>
                <a:gd name="T35" fmla="*/ 3 h 40"/>
                <a:gd name="T36" fmla="*/ 7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5 w 28"/>
                <a:gd name="T43" fmla="*/ 18 h 40"/>
                <a:gd name="T44" fmla="*/ 23 w 28"/>
                <a:gd name="T45" fmla="*/ 21 h 40"/>
                <a:gd name="T46" fmla="*/ 26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6" y="35"/>
                    <a:pt x="24" y="37"/>
                  </a:cubicBezTo>
                  <a:cubicBezTo>
                    <a:pt x="21" y="39"/>
                    <a:pt x="17" y="40"/>
                    <a:pt x="12" y="40"/>
                  </a:cubicBezTo>
                  <a:cubicBezTo>
                    <a:pt x="7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2" y="37"/>
                  </a:cubicBezTo>
                  <a:cubicBezTo>
                    <a:pt x="16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3" y="26"/>
                    <a:pt x="22" y="25"/>
                  </a:cubicBezTo>
                  <a:cubicBezTo>
                    <a:pt x="20" y="23"/>
                    <a:pt x="17" y="22"/>
                    <a:pt x="14" y="21"/>
                  </a:cubicBezTo>
                  <a:cubicBezTo>
                    <a:pt x="10" y="19"/>
                    <a:pt x="7" y="18"/>
                    <a:pt x="6" y="17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2"/>
                    <a:pt x="1" y="11"/>
                    <a:pt x="1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0"/>
                    <a:pt x="10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2" y="4"/>
                    <a:pt x="18" y="3"/>
                    <a:pt x="15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5" y="5"/>
                    <a:pt x="5" y="7"/>
                    <a:pt x="5" y="9"/>
                  </a:cubicBezTo>
                  <a:cubicBezTo>
                    <a:pt x="5" y="11"/>
                    <a:pt x="5" y="12"/>
                    <a:pt x="7" y="14"/>
                  </a:cubicBezTo>
                  <a:cubicBezTo>
                    <a:pt x="8" y="15"/>
                    <a:pt x="11" y="16"/>
                    <a:pt x="15" y="18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6" y="23"/>
                    <a:pt x="26" y="24"/>
                  </a:cubicBezTo>
                  <a:cubicBezTo>
                    <a:pt x="27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5">
              <a:extLst>
                <a:ext uri="{FF2B5EF4-FFF2-40B4-BE49-F238E27FC236}">
                  <a16:creationId xmlns:a16="http://schemas.microsoft.com/office/drawing/2014/main" id="{7433C00A-AC94-41AD-B712-BACAC94E8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5513" y="5859463"/>
              <a:ext cx="95250" cy="112712"/>
            </a:xfrm>
            <a:custGeom>
              <a:avLst/>
              <a:gdLst>
                <a:gd name="T0" fmla="*/ 32 w 44"/>
                <a:gd name="T1" fmla="*/ 34 h 52"/>
                <a:gd name="T2" fmla="*/ 11 w 44"/>
                <a:gd name="T3" fmla="*/ 34 h 52"/>
                <a:gd name="T4" fmla="*/ 4 w 44"/>
                <a:gd name="T5" fmla="*/ 52 h 52"/>
                <a:gd name="T6" fmla="*/ 0 w 44"/>
                <a:gd name="T7" fmla="*/ 52 h 52"/>
                <a:gd name="T8" fmla="*/ 21 w 44"/>
                <a:gd name="T9" fmla="*/ 0 h 52"/>
                <a:gd name="T10" fmla="*/ 23 w 44"/>
                <a:gd name="T11" fmla="*/ 0 h 52"/>
                <a:gd name="T12" fmla="*/ 44 w 44"/>
                <a:gd name="T13" fmla="*/ 52 h 52"/>
                <a:gd name="T14" fmla="*/ 40 w 44"/>
                <a:gd name="T15" fmla="*/ 52 h 52"/>
                <a:gd name="T16" fmla="*/ 32 w 44"/>
                <a:gd name="T17" fmla="*/ 34 h 52"/>
                <a:gd name="T18" fmla="*/ 13 w 44"/>
                <a:gd name="T19" fmla="*/ 30 h 52"/>
                <a:gd name="T20" fmla="*/ 31 w 44"/>
                <a:gd name="T21" fmla="*/ 30 h 52"/>
                <a:gd name="T22" fmla="*/ 24 w 44"/>
                <a:gd name="T23" fmla="*/ 12 h 52"/>
                <a:gd name="T24" fmla="*/ 22 w 44"/>
                <a:gd name="T25" fmla="*/ 5 h 52"/>
                <a:gd name="T26" fmla="*/ 20 w 44"/>
                <a:gd name="T27" fmla="*/ 12 h 52"/>
                <a:gd name="T28" fmla="*/ 13 w 44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0" y="52"/>
                    <a:pt x="40" y="52"/>
                    <a:pt x="40" y="52"/>
                  </a:cubicBezTo>
                  <a:lnTo>
                    <a:pt x="32" y="34"/>
                  </a:lnTo>
                  <a:close/>
                  <a:moveTo>
                    <a:pt x="13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2" y="5"/>
                  </a:cubicBezTo>
                  <a:cubicBezTo>
                    <a:pt x="21" y="8"/>
                    <a:pt x="21" y="10"/>
                    <a:pt x="20" y="12"/>
                  </a:cubicBezTo>
                  <a:lnTo>
                    <a:pt x="1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26">
              <a:extLst>
                <a:ext uri="{FF2B5EF4-FFF2-40B4-BE49-F238E27FC236}">
                  <a16:creationId xmlns:a16="http://schemas.microsoft.com/office/drawing/2014/main" id="{F71E2C23-6192-4998-A36D-24891566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463" y="5888038"/>
              <a:ext cx="46038" cy="84137"/>
            </a:xfrm>
            <a:custGeom>
              <a:avLst/>
              <a:gdLst>
                <a:gd name="T0" fmla="*/ 16 w 21"/>
                <a:gd name="T1" fmla="*/ 0 h 39"/>
                <a:gd name="T2" fmla="*/ 21 w 21"/>
                <a:gd name="T3" fmla="*/ 0 h 39"/>
                <a:gd name="T4" fmla="*/ 20 w 21"/>
                <a:gd name="T5" fmla="*/ 3 h 39"/>
                <a:gd name="T6" fmla="*/ 15 w 21"/>
                <a:gd name="T7" fmla="*/ 3 h 39"/>
                <a:gd name="T8" fmla="*/ 7 w 21"/>
                <a:gd name="T9" fmla="*/ 7 h 39"/>
                <a:gd name="T10" fmla="*/ 4 w 21"/>
                <a:gd name="T11" fmla="*/ 18 h 39"/>
                <a:gd name="T12" fmla="*/ 4 w 21"/>
                <a:gd name="T13" fmla="*/ 39 h 39"/>
                <a:gd name="T14" fmla="*/ 0 w 21"/>
                <a:gd name="T15" fmla="*/ 39 h 39"/>
                <a:gd name="T16" fmla="*/ 0 w 21"/>
                <a:gd name="T17" fmla="*/ 0 h 39"/>
                <a:gd name="T18" fmla="*/ 3 w 21"/>
                <a:gd name="T19" fmla="*/ 0 h 39"/>
                <a:gd name="T20" fmla="*/ 4 w 21"/>
                <a:gd name="T21" fmla="*/ 7 h 39"/>
                <a:gd name="T22" fmla="*/ 4 w 21"/>
                <a:gd name="T23" fmla="*/ 7 h 39"/>
                <a:gd name="T24" fmla="*/ 9 w 21"/>
                <a:gd name="T25" fmla="*/ 1 h 39"/>
                <a:gd name="T26" fmla="*/ 16 w 21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9"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4" y="13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11" y="0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27">
              <a:extLst>
                <a:ext uri="{FF2B5EF4-FFF2-40B4-BE49-F238E27FC236}">
                  <a16:creationId xmlns:a16="http://schemas.microsoft.com/office/drawing/2014/main" id="{6CEB22A2-F045-41A6-A7D2-1CC5DFDC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613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28">
              <a:extLst>
                <a:ext uri="{FF2B5EF4-FFF2-40B4-BE49-F238E27FC236}">
                  <a16:creationId xmlns:a16="http://schemas.microsoft.com/office/drawing/2014/main" id="{F42A7B77-A6FD-48BE-B992-B70F3AAE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5853113"/>
              <a:ext cx="66675" cy="119062"/>
            </a:xfrm>
            <a:custGeom>
              <a:avLst/>
              <a:gdLst>
                <a:gd name="T0" fmla="*/ 27 w 31"/>
                <a:gd name="T1" fmla="*/ 55 h 55"/>
                <a:gd name="T2" fmla="*/ 27 w 31"/>
                <a:gd name="T3" fmla="*/ 30 h 55"/>
                <a:gd name="T4" fmla="*/ 25 w 31"/>
                <a:gd name="T5" fmla="*/ 21 h 55"/>
                <a:gd name="T6" fmla="*/ 17 w 31"/>
                <a:gd name="T7" fmla="*/ 19 h 55"/>
                <a:gd name="T8" fmla="*/ 7 w 31"/>
                <a:gd name="T9" fmla="*/ 22 h 55"/>
                <a:gd name="T10" fmla="*/ 4 w 31"/>
                <a:gd name="T11" fmla="*/ 34 h 55"/>
                <a:gd name="T12" fmla="*/ 4 w 31"/>
                <a:gd name="T13" fmla="*/ 55 h 55"/>
                <a:gd name="T14" fmla="*/ 0 w 31"/>
                <a:gd name="T15" fmla="*/ 55 h 55"/>
                <a:gd name="T16" fmla="*/ 0 w 31"/>
                <a:gd name="T17" fmla="*/ 0 h 55"/>
                <a:gd name="T18" fmla="*/ 4 w 31"/>
                <a:gd name="T19" fmla="*/ 0 h 55"/>
                <a:gd name="T20" fmla="*/ 4 w 31"/>
                <a:gd name="T21" fmla="*/ 17 h 55"/>
                <a:gd name="T22" fmla="*/ 4 w 31"/>
                <a:gd name="T23" fmla="*/ 22 h 55"/>
                <a:gd name="T24" fmla="*/ 4 w 31"/>
                <a:gd name="T25" fmla="*/ 22 h 55"/>
                <a:gd name="T26" fmla="*/ 9 w 31"/>
                <a:gd name="T27" fmla="*/ 17 h 55"/>
                <a:gd name="T28" fmla="*/ 18 w 31"/>
                <a:gd name="T29" fmla="*/ 16 h 55"/>
                <a:gd name="T30" fmla="*/ 31 w 31"/>
                <a:gd name="T31" fmla="*/ 30 h 55"/>
                <a:gd name="T32" fmla="*/ 31 w 31"/>
                <a:gd name="T33" fmla="*/ 55 h 55"/>
                <a:gd name="T34" fmla="*/ 27 w 31"/>
                <a:gd name="T3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55">
                  <a:moveTo>
                    <a:pt x="27" y="55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26"/>
                    <a:pt x="27" y="23"/>
                    <a:pt x="25" y="21"/>
                  </a:cubicBezTo>
                  <a:cubicBezTo>
                    <a:pt x="23" y="20"/>
                    <a:pt x="21" y="19"/>
                    <a:pt x="17" y="19"/>
                  </a:cubicBezTo>
                  <a:cubicBezTo>
                    <a:pt x="13" y="19"/>
                    <a:pt x="9" y="20"/>
                    <a:pt x="7" y="22"/>
                  </a:cubicBezTo>
                  <a:cubicBezTo>
                    <a:pt x="5" y="25"/>
                    <a:pt x="4" y="28"/>
                    <a:pt x="4" y="3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0"/>
                    <a:pt x="7" y="18"/>
                    <a:pt x="9" y="17"/>
                  </a:cubicBezTo>
                  <a:cubicBezTo>
                    <a:pt x="12" y="16"/>
                    <a:pt x="14" y="16"/>
                    <a:pt x="18" y="16"/>
                  </a:cubicBezTo>
                  <a:cubicBezTo>
                    <a:pt x="27" y="16"/>
                    <a:pt x="31" y="20"/>
                    <a:pt x="31" y="30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9">
              <a:extLst>
                <a:ext uri="{FF2B5EF4-FFF2-40B4-BE49-F238E27FC236}">
                  <a16:creationId xmlns:a16="http://schemas.microsoft.com/office/drawing/2014/main" id="{838DDAC8-4BE4-4FFA-BB74-45401EFAE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650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0">
              <a:extLst>
                <a:ext uri="{FF2B5EF4-FFF2-40B4-BE49-F238E27FC236}">
                  <a16:creationId xmlns:a16="http://schemas.microsoft.com/office/drawing/2014/main" id="{204BA893-E2DF-4423-80D9-3B751926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9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10 w 22"/>
                <a:gd name="T23" fmla="*/ 0 h 49"/>
                <a:gd name="T24" fmla="*/ 10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10 w 22"/>
                <a:gd name="T31" fmla="*/ 12 h 49"/>
                <a:gd name="T32" fmla="*/ 10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3" y="49"/>
                    <a:pt x="10" y="48"/>
                    <a:pt x="9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31">
              <a:extLst>
                <a:ext uri="{FF2B5EF4-FFF2-40B4-BE49-F238E27FC236}">
                  <a16:creationId xmlns:a16="http://schemas.microsoft.com/office/drawing/2014/main" id="{823D585E-E861-4656-A59A-3A4926260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7788" y="5888038"/>
              <a:ext cx="68263" cy="85725"/>
            </a:xfrm>
            <a:custGeom>
              <a:avLst/>
              <a:gdLst>
                <a:gd name="T0" fmla="*/ 18 w 32"/>
                <a:gd name="T1" fmla="*/ 40 h 40"/>
                <a:gd name="T2" fmla="*/ 5 w 32"/>
                <a:gd name="T3" fmla="*/ 35 h 40"/>
                <a:gd name="T4" fmla="*/ 0 w 32"/>
                <a:gd name="T5" fmla="*/ 20 h 40"/>
                <a:gd name="T6" fmla="*/ 5 w 32"/>
                <a:gd name="T7" fmla="*/ 5 h 40"/>
                <a:gd name="T8" fmla="*/ 17 w 32"/>
                <a:gd name="T9" fmla="*/ 0 h 40"/>
                <a:gd name="T10" fmla="*/ 28 w 32"/>
                <a:gd name="T11" fmla="*/ 4 h 40"/>
                <a:gd name="T12" fmla="*/ 32 w 32"/>
                <a:gd name="T13" fmla="*/ 17 h 40"/>
                <a:gd name="T14" fmla="*/ 32 w 32"/>
                <a:gd name="T15" fmla="*/ 20 h 40"/>
                <a:gd name="T16" fmla="*/ 4 w 32"/>
                <a:gd name="T17" fmla="*/ 20 h 40"/>
                <a:gd name="T18" fmla="*/ 8 w 32"/>
                <a:gd name="T19" fmla="*/ 32 h 40"/>
                <a:gd name="T20" fmla="*/ 18 w 32"/>
                <a:gd name="T21" fmla="*/ 37 h 40"/>
                <a:gd name="T22" fmla="*/ 24 w 32"/>
                <a:gd name="T23" fmla="*/ 36 h 40"/>
                <a:gd name="T24" fmla="*/ 30 w 32"/>
                <a:gd name="T25" fmla="*/ 34 h 40"/>
                <a:gd name="T26" fmla="*/ 30 w 32"/>
                <a:gd name="T27" fmla="*/ 37 h 40"/>
                <a:gd name="T28" fmla="*/ 24 w 32"/>
                <a:gd name="T29" fmla="*/ 39 h 40"/>
                <a:gd name="T30" fmla="*/ 18 w 32"/>
                <a:gd name="T31" fmla="*/ 40 h 40"/>
                <a:gd name="T32" fmla="*/ 17 w 32"/>
                <a:gd name="T33" fmla="*/ 3 h 40"/>
                <a:gd name="T34" fmla="*/ 8 w 32"/>
                <a:gd name="T35" fmla="*/ 6 h 40"/>
                <a:gd name="T36" fmla="*/ 4 w 32"/>
                <a:gd name="T37" fmla="*/ 17 h 40"/>
                <a:gd name="T38" fmla="*/ 28 w 32"/>
                <a:gd name="T39" fmla="*/ 17 h 40"/>
                <a:gd name="T40" fmla="*/ 25 w 32"/>
                <a:gd name="T41" fmla="*/ 7 h 40"/>
                <a:gd name="T42" fmla="*/ 17 w 32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5" y="1"/>
                    <a:pt x="28" y="4"/>
                  </a:cubicBezTo>
                  <a:cubicBezTo>
                    <a:pt x="30" y="8"/>
                    <a:pt x="32" y="12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6" y="36"/>
                    <a:pt x="28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6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32">
              <a:extLst>
                <a:ext uri="{FF2B5EF4-FFF2-40B4-BE49-F238E27FC236}">
                  <a16:creationId xmlns:a16="http://schemas.microsoft.com/office/drawing/2014/main" id="{E014133C-EFD9-4113-A655-27A4A43A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513" y="5888038"/>
              <a:ext cx="61913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8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8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1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33">
              <a:extLst>
                <a:ext uri="{FF2B5EF4-FFF2-40B4-BE49-F238E27FC236}">
                  <a16:creationId xmlns:a16="http://schemas.microsoft.com/office/drawing/2014/main" id="{8E6F81C2-F306-4831-8AB6-C5618388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867400"/>
              <a:ext cx="46038" cy="106362"/>
            </a:xfrm>
            <a:custGeom>
              <a:avLst/>
              <a:gdLst>
                <a:gd name="T0" fmla="*/ 15 w 21"/>
                <a:gd name="T1" fmla="*/ 46 h 49"/>
                <a:gd name="T2" fmla="*/ 21 w 21"/>
                <a:gd name="T3" fmla="*/ 45 h 49"/>
                <a:gd name="T4" fmla="*/ 21 w 21"/>
                <a:gd name="T5" fmla="*/ 48 h 49"/>
                <a:gd name="T6" fmla="*/ 15 w 21"/>
                <a:gd name="T7" fmla="*/ 49 h 49"/>
                <a:gd name="T8" fmla="*/ 8 w 21"/>
                <a:gd name="T9" fmla="*/ 46 h 49"/>
                <a:gd name="T10" fmla="*/ 5 w 21"/>
                <a:gd name="T11" fmla="*/ 37 h 49"/>
                <a:gd name="T12" fmla="*/ 5 w 21"/>
                <a:gd name="T13" fmla="*/ 12 h 49"/>
                <a:gd name="T14" fmla="*/ 0 w 21"/>
                <a:gd name="T15" fmla="*/ 12 h 49"/>
                <a:gd name="T16" fmla="*/ 0 w 21"/>
                <a:gd name="T17" fmla="*/ 10 h 49"/>
                <a:gd name="T18" fmla="*/ 5 w 21"/>
                <a:gd name="T19" fmla="*/ 9 h 49"/>
                <a:gd name="T20" fmla="*/ 7 w 21"/>
                <a:gd name="T21" fmla="*/ 0 h 49"/>
                <a:gd name="T22" fmla="*/ 9 w 21"/>
                <a:gd name="T23" fmla="*/ 0 h 49"/>
                <a:gd name="T24" fmla="*/ 9 w 21"/>
                <a:gd name="T25" fmla="*/ 9 h 49"/>
                <a:gd name="T26" fmla="*/ 20 w 21"/>
                <a:gd name="T27" fmla="*/ 9 h 49"/>
                <a:gd name="T28" fmla="*/ 20 w 21"/>
                <a:gd name="T29" fmla="*/ 12 h 49"/>
                <a:gd name="T30" fmla="*/ 9 w 21"/>
                <a:gd name="T31" fmla="*/ 12 h 49"/>
                <a:gd name="T32" fmla="*/ 9 w 21"/>
                <a:gd name="T33" fmla="*/ 37 h 49"/>
                <a:gd name="T34" fmla="*/ 11 w 21"/>
                <a:gd name="T35" fmla="*/ 44 h 49"/>
                <a:gd name="T36" fmla="*/ 15 w 21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49">
                  <a:moveTo>
                    <a:pt x="15" y="46"/>
                  </a:moveTo>
                  <a:cubicBezTo>
                    <a:pt x="18" y="46"/>
                    <a:pt x="20" y="45"/>
                    <a:pt x="21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9"/>
                    <a:pt x="18" y="49"/>
                    <a:pt x="15" y="49"/>
                  </a:cubicBezTo>
                  <a:cubicBezTo>
                    <a:pt x="12" y="49"/>
                    <a:pt x="9" y="48"/>
                    <a:pt x="8" y="46"/>
                  </a:cubicBezTo>
                  <a:cubicBezTo>
                    <a:pt x="6" y="44"/>
                    <a:pt x="5" y="41"/>
                    <a:pt x="5" y="3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2"/>
                    <a:pt x="11" y="44"/>
                  </a:cubicBezTo>
                  <a:cubicBezTo>
                    <a:pt x="12" y="45"/>
                    <a:pt x="13" y="46"/>
                    <a:pt x="15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934">
              <a:extLst>
                <a:ext uri="{FF2B5EF4-FFF2-40B4-BE49-F238E27FC236}">
                  <a16:creationId xmlns:a16="http://schemas.microsoft.com/office/drawing/2014/main" id="{CE04CB48-89ED-42B6-AC47-F9491D97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200" y="5926138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5">
              <a:extLst>
                <a:ext uri="{FF2B5EF4-FFF2-40B4-BE49-F238E27FC236}">
                  <a16:creationId xmlns:a16="http://schemas.microsoft.com/office/drawing/2014/main" id="{383845A6-2731-438F-9D29-C0E7FD775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7513" y="5859463"/>
              <a:ext cx="92075" cy="112712"/>
            </a:xfrm>
            <a:custGeom>
              <a:avLst/>
              <a:gdLst>
                <a:gd name="T0" fmla="*/ 32 w 43"/>
                <a:gd name="T1" fmla="*/ 34 h 52"/>
                <a:gd name="T2" fmla="*/ 11 w 43"/>
                <a:gd name="T3" fmla="*/ 34 h 52"/>
                <a:gd name="T4" fmla="*/ 4 w 43"/>
                <a:gd name="T5" fmla="*/ 52 h 52"/>
                <a:gd name="T6" fmla="*/ 0 w 43"/>
                <a:gd name="T7" fmla="*/ 52 h 52"/>
                <a:gd name="T8" fmla="*/ 21 w 43"/>
                <a:gd name="T9" fmla="*/ 0 h 52"/>
                <a:gd name="T10" fmla="*/ 23 w 43"/>
                <a:gd name="T11" fmla="*/ 0 h 52"/>
                <a:gd name="T12" fmla="*/ 43 w 43"/>
                <a:gd name="T13" fmla="*/ 52 h 52"/>
                <a:gd name="T14" fmla="*/ 39 w 43"/>
                <a:gd name="T15" fmla="*/ 52 h 52"/>
                <a:gd name="T16" fmla="*/ 32 w 43"/>
                <a:gd name="T17" fmla="*/ 34 h 52"/>
                <a:gd name="T18" fmla="*/ 12 w 43"/>
                <a:gd name="T19" fmla="*/ 30 h 52"/>
                <a:gd name="T20" fmla="*/ 31 w 43"/>
                <a:gd name="T21" fmla="*/ 30 h 52"/>
                <a:gd name="T22" fmla="*/ 24 w 43"/>
                <a:gd name="T23" fmla="*/ 12 h 52"/>
                <a:gd name="T24" fmla="*/ 22 w 43"/>
                <a:gd name="T25" fmla="*/ 5 h 52"/>
                <a:gd name="T26" fmla="*/ 20 w 43"/>
                <a:gd name="T27" fmla="*/ 12 h 52"/>
                <a:gd name="T28" fmla="*/ 12 w 43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9" y="52"/>
                    <a:pt x="39" y="52"/>
                    <a:pt x="39" y="52"/>
                  </a:cubicBezTo>
                  <a:lnTo>
                    <a:pt x="32" y="34"/>
                  </a:lnTo>
                  <a:close/>
                  <a:moveTo>
                    <a:pt x="12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0"/>
                    <a:pt x="22" y="8"/>
                    <a:pt x="22" y="5"/>
                  </a:cubicBezTo>
                  <a:cubicBezTo>
                    <a:pt x="21" y="8"/>
                    <a:pt x="20" y="10"/>
                    <a:pt x="20" y="12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36">
              <a:extLst>
                <a:ext uri="{FF2B5EF4-FFF2-40B4-BE49-F238E27FC236}">
                  <a16:creationId xmlns:a16="http://schemas.microsoft.com/office/drawing/2014/main" id="{9FF50E3E-0B05-4621-BFAA-FCA48E86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7525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0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37">
              <a:extLst>
                <a:ext uri="{FF2B5EF4-FFF2-40B4-BE49-F238E27FC236}">
                  <a16:creationId xmlns:a16="http://schemas.microsoft.com/office/drawing/2014/main" id="{A5FDF807-1B22-44A4-ABC5-DBDA2497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0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20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1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38">
              <a:extLst>
                <a:ext uri="{FF2B5EF4-FFF2-40B4-BE49-F238E27FC236}">
                  <a16:creationId xmlns:a16="http://schemas.microsoft.com/office/drawing/2014/main" id="{18BCEA79-A7F3-471A-8D70-0AC3251EA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8338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29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4 w 34"/>
                <a:gd name="T13" fmla="*/ 5 h 40"/>
                <a:gd name="T14" fmla="*/ 17 w 34"/>
                <a:gd name="T15" fmla="*/ 0 h 40"/>
                <a:gd name="T16" fmla="*/ 29 w 34"/>
                <a:gd name="T17" fmla="*/ 5 h 40"/>
                <a:gd name="T18" fmla="*/ 34 w 34"/>
                <a:gd name="T19" fmla="*/ 20 h 40"/>
                <a:gd name="T20" fmla="*/ 3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0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3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2" y="31"/>
                    <a:pt x="29" y="34"/>
                  </a:cubicBezTo>
                  <a:cubicBezTo>
                    <a:pt x="26" y="38"/>
                    <a:pt x="22" y="40"/>
                    <a:pt x="17" y="40"/>
                  </a:cubicBezTo>
                  <a:cubicBezTo>
                    <a:pt x="13" y="40"/>
                    <a:pt x="10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0" y="27"/>
                    <a:pt x="0" y="24"/>
                    <a:pt x="0" y="20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1"/>
                    <a:pt x="29" y="5"/>
                  </a:cubicBezTo>
                  <a:cubicBezTo>
                    <a:pt x="32" y="9"/>
                    <a:pt x="34" y="13"/>
                    <a:pt x="34" y="20"/>
                  </a:cubicBezTo>
                  <a:close/>
                  <a:moveTo>
                    <a:pt x="3" y="20"/>
                  </a:moveTo>
                  <a:cubicBezTo>
                    <a:pt x="3" y="25"/>
                    <a:pt x="5" y="29"/>
                    <a:pt x="7" y="32"/>
                  </a:cubicBezTo>
                  <a:cubicBezTo>
                    <a:pt x="9" y="35"/>
                    <a:pt x="13" y="37"/>
                    <a:pt x="17" y="37"/>
                  </a:cubicBezTo>
                  <a:cubicBezTo>
                    <a:pt x="21" y="37"/>
                    <a:pt x="24" y="35"/>
                    <a:pt x="27" y="32"/>
                  </a:cubicBezTo>
                  <a:cubicBezTo>
                    <a:pt x="29" y="29"/>
                    <a:pt x="30" y="25"/>
                    <a:pt x="30" y="20"/>
                  </a:cubicBezTo>
                  <a:cubicBezTo>
                    <a:pt x="30" y="14"/>
                    <a:pt x="29" y="10"/>
                    <a:pt x="27" y="7"/>
                  </a:cubicBezTo>
                  <a:cubicBezTo>
                    <a:pt x="24" y="4"/>
                    <a:pt x="21" y="3"/>
                    <a:pt x="17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3" y="14"/>
                    <a:pt x="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39">
              <a:extLst>
                <a:ext uri="{FF2B5EF4-FFF2-40B4-BE49-F238E27FC236}">
                  <a16:creationId xmlns:a16="http://schemas.microsoft.com/office/drawing/2014/main" id="{A0B44DF9-F3BA-46EC-B047-7DF716866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8825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40">
              <a:extLst>
                <a:ext uri="{FF2B5EF4-FFF2-40B4-BE49-F238E27FC236}">
                  <a16:creationId xmlns:a16="http://schemas.microsoft.com/office/drawing/2014/main" id="{F4B16396-D2C9-4124-9E3F-CC5D7DE2F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9788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41">
              <a:extLst>
                <a:ext uri="{FF2B5EF4-FFF2-40B4-BE49-F238E27FC236}">
                  <a16:creationId xmlns:a16="http://schemas.microsoft.com/office/drawing/2014/main" id="{686B57CE-44E1-41B5-8612-F6485A88F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950" y="5888038"/>
              <a:ext cx="61913" cy="85725"/>
            </a:xfrm>
            <a:custGeom>
              <a:avLst/>
              <a:gdLst>
                <a:gd name="T0" fmla="*/ 26 w 29"/>
                <a:gd name="T1" fmla="*/ 39 h 40"/>
                <a:gd name="T2" fmla="*/ 26 w 29"/>
                <a:gd name="T3" fmla="*/ 33 h 40"/>
                <a:gd name="T4" fmla="*/ 25 w 29"/>
                <a:gd name="T5" fmla="*/ 33 h 40"/>
                <a:gd name="T6" fmla="*/ 19 w 29"/>
                <a:gd name="T7" fmla="*/ 38 h 40"/>
                <a:gd name="T8" fmla="*/ 12 w 29"/>
                <a:gd name="T9" fmla="*/ 40 h 40"/>
                <a:gd name="T10" fmla="*/ 3 w 29"/>
                <a:gd name="T11" fmla="*/ 37 h 40"/>
                <a:gd name="T12" fmla="*/ 0 w 29"/>
                <a:gd name="T13" fmla="*/ 29 h 40"/>
                <a:gd name="T14" fmla="*/ 5 w 29"/>
                <a:gd name="T15" fmla="*/ 20 h 40"/>
                <a:gd name="T16" fmla="*/ 18 w 29"/>
                <a:gd name="T17" fmla="*/ 17 h 40"/>
                <a:gd name="T18" fmla="*/ 26 w 29"/>
                <a:gd name="T19" fmla="*/ 16 h 40"/>
                <a:gd name="T20" fmla="*/ 26 w 29"/>
                <a:gd name="T21" fmla="*/ 14 h 40"/>
                <a:gd name="T22" fmla="*/ 23 w 29"/>
                <a:gd name="T23" fmla="*/ 6 h 40"/>
                <a:gd name="T24" fmla="*/ 16 w 29"/>
                <a:gd name="T25" fmla="*/ 3 h 40"/>
                <a:gd name="T26" fmla="*/ 5 w 29"/>
                <a:gd name="T27" fmla="*/ 6 h 40"/>
                <a:gd name="T28" fmla="*/ 4 w 29"/>
                <a:gd name="T29" fmla="*/ 3 h 40"/>
                <a:gd name="T30" fmla="*/ 16 w 29"/>
                <a:gd name="T31" fmla="*/ 0 h 40"/>
                <a:gd name="T32" fmla="*/ 26 w 29"/>
                <a:gd name="T33" fmla="*/ 3 h 40"/>
                <a:gd name="T34" fmla="*/ 29 w 29"/>
                <a:gd name="T35" fmla="*/ 13 h 40"/>
                <a:gd name="T36" fmla="*/ 29 w 29"/>
                <a:gd name="T37" fmla="*/ 39 h 40"/>
                <a:gd name="T38" fmla="*/ 26 w 29"/>
                <a:gd name="T39" fmla="*/ 39 h 40"/>
                <a:gd name="T40" fmla="*/ 12 w 29"/>
                <a:gd name="T41" fmla="*/ 37 h 40"/>
                <a:gd name="T42" fmla="*/ 22 w 29"/>
                <a:gd name="T43" fmla="*/ 33 h 40"/>
                <a:gd name="T44" fmla="*/ 26 w 29"/>
                <a:gd name="T45" fmla="*/ 23 h 40"/>
                <a:gd name="T46" fmla="*/ 26 w 29"/>
                <a:gd name="T47" fmla="*/ 19 h 40"/>
                <a:gd name="T48" fmla="*/ 19 w 29"/>
                <a:gd name="T49" fmla="*/ 20 h 40"/>
                <a:gd name="T50" fmla="*/ 7 w 29"/>
                <a:gd name="T51" fmla="*/ 22 h 40"/>
                <a:gd name="T52" fmla="*/ 4 w 29"/>
                <a:gd name="T53" fmla="*/ 29 h 40"/>
                <a:gd name="T54" fmla="*/ 6 w 29"/>
                <a:gd name="T55" fmla="*/ 35 h 40"/>
                <a:gd name="T56" fmla="*/ 12 w 29"/>
                <a:gd name="T5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0">
                  <a:moveTo>
                    <a:pt x="26" y="39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5"/>
                    <a:pt x="21" y="37"/>
                    <a:pt x="19" y="38"/>
                  </a:cubicBezTo>
                  <a:cubicBezTo>
                    <a:pt x="17" y="39"/>
                    <a:pt x="15" y="40"/>
                    <a:pt x="12" y="40"/>
                  </a:cubicBezTo>
                  <a:cubicBezTo>
                    <a:pt x="8" y="40"/>
                    <a:pt x="5" y="39"/>
                    <a:pt x="3" y="37"/>
                  </a:cubicBezTo>
                  <a:cubicBezTo>
                    <a:pt x="1" y="35"/>
                    <a:pt x="0" y="32"/>
                    <a:pt x="0" y="29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8"/>
                    <a:pt x="12" y="17"/>
                    <a:pt x="18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0"/>
                    <a:pt x="25" y="7"/>
                    <a:pt x="23" y="6"/>
                  </a:cubicBezTo>
                  <a:cubicBezTo>
                    <a:pt x="22" y="4"/>
                    <a:pt x="20" y="3"/>
                    <a:pt x="16" y="3"/>
                  </a:cubicBezTo>
                  <a:cubicBezTo>
                    <a:pt x="13" y="3"/>
                    <a:pt x="9" y="4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8" y="5"/>
                    <a:pt x="29" y="9"/>
                    <a:pt x="29" y="13"/>
                  </a:cubicBezTo>
                  <a:cubicBezTo>
                    <a:pt x="29" y="39"/>
                    <a:pt x="29" y="39"/>
                    <a:pt x="29" y="39"/>
                  </a:cubicBezTo>
                  <a:lnTo>
                    <a:pt x="26" y="39"/>
                  </a:lnTo>
                  <a:close/>
                  <a:moveTo>
                    <a:pt x="12" y="37"/>
                  </a:moveTo>
                  <a:cubicBezTo>
                    <a:pt x="16" y="37"/>
                    <a:pt x="20" y="35"/>
                    <a:pt x="22" y="33"/>
                  </a:cubicBezTo>
                  <a:cubicBezTo>
                    <a:pt x="24" y="31"/>
                    <a:pt x="26" y="27"/>
                    <a:pt x="26" y="2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3" y="20"/>
                    <a:pt x="9" y="21"/>
                    <a:pt x="7" y="22"/>
                  </a:cubicBezTo>
                  <a:cubicBezTo>
                    <a:pt x="5" y="24"/>
                    <a:pt x="4" y="26"/>
                    <a:pt x="4" y="29"/>
                  </a:cubicBezTo>
                  <a:cubicBezTo>
                    <a:pt x="4" y="31"/>
                    <a:pt x="4" y="33"/>
                    <a:pt x="6" y="35"/>
                  </a:cubicBezTo>
                  <a:cubicBezTo>
                    <a:pt x="7" y="36"/>
                    <a:pt x="9" y="37"/>
                    <a:pt x="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42">
              <a:extLst>
                <a:ext uri="{FF2B5EF4-FFF2-40B4-BE49-F238E27FC236}">
                  <a16:creationId xmlns:a16="http://schemas.microsoft.com/office/drawing/2014/main" id="{01B69F33-E9CF-422D-A1DC-A7A871FD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43">
              <a:extLst>
                <a:ext uri="{FF2B5EF4-FFF2-40B4-BE49-F238E27FC236}">
                  <a16:creationId xmlns:a16="http://schemas.microsoft.com/office/drawing/2014/main" id="{A0E7FA42-A114-4636-A682-7E5D45AA1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5888038"/>
              <a:ext cx="66675" cy="85725"/>
            </a:xfrm>
            <a:custGeom>
              <a:avLst/>
              <a:gdLst>
                <a:gd name="T0" fmla="*/ 18 w 31"/>
                <a:gd name="T1" fmla="*/ 40 h 40"/>
                <a:gd name="T2" fmla="*/ 5 w 31"/>
                <a:gd name="T3" fmla="*/ 35 h 40"/>
                <a:gd name="T4" fmla="*/ 0 w 31"/>
                <a:gd name="T5" fmla="*/ 20 h 40"/>
                <a:gd name="T6" fmla="*/ 4 w 31"/>
                <a:gd name="T7" fmla="*/ 5 h 40"/>
                <a:gd name="T8" fmla="*/ 17 w 31"/>
                <a:gd name="T9" fmla="*/ 0 h 40"/>
                <a:gd name="T10" fmla="*/ 27 w 31"/>
                <a:gd name="T11" fmla="*/ 4 h 40"/>
                <a:gd name="T12" fmla="*/ 31 w 31"/>
                <a:gd name="T13" fmla="*/ 17 h 40"/>
                <a:gd name="T14" fmla="*/ 31 w 31"/>
                <a:gd name="T15" fmla="*/ 20 h 40"/>
                <a:gd name="T16" fmla="*/ 4 w 31"/>
                <a:gd name="T17" fmla="*/ 20 h 40"/>
                <a:gd name="T18" fmla="*/ 7 w 31"/>
                <a:gd name="T19" fmla="*/ 32 h 40"/>
                <a:gd name="T20" fmla="*/ 18 w 31"/>
                <a:gd name="T21" fmla="*/ 37 h 40"/>
                <a:gd name="T22" fmla="*/ 24 w 31"/>
                <a:gd name="T23" fmla="*/ 36 h 40"/>
                <a:gd name="T24" fmla="*/ 30 w 31"/>
                <a:gd name="T25" fmla="*/ 34 h 40"/>
                <a:gd name="T26" fmla="*/ 30 w 31"/>
                <a:gd name="T27" fmla="*/ 37 h 40"/>
                <a:gd name="T28" fmla="*/ 24 w 31"/>
                <a:gd name="T29" fmla="*/ 39 h 40"/>
                <a:gd name="T30" fmla="*/ 18 w 31"/>
                <a:gd name="T31" fmla="*/ 40 h 40"/>
                <a:gd name="T32" fmla="*/ 17 w 31"/>
                <a:gd name="T33" fmla="*/ 3 h 40"/>
                <a:gd name="T34" fmla="*/ 8 w 31"/>
                <a:gd name="T35" fmla="*/ 6 h 40"/>
                <a:gd name="T36" fmla="*/ 4 w 31"/>
                <a:gd name="T37" fmla="*/ 17 h 40"/>
                <a:gd name="T38" fmla="*/ 28 w 31"/>
                <a:gd name="T39" fmla="*/ 17 h 40"/>
                <a:gd name="T40" fmla="*/ 25 w 31"/>
                <a:gd name="T41" fmla="*/ 7 h 40"/>
                <a:gd name="T42" fmla="*/ 17 w 31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4"/>
                    <a:pt x="1" y="9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8"/>
                    <a:pt x="31" y="12"/>
                    <a:pt x="31" y="17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7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5" y="36"/>
                    <a:pt x="27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5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AutoShape 945">
            <a:extLst>
              <a:ext uri="{FF2B5EF4-FFF2-40B4-BE49-F238E27FC236}">
                <a16:creationId xmlns:a16="http://schemas.microsoft.com/office/drawing/2014/main" id="{26A86DB7-0BF3-41F7-9E49-D133F49D14B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5148608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949">
            <a:extLst>
              <a:ext uri="{FF2B5EF4-FFF2-40B4-BE49-F238E27FC236}">
                <a16:creationId xmlns:a16="http://schemas.microsoft.com/office/drawing/2014/main" id="{C62A1A02-9EE9-4938-BA90-AAABC03A154A}"/>
              </a:ext>
            </a:extLst>
          </p:cNvPr>
          <p:cNvSpPr>
            <a:spLocks/>
          </p:cNvSpPr>
          <p:nvPr/>
        </p:nvSpPr>
        <p:spPr bwMode="auto">
          <a:xfrm>
            <a:off x="7299325" y="5396258"/>
            <a:ext cx="71438" cy="98425"/>
          </a:xfrm>
          <a:custGeom>
            <a:avLst/>
            <a:gdLst>
              <a:gd name="T0" fmla="*/ 15 w 33"/>
              <a:gd name="T1" fmla="*/ 45 h 45"/>
              <a:gd name="T2" fmla="*/ 3 w 33"/>
              <a:gd name="T3" fmla="*/ 4 h 45"/>
              <a:gd name="T4" fmla="*/ 2 w 33"/>
              <a:gd name="T5" fmla="*/ 4 h 45"/>
              <a:gd name="T6" fmla="*/ 3 w 33"/>
              <a:gd name="T7" fmla="*/ 12 h 45"/>
              <a:gd name="T8" fmla="*/ 3 w 33"/>
              <a:gd name="T9" fmla="*/ 45 h 45"/>
              <a:gd name="T10" fmla="*/ 0 w 33"/>
              <a:gd name="T11" fmla="*/ 45 h 45"/>
              <a:gd name="T12" fmla="*/ 0 w 33"/>
              <a:gd name="T13" fmla="*/ 0 h 45"/>
              <a:gd name="T14" fmla="*/ 4 w 33"/>
              <a:gd name="T15" fmla="*/ 0 h 45"/>
              <a:gd name="T16" fmla="*/ 14 w 33"/>
              <a:gd name="T17" fmla="*/ 34 h 45"/>
              <a:gd name="T18" fmla="*/ 16 w 33"/>
              <a:gd name="T19" fmla="*/ 42 h 45"/>
              <a:gd name="T20" fmla="*/ 16 w 33"/>
              <a:gd name="T21" fmla="*/ 42 h 45"/>
              <a:gd name="T22" fmla="*/ 18 w 33"/>
              <a:gd name="T23" fmla="*/ 34 h 45"/>
              <a:gd name="T24" fmla="*/ 28 w 33"/>
              <a:gd name="T25" fmla="*/ 0 h 45"/>
              <a:gd name="T26" fmla="*/ 33 w 33"/>
              <a:gd name="T27" fmla="*/ 0 h 45"/>
              <a:gd name="T28" fmla="*/ 33 w 33"/>
              <a:gd name="T29" fmla="*/ 45 h 45"/>
              <a:gd name="T30" fmla="*/ 30 w 33"/>
              <a:gd name="T31" fmla="*/ 45 h 45"/>
              <a:gd name="T32" fmla="*/ 30 w 33"/>
              <a:gd name="T33" fmla="*/ 12 h 45"/>
              <a:gd name="T34" fmla="*/ 30 w 33"/>
              <a:gd name="T35" fmla="*/ 4 h 45"/>
              <a:gd name="T36" fmla="*/ 30 w 33"/>
              <a:gd name="T37" fmla="*/ 4 h 45"/>
              <a:gd name="T38" fmla="*/ 18 w 33"/>
              <a:gd name="T39" fmla="*/ 45 h 45"/>
              <a:gd name="T40" fmla="*/ 15 w 33"/>
              <a:gd name="T41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45">
                <a:moveTo>
                  <a:pt x="15" y="45"/>
                </a:moveTo>
                <a:cubicBezTo>
                  <a:pt x="3" y="4"/>
                  <a:pt x="3" y="4"/>
                  <a:pt x="3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8"/>
                  <a:pt x="3" y="11"/>
                  <a:pt x="3" y="12"/>
                </a:cubicBezTo>
                <a:cubicBezTo>
                  <a:pt x="3" y="45"/>
                  <a:pt x="3" y="45"/>
                  <a:pt x="3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7"/>
                  <a:pt x="16" y="40"/>
                  <a:pt x="16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7" y="40"/>
                  <a:pt x="17" y="38"/>
                  <a:pt x="18" y="34"/>
                </a:cubicBezTo>
                <a:cubicBezTo>
                  <a:pt x="28" y="0"/>
                  <a:pt x="28" y="0"/>
                  <a:pt x="2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45"/>
                  <a:pt x="33" y="45"/>
                  <a:pt x="33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1"/>
                  <a:pt x="30" y="8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18" y="45"/>
                  <a:pt x="18" y="45"/>
                  <a:pt x="18" y="45"/>
                </a:cubicBezTo>
                <a:lnTo>
                  <a:pt x="15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950">
            <a:extLst>
              <a:ext uri="{FF2B5EF4-FFF2-40B4-BE49-F238E27FC236}">
                <a16:creationId xmlns:a16="http://schemas.microsoft.com/office/drawing/2014/main" id="{D075CC6A-4810-42CC-B9ED-3DC32E2D7D3C}"/>
              </a:ext>
            </a:extLst>
          </p:cNvPr>
          <p:cNvSpPr>
            <a:spLocks noEditPoints="1"/>
          </p:cNvSpPr>
          <p:nvPr/>
        </p:nvSpPr>
        <p:spPr bwMode="auto">
          <a:xfrm>
            <a:off x="7388225" y="5421658"/>
            <a:ext cx="42863" cy="73025"/>
          </a:xfrm>
          <a:custGeom>
            <a:avLst/>
            <a:gdLst>
              <a:gd name="T0" fmla="*/ 20 w 20"/>
              <a:gd name="T1" fmla="*/ 17 h 34"/>
              <a:gd name="T2" fmla="*/ 17 w 20"/>
              <a:gd name="T3" fmla="*/ 30 h 34"/>
              <a:gd name="T4" fmla="*/ 10 w 20"/>
              <a:gd name="T5" fmla="*/ 34 h 34"/>
              <a:gd name="T6" fmla="*/ 2 w 20"/>
              <a:gd name="T7" fmla="*/ 30 h 34"/>
              <a:gd name="T8" fmla="*/ 0 w 20"/>
              <a:gd name="T9" fmla="*/ 17 h 34"/>
              <a:gd name="T10" fmla="*/ 10 w 20"/>
              <a:gd name="T11" fmla="*/ 0 h 34"/>
              <a:gd name="T12" fmla="*/ 17 w 20"/>
              <a:gd name="T13" fmla="*/ 4 h 34"/>
              <a:gd name="T14" fmla="*/ 20 w 20"/>
              <a:gd name="T15" fmla="*/ 17 h 34"/>
              <a:gd name="T16" fmla="*/ 3 w 20"/>
              <a:gd name="T17" fmla="*/ 17 h 34"/>
              <a:gd name="T18" fmla="*/ 4 w 20"/>
              <a:gd name="T19" fmla="*/ 28 h 34"/>
              <a:gd name="T20" fmla="*/ 10 w 20"/>
              <a:gd name="T21" fmla="*/ 32 h 34"/>
              <a:gd name="T22" fmla="*/ 17 w 20"/>
              <a:gd name="T23" fmla="*/ 17 h 34"/>
              <a:gd name="T24" fmla="*/ 10 w 20"/>
              <a:gd name="T25" fmla="*/ 3 h 34"/>
              <a:gd name="T26" fmla="*/ 4 w 20"/>
              <a:gd name="T27" fmla="*/ 6 h 34"/>
              <a:gd name="T28" fmla="*/ 3 w 20"/>
              <a:gd name="T29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34">
                <a:moveTo>
                  <a:pt x="20" y="17"/>
                </a:moveTo>
                <a:cubicBezTo>
                  <a:pt x="20" y="23"/>
                  <a:pt x="19" y="27"/>
                  <a:pt x="17" y="30"/>
                </a:cubicBezTo>
                <a:cubicBezTo>
                  <a:pt x="15" y="33"/>
                  <a:pt x="13" y="34"/>
                  <a:pt x="10" y="34"/>
                </a:cubicBezTo>
                <a:cubicBezTo>
                  <a:pt x="6" y="34"/>
                  <a:pt x="4" y="33"/>
                  <a:pt x="2" y="30"/>
                </a:cubicBezTo>
                <a:cubicBezTo>
                  <a:pt x="0" y="27"/>
                  <a:pt x="0" y="23"/>
                  <a:pt x="0" y="17"/>
                </a:cubicBezTo>
                <a:cubicBezTo>
                  <a:pt x="0" y="6"/>
                  <a:pt x="3" y="0"/>
                  <a:pt x="10" y="0"/>
                </a:cubicBezTo>
                <a:cubicBezTo>
                  <a:pt x="13" y="0"/>
                  <a:pt x="15" y="1"/>
                  <a:pt x="17" y="4"/>
                </a:cubicBezTo>
                <a:cubicBezTo>
                  <a:pt x="19" y="7"/>
                  <a:pt x="20" y="12"/>
                  <a:pt x="20" y="17"/>
                </a:cubicBezTo>
                <a:close/>
                <a:moveTo>
                  <a:pt x="3" y="17"/>
                </a:moveTo>
                <a:cubicBezTo>
                  <a:pt x="3" y="22"/>
                  <a:pt x="3" y="26"/>
                  <a:pt x="4" y="28"/>
                </a:cubicBezTo>
                <a:cubicBezTo>
                  <a:pt x="5" y="30"/>
                  <a:pt x="7" y="32"/>
                  <a:pt x="10" y="32"/>
                </a:cubicBezTo>
                <a:cubicBezTo>
                  <a:pt x="14" y="32"/>
                  <a:pt x="17" y="27"/>
                  <a:pt x="17" y="17"/>
                </a:cubicBezTo>
                <a:cubicBezTo>
                  <a:pt x="17" y="8"/>
                  <a:pt x="14" y="3"/>
                  <a:pt x="10" y="3"/>
                </a:cubicBezTo>
                <a:cubicBezTo>
                  <a:pt x="7" y="3"/>
                  <a:pt x="5" y="4"/>
                  <a:pt x="4" y="6"/>
                </a:cubicBezTo>
                <a:cubicBezTo>
                  <a:pt x="3" y="9"/>
                  <a:pt x="3" y="12"/>
                  <a:pt x="3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951">
            <a:extLst>
              <a:ext uri="{FF2B5EF4-FFF2-40B4-BE49-F238E27FC236}">
                <a16:creationId xmlns:a16="http://schemas.microsoft.com/office/drawing/2014/main" id="{CF951237-30FA-47F4-8050-F9E698522EA5}"/>
              </a:ext>
            </a:extLst>
          </p:cNvPr>
          <p:cNvSpPr>
            <a:spLocks/>
          </p:cNvSpPr>
          <p:nvPr/>
        </p:nvSpPr>
        <p:spPr bwMode="auto">
          <a:xfrm>
            <a:off x="7442200" y="5421658"/>
            <a:ext cx="33338" cy="73025"/>
          </a:xfrm>
          <a:custGeom>
            <a:avLst/>
            <a:gdLst>
              <a:gd name="T0" fmla="*/ 15 w 15"/>
              <a:gd name="T1" fmla="*/ 25 h 34"/>
              <a:gd name="T2" fmla="*/ 13 w 15"/>
              <a:gd name="T3" fmla="*/ 32 h 34"/>
              <a:gd name="T4" fmla="*/ 7 w 15"/>
              <a:gd name="T5" fmla="*/ 34 h 34"/>
              <a:gd name="T6" fmla="*/ 3 w 15"/>
              <a:gd name="T7" fmla="*/ 34 h 34"/>
              <a:gd name="T8" fmla="*/ 0 w 15"/>
              <a:gd name="T9" fmla="*/ 33 h 34"/>
              <a:gd name="T10" fmla="*/ 0 w 15"/>
              <a:gd name="T11" fmla="*/ 29 h 34"/>
              <a:gd name="T12" fmla="*/ 3 w 15"/>
              <a:gd name="T13" fmla="*/ 31 h 34"/>
              <a:gd name="T14" fmla="*/ 7 w 15"/>
              <a:gd name="T15" fmla="*/ 32 h 34"/>
              <a:gd name="T16" fmla="*/ 11 w 15"/>
              <a:gd name="T17" fmla="*/ 30 h 34"/>
              <a:gd name="T18" fmla="*/ 12 w 15"/>
              <a:gd name="T19" fmla="*/ 25 h 34"/>
              <a:gd name="T20" fmla="*/ 11 w 15"/>
              <a:gd name="T21" fmla="*/ 22 h 34"/>
              <a:gd name="T22" fmla="*/ 7 w 15"/>
              <a:gd name="T23" fmla="*/ 18 h 34"/>
              <a:gd name="T24" fmla="*/ 3 w 15"/>
              <a:gd name="T25" fmla="*/ 15 h 34"/>
              <a:gd name="T26" fmla="*/ 1 w 15"/>
              <a:gd name="T27" fmla="*/ 12 h 34"/>
              <a:gd name="T28" fmla="*/ 0 w 15"/>
              <a:gd name="T29" fmla="*/ 8 h 34"/>
              <a:gd name="T30" fmla="*/ 2 w 15"/>
              <a:gd name="T31" fmla="*/ 2 h 34"/>
              <a:gd name="T32" fmla="*/ 9 w 15"/>
              <a:gd name="T33" fmla="*/ 0 h 34"/>
              <a:gd name="T34" fmla="*/ 15 w 15"/>
              <a:gd name="T35" fmla="*/ 2 h 34"/>
              <a:gd name="T36" fmla="*/ 14 w 15"/>
              <a:gd name="T37" fmla="*/ 4 h 34"/>
              <a:gd name="T38" fmla="*/ 8 w 15"/>
              <a:gd name="T39" fmla="*/ 3 h 34"/>
              <a:gd name="T40" fmla="*/ 4 w 15"/>
              <a:gd name="T41" fmla="*/ 4 h 34"/>
              <a:gd name="T42" fmla="*/ 3 w 15"/>
              <a:gd name="T43" fmla="*/ 8 h 34"/>
              <a:gd name="T44" fmla="*/ 4 w 15"/>
              <a:gd name="T45" fmla="*/ 12 h 34"/>
              <a:gd name="T46" fmla="*/ 8 w 15"/>
              <a:gd name="T47" fmla="*/ 16 h 34"/>
              <a:gd name="T48" fmla="*/ 13 w 15"/>
              <a:gd name="T49" fmla="*/ 19 h 34"/>
              <a:gd name="T50" fmla="*/ 15 w 15"/>
              <a:gd name="T51" fmla="*/ 22 h 34"/>
              <a:gd name="T52" fmla="*/ 15 w 15"/>
              <a:gd name="T53" fmla="*/ 2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" h="34">
                <a:moveTo>
                  <a:pt x="15" y="25"/>
                </a:moveTo>
                <a:cubicBezTo>
                  <a:pt x="15" y="28"/>
                  <a:pt x="15" y="30"/>
                  <a:pt x="13" y="32"/>
                </a:cubicBezTo>
                <a:cubicBezTo>
                  <a:pt x="12" y="34"/>
                  <a:pt x="9" y="34"/>
                  <a:pt x="7" y="34"/>
                </a:cubicBezTo>
                <a:cubicBezTo>
                  <a:pt x="5" y="34"/>
                  <a:pt x="4" y="34"/>
                  <a:pt x="3" y="34"/>
                </a:cubicBezTo>
                <a:cubicBezTo>
                  <a:pt x="2" y="33"/>
                  <a:pt x="1" y="33"/>
                  <a:pt x="0" y="33"/>
                </a:cubicBezTo>
                <a:cubicBezTo>
                  <a:pt x="0" y="29"/>
                  <a:pt x="0" y="29"/>
                  <a:pt x="0" y="29"/>
                </a:cubicBezTo>
                <a:cubicBezTo>
                  <a:pt x="1" y="30"/>
                  <a:pt x="2" y="31"/>
                  <a:pt x="3" y="31"/>
                </a:cubicBezTo>
                <a:cubicBezTo>
                  <a:pt x="4" y="31"/>
                  <a:pt x="6" y="32"/>
                  <a:pt x="7" y="32"/>
                </a:cubicBezTo>
                <a:cubicBezTo>
                  <a:pt x="9" y="32"/>
                  <a:pt x="10" y="31"/>
                  <a:pt x="11" y="30"/>
                </a:cubicBezTo>
                <a:cubicBezTo>
                  <a:pt x="12" y="29"/>
                  <a:pt x="12" y="27"/>
                  <a:pt x="12" y="25"/>
                </a:cubicBezTo>
                <a:cubicBezTo>
                  <a:pt x="12" y="24"/>
                  <a:pt x="12" y="23"/>
                  <a:pt x="11" y="22"/>
                </a:cubicBezTo>
                <a:cubicBezTo>
                  <a:pt x="11" y="21"/>
                  <a:pt x="9" y="20"/>
                  <a:pt x="7" y="18"/>
                </a:cubicBezTo>
                <a:cubicBezTo>
                  <a:pt x="5" y="17"/>
                  <a:pt x="3" y="16"/>
                  <a:pt x="3" y="15"/>
                </a:cubicBezTo>
                <a:cubicBezTo>
                  <a:pt x="2" y="14"/>
                  <a:pt x="1" y="13"/>
                  <a:pt x="1" y="12"/>
                </a:cubicBezTo>
                <a:cubicBezTo>
                  <a:pt x="0" y="11"/>
                  <a:pt x="0" y="10"/>
                  <a:pt x="0" y="8"/>
                </a:cubicBezTo>
                <a:cubicBezTo>
                  <a:pt x="0" y="6"/>
                  <a:pt x="1" y="4"/>
                  <a:pt x="2" y="2"/>
                </a:cubicBezTo>
                <a:cubicBezTo>
                  <a:pt x="4" y="1"/>
                  <a:pt x="6" y="0"/>
                  <a:pt x="9" y="0"/>
                </a:cubicBezTo>
                <a:cubicBezTo>
                  <a:pt x="11" y="0"/>
                  <a:pt x="14" y="1"/>
                  <a:pt x="15" y="2"/>
                </a:cubicBezTo>
                <a:cubicBezTo>
                  <a:pt x="14" y="4"/>
                  <a:pt x="14" y="4"/>
                  <a:pt x="14" y="4"/>
                </a:cubicBezTo>
                <a:cubicBezTo>
                  <a:pt x="12" y="3"/>
                  <a:pt x="10" y="3"/>
                  <a:pt x="8" y="3"/>
                </a:cubicBezTo>
                <a:cubicBezTo>
                  <a:pt x="7" y="3"/>
                  <a:pt x="5" y="3"/>
                  <a:pt x="4" y="4"/>
                </a:cubicBezTo>
                <a:cubicBezTo>
                  <a:pt x="3" y="5"/>
                  <a:pt x="3" y="7"/>
                  <a:pt x="3" y="8"/>
                </a:cubicBezTo>
                <a:cubicBezTo>
                  <a:pt x="3" y="10"/>
                  <a:pt x="3" y="11"/>
                  <a:pt x="4" y="12"/>
                </a:cubicBezTo>
                <a:cubicBezTo>
                  <a:pt x="5" y="13"/>
                  <a:pt x="6" y="14"/>
                  <a:pt x="8" y="16"/>
                </a:cubicBezTo>
                <a:cubicBezTo>
                  <a:pt x="10" y="17"/>
                  <a:pt x="12" y="18"/>
                  <a:pt x="13" y="19"/>
                </a:cubicBezTo>
                <a:cubicBezTo>
                  <a:pt x="14" y="20"/>
                  <a:pt x="14" y="21"/>
                  <a:pt x="15" y="22"/>
                </a:cubicBezTo>
                <a:cubicBezTo>
                  <a:pt x="15" y="23"/>
                  <a:pt x="15" y="24"/>
                  <a:pt x="15" y="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952">
            <a:extLst>
              <a:ext uri="{FF2B5EF4-FFF2-40B4-BE49-F238E27FC236}">
                <a16:creationId xmlns:a16="http://schemas.microsoft.com/office/drawing/2014/main" id="{8EB6FA30-E492-494F-B9EF-CD4650F45FB2}"/>
              </a:ext>
            </a:extLst>
          </p:cNvPr>
          <p:cNvSpPr>
            <a:spLocks/>
          </p:cNvSpPr>
          <p:nvPr/>
        </p:nvSpPr>
        <p:spPr bwMode="auto">
          <a:xfrm>
            <a:off x="7483475" y="5405783"/>
            <a:ext cx="23813" cy="88900"/>
          </a:xfrm>
          <a:custGeom>
            <a:avLst/>
            <a:gdLst>
              <a:gd name="T0" fmla="*/ 9 w 11"/>
              <a:gd name="T1" fmla="*/ 39 h 41"/>
              <a:gd name="T2" fmla="*/ 11 w 11"/>
              <a:gd name="T3" fmla="*/ 38 h 41"/>
              <a:gd name="T4" fmla="*/ 11 w 11"/>
              <a:gd name="T5" fmla="*/ 41 h 41"/>
              <a:gd name="T6" fmla="*/ 8 w 11"/>
              <a:gd name="T7" fmla="*/ 41 h 41"/>
              <a:gd name="T8" fmla="*/ 3 w 11"/>
              <a:gd name="T9" fmla="*/ 34 h 41"/>
              <a:gd name="T10" fmla="*/ 3 w 11"/>
              <a:gd name="T11" fmla="*/ 10 h 41"/>
              <a:gd name="T12" fmla="*/ 0 w 11"/>
              <a:gd name="T13" fmla="*/ 10 h 41"/>
              <a:gd name="T14" fmla="*/ 0 w 11"/>
              <a:gd name="T15" fmla="*/ 8 h 41"/>
              <a:gd name="T16" fmla="*/ 3 w 11"/>
              <a:gd name="T17" fmla="*/ 8 h 41"/>
              <a:gd name="T18" fmla="*/ 4 w 11"/>
              <a:gd name="T19" fmla="*/ 0 h 41"/>
              <a:gd name="T20" fmla="*/ 6 w 11"/>
              <a:gd name="T21" fmla="*/ 0 h 41"/>
              <a:gd name="T22" fmla="*/ 6 w 11"/>
              <a:gd name="T23" fmla="*/ 8 h 41"/>
              <a:gd name="T24" fmla="*/ 11 w 11"/>
              <a:gd name="T25" fmla="*/ 8 h 41"/>
              <a:gd name="T26" fmla="*/ 11 w 11"/>
              <a:gd name="T27" fmla="*/ 10 h 41"/>
              <a:gd name="T28" fmla="*/ 6 w 11"/>
              <a:gd name="T29" fmla="*/ 10 h 41"/>
              <a:gd name="T30" fmla="*/ 6 w 11"/>
              <a:gd name="T31" fmla="*/ 33 h 41"/>
              <a:gd name="T32" fmla="*/ 6 w 11"/>
              <a:gd name="T33" fmla="*/ 38 h 41"/>
              <a:gd name="T34" fmla="*/ 9 w 11"/>
              <a:gd name="T35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" h="41">
                <a:moveTo>
                  <a:pt x="9" y="39"/>
                </a:moveTo>
                <a:cubicBezTo>
                  <a:pt x="10" y="39"/>
                  <a:pt x="11" y="39"/>
                  <a:pt x="11" y="38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9" y="41"/>
                  <a:pt x="8" y="41"/>
                </a:cubicBezTo>
                <a:cubicBezTo>
                  <a:pt x="5" y="41"/>
                  <a:pt x="3" y="39"/>
                  <a:pt x="3" y="34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0" y="8"/>
                  <a:pt x="0" y="8"/>
                </a:cubicBezTo>
                <a:cubicBezTo>
                  <a:pt x="3" y="8"/>
                  <a:pt x="3" y="8"/>
                  <a:pt x="3" y="8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8"/>
                  <a:pt x="6" y="8"/>
                  <a:pt x="6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5"/>
                  <a:pt x="6" y="37"/>
                  <a:pt x="6" y="38"/>
                </a:cubicBezTo>
                <a:cubicBezTo>
                  <a:pt x="7" y="38"/>
                  <a:pt x="8" y="39"/>
                  <a:pt x="9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953">
            <a:extLst>
              <a:ext uri="{FF2B5EF4-FFF2-40B4-BE49-F238E27FC236}">
                <a16:creationId xmlns:a16="http://schemas.microsoft.com/office/drawing/2014/main" id="{A8688218-2348-4268-8666-F241AAD1276A}"/>
              </a:ext>
            </a:extLst>
          </p:cNvPr>
          <p:cNvSpPr>
            <a:spLocks/>
          </p:cNvSpPr>
          <p:nvPr/>
        </p:nvSpPr>
        <p:spPr bwMode="auto">
          <a:xfrm>
            <a:off x="7546975" y="5396258"/>
            <a:ext cx="53975" cy="98425"/>
          </a:xfrm>
          <a:custGeom>
            <a:avLst/>
            <a:gdLst>
              <a:gd name="T0" fmla="*/ 21 w 25"/>
              <a:gd name="T1" fmla="*/ 0 h 45"/>
              <a:gd name="T2" fmla="*/ 25 w 25"/>
              <a:gd name="T3" fmla="*/ 0 h 45"/>
              <a:gd name="T4" fmla="*/ 14 w 25"/>
              <a:gd name="T5" fmla="*/ 45 h 45"/>
              <a:gd name="T6" fmla="*/ 11 w 25"/>
              <a:gd name="T7" fmla="*/ 45 h 45"/>
              <a:gd name="T8" fmla="*/ 0 w 25"/>
              <a:gd name="T9" fmla="*/ 0 h 45"/>
              <a:gd name="T10" fmla="*/ 3 w 25"/>
              <a:gd name="T11" fmla="*/ 0 h 45"/>
              <a:gd name="T12" fmla="*/ 11 w 25"/>
              <a:gd name="T13" fmla="*/ 32 h 45"/>
              <a:gd name="T14" fmla="*/ 12 w 25"/>
              <a:gd name="T15" fmla="*/ 37 h 45"/>
              <a:gd name="T16" fmla="*/ 12 w 25"/>
              <a:gd name="T17" fmla="*/ 41 h 45"/>
              <a:gd name="T18" fmla="*/ 13 w 25"/>
              <a:gd name="T19" fmla="*/ 38 h 45"/>
              <a:gd name="T20" fmla="*/ 13 w 25"/>
              <a:gd name="T21" fmla="*/ 35 h 45"/>
              <a:gd name="T22" fmla="*/ 21 w 25"/>
              <a:gd name="T2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45">
                <a:moveTo>
                  <a:pt x="21" y="0"/>
                </a:moveTo>
                <a:cubicBezTo>
                  <a:pt x="25" y="0"/>
                  <a:pt x="25" y="0"/>
                  <a:pt x="25" y="0"/>
                </a:cubicBezTo>
                <a:cubicBezTo>
                  <a:pt x="14" y="45"/>
                  <a:pt x="14" y="45"/>
                  <a:pt x="14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4"/>
                  <a:pt x="11" y="36"/>
                  <a:pt x="12" y="37"/>
                </a:cubicBezTo>
                <a:cubicBezTo>
                  <a:pt x="12" y="38"/>
                  <a:pt x="12" y="39"/>
                  <a:pt x="12" y="41"/>
                </a:cubicBezTo>
                <a:cubicBezTo>
                  <a:pt x="12" y="40"/>
                  <a:pt x="13" y="39"/>
                  <a:pt x="13" y="38"/>
                </a:cubicBezTo>
                <a:cubicBezTo>
                  <a:pt x="13" y="36"/>
                  <a:pt x="13" y="36"/>
                  <a:pt x="13" y="35"/>
                </a:cubicBezTo>
                <a:cubicBezTo>
                  <a:pt x="13" y="34"/>
                  <a:pt x="16" y="22"/>
                  <a:pt x="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954">
            <a:extLst>
              <a:ext uri="{FF2B5EF4-FFF2-40B4-BE49-F238E27FC236}">
                <a16:creationId xmlns:a16="http://schemas.microsoft.com/office/drawing/2014/main" id="{9BA05A1C-B7A1-4F07-B3D5-43361B92B04C}"/>
              </a:ext>
            </a:extLst>
          </p:cNvPr>
          <p:cNvSpPr>
            <a:spLocks noEditPoints="1"/>
          </p:cNvSpPr>
          <p:nvPr/>
        </p:nvSpPr>
        <p:spPr bwMode="auto">
          <a:xfrm>
            <a:off x="7604125" y="5421658"/>
            <a:ext cx="38100" cy="73025"/>
          </a:xfrm>
          <a:custGeom>
            <a:avLst/>
            <a:gdLst>
              <a:gd name="T0" fmla="*/ 15 w 17"/>
              <a:gd name="T1" fmla="*/ 34 h 34"/>
              <a:gd name="T2" fmla="*/ 15 w 17"/>
              <a:gd name="T3" fmla="*/ 29 h 34"/>
              <a:gd name="T4" fmla="*/ 14 w 17"/>
              <a:gd name="T5" fmla="*/ 29 h 34"/>
              <a:gd name="T6" fmla="*/ 7 w 17"/>
              <a:gd name="T7" fmla="*/ 34 h 34"/>
              <a:gd name="T8" fmla="*/ 2 w 17"/>
              <a:gd name="T9" fmla="*/ 32 h 34"/>
              <a:gd name="T10" fmla="*/ 0 w 17"/>
              <a:gd name="T11" fmla="*/ 25 h 34"/>
              <a:gd name="T12" fmla="*/ 3 w 17"/>
              <a:gd name="T13" fmla="*/ 17 h 34"/>
              <a:gd name="T14" fmla="*/ 11 w 17"/>
              <a:gd name="T15" fmla="*/ 14 h 34"/>
              <a:gd name="T16" fmla="*/ 14 w 17"/>
              <a:gd name="T17" fmla="*/ 14 h 34"/>
              <a:gd name="T18" fmla="*/ 14 w 17"/>
              <a:gd name="T19" fmla="*/ 11 h 34"/>
              <a:gd name="T20" fmla="*/ 13 w 17"/>
              <a:gd name="T21" fmla="*/ 5 h 34"/>
              <a:gd name="T22" fmla="*/ 9 w 17"/>
              <a:gd name="T23" fmla="*/ 3 h 34"/>
              <a:gd name="T24" fmla="*/ 4 w 17"/>
              <a:gd name="T25" fmla="*/ 4 h 34"/>
              <a:gd name="T26" fmla="*/ 2 w 17"/>
              <a:gd name="T27" fmla="*/ 2 h 34"/>
              <a:gd name="T28" fmla="*/ 10 w 17"/>
              <a:gd name="T29" fmla="*/ 0 h 34"/>
              <a:gd name="T30" fmla="*/ 15 w 17"/>
              <a:gd name="T31" fmla="*/ 3 h 34"/>
              <a:gd name="T32" fmla="*/ 17 w 17"/>
              <a:gd name="T33" fmla="*/ 11 h 34"/>
              <a:gd name="T34" fmla="*/ 17 w 17"/>
              <a:gd name="T35" fmla="*/ 34 h 34"/>
              <a:gd name="T36" fmla="*/ 15 w 17"/>
              <a:gd name="T37" fmla="*/ 34 h 34"/>
              <a:gd name="T38" fmla="*/ 8 w 17"/>
              <a:gd name="T39" fmla="*/ 32 h 34"/>
              <a:gd name="T40" fmla="*/ 13 w 17"/>
              <a:gd name="T41" fmla="*/ 29 h 34"/>
              <a:gd name="T42" fmla="*/ 14 w 17"/>
              <a:gd name="T43" fmla="*/ 20 h 34"/>
              <a:gd name="T44" fmla="*/ 14 w 17"/>
              <a:gd name="T45" fmla="*/ 17 h 34"/>
              <a:gd name="T46" fmla="*/ 11 w 17"/>
              <a:gd name="T47" fmla="*/ 17 h 34"/>
              <a:gd name="T48" fmla="*/ 5 w 17"/>
              <a:gd name="T49" fmla="*/ 19 h 34"/>
              <a:gd name="T50" fmla="*/ 3 w 17"/>
              <a:gd name="T51" fmla="*/ 25 h 34"/>
              <a:gd name="T52" fmla="*/ 4 w 17"/>
              <a:gd name="T53" fmla="*/ 30 h 34"/>
              <a:gd name="T54" fmla="*/ 8 w 17"/>
              <a:gd name="T55" fmla="*/ 3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" h="34">
                <a:moveTo>
                  <a:pt x="15" y="34"/>
                </a:moveTo>
                <a:cubicBezTo>
                  <a:pt x="15" y="29"/>
                  <a:pt x="15" y="29"/>
                  <a:pt x="15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3"/>
                  <a:pt x="10" y="34"/>
                  <a:pt x="7" y="34"/>
                </a:cubicBezTo>
                <a:cubicBezTo>
                  <a:pt x="5" y="34"/>
                  <a:pt x="3" y="34"/>
                  <a:pt x="2" y="32"/>
                </a:cubicBezTo>
                <a:cubicBezTo>
                  <a:pt x="1" y="30"/>
                  <a:pt x="0" y="28"/>
                  <a:pt x="0" y="25"/>
                </a:cubicBezTo>
                <a:cubicBezTo>
                  <a:pt x="0" y="22"/>
                  <a:pt x="1" y="19"/>
                  <a:pt x="3" y="17"/>
                </a:cubicBezTo>
                <a:cubicBezTo>
                  <a:pt x="5" y="16"/>
                  <a:pt x="7" y="15"/>
                  <a:pt x="11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8"/>
                  <a:pt x="14" y="6"/>
                  <a:pt x="13" y="5"/>
                </a:cubicBezTo>
                <a:cubicBezTo>
                  <a:pt x="12" y="3"/>
                  <a:pt x="11" y="3"/>
                  <a:pt x="9" y="3"/>
                </a:cubicBezTo>
                <a:cubicBezTo>
                  <a:pt x="7" y="3"/>
                  <a:pt x="6" y="3"/>
                  <a:pt x="4" y="4"/>
                </a:cubicBezTo>
                <a:cubicBezTo>
                  <a:pt x="2" y="2"/>
                  <a:pt x="2" y="2"/>
                  <a:pt x="2" y="2"/>
                </a:cubicBezTo>
                <a:cubicBezTo>
                  <a:pt x="5" y="1"/>
                  <a:pt x="7" y="0"/>
                  <a:pt x="10" y="0"/>
                </a:cubicBezTo>
                <a:cubicBezTo>
                  <a:pt x="12" y="0"/>
                  <a:pt x="14" y="1"/>
                  <a:pt x="15" y="3"/>
                </a:cubicBezTo>
                <a:cubicBezTo>
                  <a:pt x="17" y="4"/>
                  <a:pt x="17" y="7"/>
                  <a:pt x="17" y="11"/>
                </a:cubicBezTo>
                <a:cubicBezTo>
                  <a:pt x="17" y="34"/>
                  <a:pt x="17" y="34"/>
                  <a:pt x="17" y="34"/>
                </a:cubicBezTo>
                <a:lnTo>
                  <a:pt x="15" y="34"/>
                </a:lnTo>
                <a:close/>
                <a:moveTo>
                  <a:pt x="8" y="32"/>
                </a:moveTo>
                <a:cubicBezTo>
                  <a:pt x="10" y="32"/>
                  <a:pt x="12" y="31"/>
                  <a:pt x="13" y="29"/>
                </a:cubicBezTo>
                <a:cubicBezTo>
                  <a:pt x="14" y="27"/>
                  <a:pt x="14" y="24"/>
                  <a:pt x="14" y="20"/>
                </a:cubicBezTo>
                <a:cubicBezTo>
                  <a:pt x="14" y="17"/>
                  <a:pt x="14" y="17"/>
                  <a:pt x="14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8" y="17"/>
                  <a:pt x="6" y="18"/>
                  <a:pt x="5" y="19"/>
                </a:cubicBezTo>
                <a:cubicBezTo>
                  <a:pt x="4" y="20"/>
                  <a:pt x="3" y="22"/>
                  <a:pt x="3" y="25"/>
                </a:cubicBezTo>
                <a:cubicBezTo>
                  <a:pt x="3" y="27"/>
                  <a:pt x="3" y="29"/>
                  <a:pt x="4" y="30"/>
                </a:cubicBezTo>
                <a:cubicBezTo>
                  <a:pt x="5" y="31"/>
                  <a:pt x="6" y="32"/>
                  <a:pt x="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55">
            <a:extLst>
              <a:ext uri="{FF2B5EF4-FFF2-40B4-BE49-F238E27FC236}">
                <a16:creationId xmlns:a16="http://schemas.microsoft.com/office/drawing/2014/main" id="{6934E902-2015-4C78-9BD1-5B85CBA7F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5" y="5389908"/>
            <a:ext cx="6350" cy="10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56">
            <a:extLst>
              <a:ext uri="{FF2B5EF4-FFF2-40B4-BE49-F238E27FC236}">
                <a16:creationId xmlns:a16="http://schemas.microsoft.com/office/drawing/2014/main" id="{AC8CBEC2-9776-4257-AF70-BD71826B5BAC}"/>
              </a:ext>
            </a:extLst>
          </p:cNvPr>
          <p:cNvSpPr>
            <a:spLocks/>
          </p:cNvSpPr>
          <p:nvPr/>
        </p:nvSpPr>
        <p:spPr bwMode="auto">
          <a:xfrm>
            <a:off x="7686675" y="5423246"/>
            <a:ext cx="39688" cy="71438"/>
          </a:xfrm>
          <a:custGeom>
            <a:avLst/>
            <a:gdLst>
              <a:gd name="T0" fmla="*/ 3 w 18"/>
              <a:gd name="T1" fmla="*/ 0 h 33"/>
              <a:gd name="T2" fmla="*/ 3 w 18"/>
              <a:gd name="T3" fmla="*/ 21 h 33"/>
              <a:gd name="T4" fmla="*/ 4 w 18"/>
              <a:gd name="T5" fmla="*/ 28 h 33"/>
              <a:gd name="T6" fmla="*/ 7 w 18"/>
              <a:gd name="T7" fmla="*/ 31 h 33"/>
              <a:gd name="T8" fmla="*/ 13 w 18"/>
              <a:gd name="T9" fmla="*/ 28 h 33"/>
              <a:gd name="T10" fmla="*/ 15 w 18"/>
              <a:gd name="T11" fmla="*/ 18 h 33"/>
              <a:gd name="T12" fmla="*/ 15 w 18"/>
              <a:gd name="T13" fmla="*/ 0 h 33"/>
              <a:gd name="T14" fmla="*/ 18 w 18"/>
              <a:gd name="T15" fmla="*/ 0 h 33"/>
              <a:gd name="T16" fmla="*/ 18 w 18"/>
              <a:gd name="T17" fmla="*/ 33 h 33"/>
              <a:gd name="T18" fmla="*/ 15 w 18"/>
              <a:gd name="T19" fmla="*/ 33 h 33"/>
              <a:gd name="T20" fmla="*/ 15 w 18"/>
              <a:gd name="T21" fmla="*/ 28 h 33"/>
              <a:gd name="T22" fmla="*/ 15 w 18"/>
              <a:gd name="T23" fmla="*/ 28 h 33"/>
              <a:gd name="T24" fmla="*/ 12 w 18"/>
              <a:gd name="T25" fmla="*/ 32 h 33"/>
              <a:gd name="T26" fmla="*/ 7 w 18"/>
              <a:gd name="T27" fmla="*/ 33 h 33"/>
              <a:gd name="T28" fmla="*/ 2 w 18"/>
              <a:gd name="T29" fmla="*/ 31 h 33"/>
              <a:gd name="T30" fmla="*/ 0 w 18"/>
              <a:gd name="T31" fmla="*/ 21 h 33"/>
              <a:gd name="T32" fmla="*/ 0 w 18"/>
              <a:gd name="T33" fmla="*/ 0 h 33"/>
              <a:gd name="T34" fmla="*/ 3 w 18"/>
              <a:gd name="T3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33">
                <a:moveTo>
                  <a:pt x="3" y="0"/>
                </a:moveTo>
                <a:cubicBezTo>
                  <a:pt x="3" y="21"/>
                  <a:pt x="3" y="21"/>
                  <a:pt x="3" y="21"/>
                </a:cubicBezTo>
                <a:cubicBezTo>
                  <a:pt x="3" y="25"/>
                  <a:pt x="3" y="27"/>
                  <a:pt x="4" y="28"/>
                </a:cubicBezTo>
                <a:cubicBezTo>
                  <a:pt x="5" y="30"/>
                  <a:pt x="6" y="31"/>
                  <a:pt x="7" y="31"/>
                </a:cubicBezTo>
                <a:cubicBezTo>
                  <a:pt x="10" y="31"/>
                  <a:pt x="12" y="30"/>
                  <a:pt x="13" y="28"/>
                </a:cubicBezTo>
                <a:cubicBezTo>
                  <a:pt x="14" y="26"/>
                  <a:pt x="15" y="22"/>
                  <a:pt x="15" y="18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3"/>
                  <a:pt x="18" y="33"/>
                  <a:pt x="18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4" y="30"/>
                  <a:pt x="13" y="31"/>
                  <a:pt x="12" y="32"/>
                </a:cubicBezTo>
                <a:cubicBezTo>
                  <a:pt x="10" y="33"/>
                  <a:pt x="9" y="33"/>
                  <a:pt x="7" y="33"/>
                </a:cubicBezTo>
                <a:cubicBezTo>
                  <a:pt x="5" y="33"/>
                  <a:pt x="3" y="32"/>
                  <a:pt x="2" y="31"/>
                </a:cubicBezTo>
                <a:cubicBezTo>
                  <a:pt x="0" y="29"/>
                  <a:pt x="0" y="26"/>
                  <a:pt x="0" y="21"/>
                </a:cubicBezTo>
                <a:cubicBezTo>
                  <a:pt x="0" y="0"/>
                  <a:pt x="0" y="0"/>
                  <a:pt x="0" y="0"/>
                </a:cubicBezTo>
                <a:lnTo>
                  <a:pt x="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57">
            <a:extLst>
              <a:ext uri="{FF2B5EF4-FFF2-40B4-BE49-F238E27FC236}">
                <a16:creationId xmlns:a16="http://schemas.microsoft.com/office/drawing/2014/main" id="{60465622-A242-4A02-862E-B58BF163887B}"/>
              </a:ext>
            </a:extLst>
          </p:cNvPr>
          <p:cNvSpPr>
            <a:spLocks noEditPoints="1"/>
          </p:cNvSpPr>
          <p:nvPr/>
        </p:nvSpPr>
        <p:spPr bwMode="auto">
          <a:xfrm>
            <a:off x="7739063" y="5421658"/>
            <a:ext cx="39688" cy="73025"/>
          </a:xfrm>
          <a:custGeom>
            <a:avLst/>
            <a:gdLst>
              <a:gd name="T0" fmla="*/ 15 w 18"/>
              <a:gd name="T1" fmla="*/ 34 h 34"/>
              <a:gd name="T2" fmla="*/ 15 w 18"/>
              <a:gd name="T3" fmla="*/ 29 h 34"/>
              <a:gd name="T4" fmla="*/ 15 w 18"/>
              <a:gd name="T5" fmla="*/ 29 h 34"/>
              <a:gd name="T6" fmla="*/ 8 w 18"/>
              <a:gd name="T7" fmla="*/ 34 h 34"/>
              <a:gd name="T8" fmla="*/ 2 w 18"/>
              <a:gd name="T9" fmla="*/ 32 h 34"/>
              <a:gd name="T10" fmla="*/ 0 w 18"/>
              <a:gd name="T11" fmla="*/ 25 h 34"/>
              <a:gd name="T12" fmla="*/ 3 w 18"/>
              <a:gd name="T13" fmla="*/ 17 h 34"/>
              <a:gd name="T14" fmla="*/ 11 w 18"/>
              <a:gd name="T15" fmla="*/ 14 h 34"/>
              <a:gd name="T16" fmla="*/ 15 w 18"/>
              <a:gd name="T17" fmla="*/ 14 h 34"/>
              <a:gd name="T18" fmla="*/ 15 w 18"/>
              <a:gd name="T19" fmla="*/ 11 h 34"/>
              <a:gd name="T20" fmla="*/ 14 w 18"/>
              <a:gd name="T21" fmla="*/ 5 h 34"/>
              <a:gd name="T22" fmla="*/ 10 w 18"/>
              <a:gd name="T23" fmla="*/ 3 h 34"/>
              <a:gd name="T24" fmla="*/ 4 w 18"/>
              <a:gd name="T25" fmla="*/ 4 h 34"/>
              <a:gd name="T26" fmla="*/ 3 w 18"/>
              <a:gd name="T27" fmla="*/ 2 h 34"/>
              <a:gd name="T28" fmla="*/ 10 w 18"/>
              <a:gd name="T29" fmla="*/ 0 h 34"/>
              <a:gd name="T30" fmla="*/ 16 w 18"/>
              <a:gd name="T31" fmla="*/ 3 h 34"/>
              <a:gd name="T32" fmla="*/ 18 w 18"/>
              <a:gd name="T33" fmla="*/ 11 h 34"/>
              <a:gd name="T34" fmla="*/ 18 w 18"/>
              <a:gd name="T35" fmla="*/ 34 h 34"/>
              <a:gd name="T36" fmla="*/ 15 w 18"/>
              <a:gd name="T37" fmla="*/ 34 h 34"/>
              <a:gd name="T38" fmla="*/ 8 w 18"/>
              <a:gd name="T39" fmla="*/ 32 h 34"/>
              <a:gd name="T40" fmla="*/ 13 w 18"/>
              <a:gd name="T41" fmla="*/ 29 h 34"/>
              <a:gd name="T42" fmla="*/ 15 w 18"/>
              <a:gd name="T43" fmla="*/ 20 h 34"/>
              <a:gd name="T44" fmla="*/ 15 w 18"/>
              <a:gd name="T45" fmla="*/ 17 h 34"/>
              <a:gd name="T46" fmla="*/ 11 w 18"/>
              <a:gd name="T47" fmla="*/ 17 h 34"/>
              <a:gd name="T48" fmla="*/ 6 w 18"/>
              <a:gd name="T49" fmla="*/ 19 h 34"/>
              <a:gd name="T50" fmla="*/ 4 w 18"/>
              <a:gd name="T51" fmla="*/ 25 h 34"/>
              <a:gd name="T52" fmla="*/ 5 w 18"/>
              <a:gd name="T53" fmla="*/ 30 h 34"/>
              <a:gd name="T54" fmla="*/ 8 w 18"/>
              <a:gd name="T55" fmla="*/ 3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" h="34">
                <a:moveTo>
                  <a:pt x="15" y="34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3"/>
                  <a:pt x="11" y="34"/>
                  <a:pt x="8" y="34"/>
                </a:cubicBezTo>
                <a:cubicBezTo>
                  <a:pt x="6" y="34"/>
                  <a:pt x="4" y="34"/>
                  <a:pt x="2" y="32"/>
                </a:cubicBezTo>
                <a:cubicBezTo>
                  <a:pt x="1" y="30"/>
                  <a:pt x="0" y="28"/>
                  <a:pt x="0" y="25"/>
                </a:cubicBezTo>
                <a:cubicBezTo>
                  <a:pt x="0" y="22"/>
                  <a:pt x="1" y="19"/>
                  <a:pt x="3" y="17"/>
                </a:cubicBezTo>
                <a:cubicBezTo>
                  <a:pt x="5" y="16"/>
                  <a:pt x="8" y="15"/>
                  <a:pt x="11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8"/>
                  <a:pt x="15" y="6"/>
                  <a:pt x="14" y="5"/>
                </a:cubicBezTo>
                <a:cubicBezTo>
                  <a:pt x="13" y="3"/>
                  <a:pt x="12" y="3"/>
                  <a:pt x="10" y="3"/>
                </a:cubicBezTo>
                <a:cubicBezTo>
                  <a:pt x="8" y="3"/>
                  <a:pt x="6" y="3"/>
                  <a:pt x="4" y="4"/>
                </a:cubicBezTo>
                <a:cubicBezTo>
                  <a:pt x="3" y="2"/>
                  <a:pt x="3" y="2"/>
                  <a:pt x="3" y="2"/>
                </a:cubicBezTo>
                <a:cubicBezTo>
                  <a:pt x="5" y="1"/>
                  <a:pt x="8" y="0"/>
                  <a:pt x="10" y="0"/>
                </a:cubicBezTo>
                <a:cubicBezTo>
                  <a:pt x="13" y="0"/>
                  <a:pt x="15" y="1"/>
                  <a:pt x="16" y="3"/>
                </a:cubicBezTo>
                <a:cubicBezTo>
                  <a:pt x="17" y="4"/>
                  <a:pt x="18" y="7"/>
                  <a:pt x="18" y="11"/>
                </a:cubicBezTo>
                <a:cubicBezTo>
                  <a:pt x="18" y="34"/>
                  <a:pt x="18" y="34"/>
                  <a:pt x="18" y="34"/>
                </a:cubicBezTo>
                <a:lnTo>
                  <a:pt x="15" y="34"/>
                </a:lnTo>
                <a:close/>
                <a:moveTo>
                  <a:pt x="8" y="32"/>
                </a:moveTo>
                <a:cubicBezTo>
                  <a:pt x="10" y="32"/>
                  <a:pt x="12" y="31"/>
                  <a:pt x="13" y="29"/>
                </a:cubicBezTo>
                <a:cubicBezTo>
                  <a:pt x="14" y="27"/>
                  <a:pt x="15" y="24"/>
                  <a:pt x="15" y="20"/>
                </a:cubicBezTo>
                <a:cubicBezTo>
                  <a:pt x="15" y="17"/>
                  <a:pt x="15" y="17"/>
                  <a:pt x="15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9" y="17"/>
                  <a:pt x="7" y="18"/>
                  <a:pt x="6" y="19"/>
                </a:cubicBezTo>
                <a:cubicBezTo>
                  <a:pt x="4" y="20"/>
                  <a:pt x="4" y="22"/>
                  <a:pt x="4" y="25"/>
                </a:cubicBezTo>
                <a:cubicBezTo>
                  <a:pt x="4" y="27"/>
                  <a:pt x="4" y="29"/>
                  <a:pt x="5" y="30"/>
                </a:cubicBezTo>
                <a:cubicBezTo>
                  <a:pt x="6" y="31"/>
                  <a:pt x="7" y="32"/>
                  <a:pt x="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58">
            <a:extLst>
              <a:ext uri="{FF2B5EF4-FFF2-40B4-BE49-F238E27FC236}">
                <a16:creationId xmlns:a16="http://schemas.microsoft.com/office/drawing/2014/main" id="{36596869-F591-49BA-A33A-84B5D694FC42}"/>
              </a:ext>
            </a:extLst>
          </p:cNvPr>
          <p:cNvSpPr>
            <a:spLocks noEditPoints="1"/>
          </p:cNvSpPr>
          <p:nvPr/>
        </p:nvSpPr>
        <p:spPr bwMode="auto">
          <a:xfrm>
            <a:off x="7797800" y="5389908"/>
            <a:ext cx="42863" cy="104775"/>
          </a:xfrm>
          <a:custGeom>
            <a:avLst/>
            <a:gdLst>
              <a:gd name="T0" fmla="*/ 10 w 20"/>
              <a:gd name="T1" fmla="*/ 14 h 48"/>
              <a:gd name="T2" fmla="*/ 20 w 20"/>
              <a:gd name="T3" fmla="*/ 31 h 48"/>
              <a:gd name="T4" fmla="*/ 17 w 20"/>
              <a:gd name="T5" fmla="*/ 44 h 48"/>
              <a:gd name="T6" fmla="*/ 10 w 20"/>
              <a:gd name="T7" fmla="*/ 48 h 48"/>
              <a:gd name="T8" fmla="*/ 6 w 20"/>
              <a:gd name="T9" fmla="*/ 47 h 48"/>
              <a:gd name="T10" fmla="*/ 3 w 20"/>
              <a:gd name="T11" fmla="*/ 43 h 48"/>
              <a:gd name="T12" fmla="*/ 2 w 20"/>
              <a:gd name="T13" fmla="*/ 43 h 48"/>
              <a:gd name="T14" fmla="*/ 2 w 20"/>
              <a:gd name="T15" fmla="*/ 48 h 48"/>
              <a:gd name="T16" fmla="*/ 0 w 20"/>
              <a:gd name="T17" fmla="*/ 48 h 48"/>
              <a:gd name="T18" fmla="*/ 0 w 20"/>
              <a:gd name="T19" fmla="*/ 0 h 48"/>
              <a:gd name="T20" fmla="*/ 2 w 20"/>
              <a:gd name="T21" fmla="*/ 0 h 48"/>
              <a:gd name="T22" fmla="*/ 2 w 20"/>
              <a:gd name="T23" fmla="*/ 15 h 48"/>
              <a:gd name="T24" fmla="*/ 2 w 20"/>
              <a:gd name="T25" fmla="*/ 19 h 48"/>
              <a:gd name="T26" fmla="*/ 3 w 20"/>
              <a:gd name="T27" fmla="*/ 19 h 48"/>
              <a:gd name="T28" fmla="*/ 10 w 20"/>
              <a:gd name="T29" fmla="*/ 14 h 48"/>
              <a:gd name="T30" fmla="*/ 10 w 20"/>
              <a:gd name="T31" fmla="*/ 17 h 48"/>
              <a:gd name="T32" fmla="*/ 4 w 20"/>
              <a:gd name="T33" fmla="*/ 20 h 48"/>
              <a:gd name="T34" fmla="*/ 2 w 20"/>
              <a:gd name="T35" fmla="*/ 31 h 48"/>
              <a:gd name="T36" fmla="*/ 2 w 20"/>
              <a:gd name="T37" fmla="*/ 32 h 48"/>
              <a:gd name="T38" fmla="*/ 10 w 20"/>
              <a:gd name="T39" fmla="*/ 46 h 48"/>
              <a:gd name="T40" fmla="*/ 15 w 20"/>
              <a:gd name="T41" fmla="*/ 42 h 48"/>
              <a:gd name="T42" fmla="*/ 17 w 20"/>
              <a:gd name="T43" fmla="*/ 31 h 48"/>
              <a:gd name="T44" fmla="*/ 15 w 20"/>
              <a:gd name="T45" fmla="*/ 20 h 48"/>
              <a:gd name="T46" fmla="*/ 10 w 20"/>
              <a:gd name="T47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" h="48">
                <a:moveTo>
                  <a:pt x="10" y="14"/>
                </a:moveTo>
                <a:cubicBezTo>
                  <a:pt x="16" y="14"/>
                  <a:pt x="20" y="20"/>
                  <a:pt x="20" y="31"/>
                </a:cubicBezTo>
                <a:cubicBezTo>
                  <a:pt x="20" y="37"/>
                  <a:pt x="19" y="41"/>
                  <a:pt x="17" y="44"/>
                </a:cubicBezTo>
                <a:cubicBezTo>
                  <a:pt x="16" y="47"/>
                  <a:pt x="13" y="48"/>
                  <a:pt x="10" y="48"/>
                </a:cubicBezTo>
                <a:cubicBezTo>
                  <a:pt x="9" y="48"/>
                  <a:pt x="7" y="48"/>
                  <a:pt x="6" y="47"/>
                </a:cubicBezTo>
                <a:cubicBezTo>
                  <a:pt x="5" y="46"/>
                  <a:pt x="3" y="45"/>
                  <a:pt x="3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9"/>
                  <a:pt x="2" y="19"/>
                  <a:pt x="2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6"/>
                  <a:pt x="7" y="14"/>
                  <a:pt x="10" y="14"/>
                </a:cubicBezTo>
                <a:close/>
                <a:moveTo>
                  <a:pt x="10" y="17"/>
                </a:moveTo>
                <a:cubicBezTo>
                  <a:pt x="7" y="17"/>
                  <a:pt x="5" y="18"/>
                  <a:pt x="4" y="20"/>
                </a:cubicBezTo>
                <a:cubicBezTo>
                  <a:pt x="3" y="22"/>
                  <a:pt x="2" y="26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41"/>
                  <a:pt x="5" y="46"/>
                  <a:pt x="10" y="46"/>
                </a:cubicBezTo>
                <a:cubicBezTo>
                  <a:pt x="12" y="46"/>
                  <a:pt x="14" y="45"/>
                  <a:pt x="15" y="42"/>
                </a:cubicBezTo>
                <a:cubicBezTo>
                  <a:pt x="16" y="40"/>
                  <a:pt x="17" y="36"/>
                  <a:pt x="17" y="31"/>
                </a:cubicBezTo>
                <a:cubicBezTo>
                  <a:pt x="17" y="26"/>
                  <a:pt x="16" y="23"/>
                  <a:pt x="15" y="20"/>
                </a:cubicBezTo>
                <a:cubicBezTo>
                  <a:pt x="14" y="18"/>
                  <a:pt x="12" y="17"/>
                  <a:pt x="10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59">
            <a:extLst>
              <a:ext uri="{FF2B5EF4-FFF2-40B4-BE49-F238E27FC236}">
                <a16:creationId xmlns:a16="http://schemas.microsoft.com/office/drawing/2014/main" id="{98898323-40D4-4EDF-9885-BEF98725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389908"/>
            <a:ext cx="6350" cy="10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60">
            <a:extLst>
              <a:ext uri="{FF2B5EF4-FFF2-40B4-BE49-F238E27FC236}">
                <a16:creationId xmlns:a16="http://schemas.microsoft.com/office/drawing/2014/main" id="{4336A9E2-9681-4610-8DEA-AED94508C1B3}"/>
              </a:ext>
            </a:extLst>
          </p:cNvPr>
          <p:cNvSpPr>
            <a:spLocks noEditPoints="1"/>
          </p:cNvSpPr>
          <p:nvPr/>
        </p:nvSpPr>
        <p:spPr bwMode="auto">
          <a:xfrm>
            <a:off x="7877175" y="5421658"/>
            <a:ext cx="41275" cy="73025"/>
          </a:xfrm>
          <a:custGeom>
            <a:avLst/>
            <a:gdLst>
              <a:gd name="T0" fmla="*/ 11 w 19"/>
              <a:gd name="T1" fmla="*/ 34 h 34"/>
              <a:gd name="T2" fmla="*/ 3 w 19"/>
              <a:gd name="T3" fmla="*/ 30 h 34"/>
              <a:gd name="T4" fmla="*/ 0 w 19"/>
              <a:gd name="T5" fmla="*/ 17 h 34"/>
              <a:gd name="T6" fmla="*/ 3 w 19"/>
              <a:gd name="T7" fmla="*/ 4 h 34"/>
              <a:gd name="T8" fmla="*/ 10 w 19"/>
              <a:gd name="T9" fmla="*/ 0 h 34"/>
              <a:gd name="T10" fmla="*/ 17 w 19"/>
              <a:gd name="T11" fmla="*/ 4 h 34"/>
              <a:gd name="T12" fmla="*/ 19 w 19"/>
              <a:gd name="T13" fmla="*/ 14 h 34"/>
              <a:gd name="T14" fmla="*/ 19 w 19"/>
              <a:gd name="T15" fmla="*/ 17 h 34"/>
              <a:gd name="T16" fmla="*/ 3 w 19"/>
              <a:gd name="T17" fmla="*/ 17 h 34"/>
              <a:gd name="T18" fmla="*/ 5 w 19"/>
              <a:gd name="T19" fmla="*/ 28 h 34"/>
              <a:gd name="T20" fmla="*/ 11 w 19"/>
              <a:gd name="T21" fmla="*/ 32 h 34"/>
              <a:gd name="T22" fmla="*/ 18 w 19"/>
              <a:gd name="T23" fmla="*/ 30 h 34"/>
              <a:gd name="T24" fmla="*/ 18 w 19"/>
              <a:gd name="T25" fmla="*/ 32 h 34"/>
              <a:gd name="T26" fmla="*/ 11 w 19"/>
              <a:gd name="T27" fmla="*/ 34 h 34"/>
              <a:gd name="T28" fmla="*/ 10 w 19"/>
              <a:gd name="T29" fmla="*/ 3 h 34"/>
              <a:gd name="T30" fmla="*/ 3 w 19"/>
              <a:gd name="T31" fmla="*/ 15 h 34"/>
              <a:gd name="T32" fmla="*/ 16 w 19"/>
              <a:gd name="T33" fmla="*/ 15 h 34"/>
              <a:gd name="T34" fmla="*/ 14 w 19"/>
              <a:gd name="T35" fmla="*/ 6 h 34"/>
              <a:gd name="T36" fmla="*/ 10 w 19"/>
              <a:gd name="T37" fmla="*/ 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" h="34">
                <a:moveTo>
                  <a:pt x="11" y="34"/>
                </a:moveTo>
                <a:cubicBezTo>
                  <a:pt x="8" y="34"/>
                  <a:pt x="5" y="33"/>
                  <a:pt x="3" y="30"/>
                </a:cubicBezTo>
                <a:cubicBezTo>
                  <a:pt x="1" y="27"/>
                  <a:pt x="0" y="23"/>
                  <a:pt x="0" y="17"/>
                </a:cubicBezTo>
                <a:cubicBezTo>
                  <a:pt x="0" y="12"/>
                  <a:pt x="1" y="7"/>
                  <a:pt x="3" y="4"/>
                </a:cubicBezTo>
                <a:cubicBezTo>
                  <a:pt x="4" y="1"/>
                  <a:pt x="7" y="0"/>
                  <a:pt x="10" y="0"/>
                </a:cubicBezTo>
                <a:cubicBezTo>
                  <a:pt x="13" y="0"/>
                  <a:pt x="15" y="1"/>
                  <a:pt x="17" y="4"/>
                </a:cubicBezTo>
                <a:cubicBezTo>
                  <a:pt x="18" y="6"/>
                  <a:pt x="19" y="10"/>
                  <a:pt x="19" y="14"/>
                </a:cubicBezTo>
                <a:cubicBezTo>
                  <a:pt x="19" y="17"/>
                  <a:pt x="19" y="17"/>
                  <a:pt x="19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2"/>
                  <a:pt x="4" y="26"/>
                  <a:pt x="5" y="28"/>
                </a:cubicBezTo>
                <a:cubicBezTo>
                  <a:pt x="7" y="30"/>
                  <a:pt x="9" y="32"/>
                  <a:pt x="11" y="32"/>
                </a:cubicBezTo>
                <a:cubicBezTo>
                  <a:pt x="13" y="32"/>
                  <a:pt x="16" y="31"/>
                  <a:pt x="18" y="30"/>
                </a:cubicBezTo>
                <a:cubicBezTo>
                  <a:pt x="18" y="32"/>
                  <a:pt x="18" y="32"/>
                  <a:pt x="18" y="32"/>
                </a:cubicBezTo>
                <a:cubicBezTo>
                  <a:pt x="16" y="34"/>
                  <a:pt x="14" y="34"/>
                  <a:pt x="11" y="34"/>
                </a:cubicBezTo>
                <a:close/>
                <a:moveTo>
                  <a:pt x="10" y="3"/>
                </a:moveTo>
                <a:cubicBezTo>
                  <a:pt x="6" y="3"/>
                  <a:pt x="4" y="7"/>
                  <a:pt x="3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1"/>
                  <a:pt x="16" y="8"/>
                  <a:pt x="14" y="6"/>
                </a:cubicBezTo>
                <a:cubicBezTo>
                  <a:pt x="13" y="4"/>
                  <a:pt x="12" y="3"/>
                  <a:pt x="10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61">
            <a:extLst>
              <a:ext uri="{FF2B5EF4-FFF2-40B4-BE49-F238E27FC236}">
                <a16:creationId xmlns:a16="http://schemas.microsoft.com/office/drawing/2014/main" id="{6B0A5D31-D85A-4FE6-A9B5-D9894CC48F37}"/>
              </a:ext>
            </a:extLst>
          </p:cNvPr>
          <p:cNvSpPr>
            <a:spLocks noEditPoints="1"/>
          </p:cNvSpPr>
          <p:nvPr/>
        </p:nvSpPr>
        <p:spPr bwMode="auto">
          <a:xfrm>
            <a:off x="7299325" y="5518496"/>
            <a:ext cx="41275" cy="98425"/>
          </a:xfrm>
          <a:custGeom>
            <a:avLst/>
            <a:gdLst>
              <a:gd name="T0" fmla="*/ 19 w 19"/>
              <a:gd name="T1" fmla="*/ 13 h 45"/>
              <a:gd name="T2" fmla="*/ 15 w 19"/>
              <a:gd name="T3" fmla="*/ 23 h 45"/>
              <a:gd name="T4" fmla="*/ 6 w 19"/>
              <a:gd name="T5" fmla="*/ 26 h 45"/>
              <a:gd name="T6" fmla="*/ 3 w 19"/>
              <a:gd name="T7" fmla="*/ 26 h 45"/>
              <a:gd name="T8" fmla="*/ 3 w 19"/>
              <a:gd name="T9" fmla="*/ 45 h 45"/>
              <a:gd name="T10" fmla="*/ 0 w 19"/>
              <a:gd name="T11" fmla="*/ 45 h 45"/>
              <a:gd name="T12" fmla="*/ 0 w 19"/>
              <a:gd name="T13" fmla="*/ 0 h 45"/>
              <a:gd name="T14" fmla="*/ 6 w 19"/>
              <a:gd name="T15" fmla="*/ 0 h 45"/>
              <a:gd name="T16" fmla="*/ 16 w 19"/>
              <a:gd name="T17" fmla="*/ 3 h 45"/>
              <a:gd name="T18" fmla="*/ 19 w 19"/>
              <a:gd name="T19" fmla="*/ 13 h 45"/>
              <a:gd name="T20" fmla="*/ 3 w 19"/>
              <a:gd name="T21" fmla="*/ 24 h 45"/>
              <a:gd name="T22" fmla="*/ 6 w 19"/>
              <a:gd name="T23" fmla="*/ 24 h 45"/>
              <a:gd name="T24" fmla="*/ 13 w 19"/>
              <a:gd name="T25" fmla="*/ 21 h 45"/>
              <a:gd name="T26" fmla="*/ 16 w 19"/>
              <a:gd name="T27" fmla="*/ 13 h 45"/>
              <a:gd name="T28" fmla="*/ 13 w 19"/>
              <a:gd name="T29" fmla="*/ 5 h 45"/>
              <a:gd name="T30" fmla="*/ 6 w 19"/>
              <a:gd name="T31" fmla="*/ 3 h 45"/>
              <a:gd name="T32" fmla="*/ 3 w 19"/>
              <a:gd name="T33" fmla="*/ 3 h 45"/>
              <a:gd name="T34" fmla="*/ 3 w 19"/>
              <a:gd name="T35" fmla="*/ 2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" h="45">
                <a:moveTo>
                  <a:pt x="19" y="13"/>
                </a:moveTo>
                <a:cubicBezTo>
                  <a:pt x="19" y="18"/>
                  <a:pt x="18" y="21"/>
                  <a:pt x="15" y="23"/>
                </a:cubicBezTo>
                <a:cubicBezTo>
                  <a:pt x="13" y="25"/>
                  <a:pt x="10" y="26"/>
                  <a:pt x="6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45"/>
                  <a:pt x="3" y="45"/>
                  <a:pt x="3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0" y="0"/>
                  <a:pt x="14" y="1"/>
                  <a:pt x="16" y="3"/>
                </a:cubicBezTo>
                <a:cubicBezTo>
                  <a:pt x="18" y="5"/>
                  <a:pt x="19" y="9"/>
                  <a:pt x="19" y="13"/>
                </a:cubicBezTo>
                <a:close/>
                <a:moveTo>
                  <a:pt x="3" y="24"/>
                </a:moveTo>
                <a:cubicBezTo>
                  <a:pt x="6" y="24"/>
                  <a:pt x="6" y="24"/>
                  <a:pt x="6" y="24"/>
                </a:cubicBezTo>
                <a:cubicBezTo>
                  <a:pt x="9" y="24"/>
                  <a:pt x="12" y="23"/>
                  <a:pt x="13" y="21"/>
                </a:cubicBezTo>
                <a:cubicBezTo>
                  <a:pt x="15" y="20"/>
                  <a:pt x="16" y="17"/>
                  <a:pt x="16" y="13"/>
                </a:cubicBezTo>
                <a:cubicBezTo>
                  <a:pt x="16" y="9"/>
                  <a:pt x="15" y="7"/>
                  <a:pt x="13" y="5"/>
                </a:cubicBezTo>
                <a:cubicBezTo>
                  <a:pt x="12" y="4"/>
                  <a:pt x="9" y="3"/>
                  <a:pt x="6" y="3"/>
                </a:cubicBezTo>
                <a:cubicBezTo>
                  <a:pt x="3" y="3"/>
                  <a:pt x="3" y="3"/>
                  <a:pt x="3" y="3"/>
                </a:cubicBezTo>
                <a:lnTo>
                  <a:pt x="3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62">
            <a:extLst>
              <a:ext uri="{FF2B5EF4-FFF2-40B4-BE49-F238E27FC236}">
                <a16:creationId xmlns:a16="http://schemas.microsoft.com/office/drawing/2014/main" id="{0732B086-6B0B-4C83-B4F3-1089293E7D3B}"/>
              </a:ext>
            </a:extLst>
          </p:cNvPr>
          <p:cNvSpPr>
            <a:spLocks/>
          </p:cNvSpPr>
          <p:nvPr/>
        </p:nvSpPr>
        <p:spPr bwMode="auto">
          <a:xfrm>
            <a:off x="7353300" y="5542308"/>
            <a:ext cx="26988" cy="74613"/>
          </a:xfrm>
          <a:custGeom>
            <a:avLst/>
            <a:gdLst>
              <a:gd name="T0" fmla="*/ 9 w 12"/>
              <a:gd name="T1" fmla="*/ 0 h 34"/>
              <a:gd name="T2" fmla="*/ 12 w 12"/>
              <a:gd name="T3" fmla="*/ 1 h 34"/>
              <a:gd name="T4" fmla="*/ 12 w 12"/>
              <a:gd name="T5" fmla="*/ 3 h 34"/>
              <a:gd name="T6" fmla="*/ 9 w 12"/>
              <a:gd name="T7" fmla="*/ 3 h 34"/>
              <a:gd name="T8" fmla="*/ 6 w 12"/>
              <a:gd name="T9" fmla="*/ 5 h 34"/>
              <a:gd name="T10" fmla="*/ 4 w 12"/>
              <a:gd name="T11" fmla="*/ 10 h 34"/>
              <a:gd name="T12" fmla="*/ 3 w 12"/>
              <a:gd name="T13" fmla="*/ 16 h 34"/>
              <a:gd name="T14" fmla="*/ 3 w 12"/>
              <a:gd name="T15" fmla="*/ 34 h 34"/>
              <a:gd name="T16" fmla="*/ 0 w 12"/>
              <a:gd name="T17" fmla="*/ 34 h 34"/>
              <a:gd name="T18" fmla="*/ 0 w 12"/>
              <a:gd name="T19" fmla="*/ 1 h 34"/>
              <a:gd name="T20" fmla="*/ 3 w 12"/>
              <a:gd name="T21" fmla="*/ 1 h 34"/>
              <a:gd name="T22" fmla="*/ 3 w 12"/>
              <a:gd name="T23" fmla="*/ 7 h 34"/>
              <a:gd name="T24" fmla="*/ 3 w 12"/>
              <a:gd name="T25" fmla="*/ 7 h 34"/>
              <a:gd name="T26" fmla="*/ 9 w 12"/>
              <a:gd name="T2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34">
                <a:moveTo>
                  <a:pt x="9" y="0"/>
                </a:moveTo>
                <a:cubicBezTo>
                  <a:pt x="10" y="0"/>
                  <a:pt x="11" y="0"/>
                  <a:pt x="12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10" y="3"/>
                  <a:pt x="9" y="3"/>
                </a:cubicBezTo>
                <a:cubicBezTo>
                  <a:pt x="8" y="3"/>
                  <a:pt x="7" y="4"/>
                  <a:pt x="6" y="5"/>
                </a:cubicBezTo>
                <a:cubicBezTo>
                  <a:pt x="5" y="6"/>
                  <a:pt x="4" y="7"/>
                  <a:pt x="4" y="10"/>
                </a:cubicBezTo>
                <a:cubicBezTo>
                  <a:pt x="3" y="12"/>
                  <a:pt x="3" y="14"/>
                  <a:pt x="3" y="16"/>
                </a:cubicBezTo>
                <a:cubicBezTo>
                  <a:pt x="3" y="34"/>
                  <a:pt x="3" y="34"/>
                  <a:pt x="3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"/>
                  <a:pt x="0" y="1"/>
                  <a:pt x="0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5" y="2"/>
                  <a:pt x="7" y="0"/>
                  <a:pt x="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63">
            <a:extLst>
              <a:ext uri="{FF2B5EF4-FFF2-40B4-BE49-F238E27FC236}">
                <a16:creationId xmlns:a16="http://schemas.microsoft.com/office/drawing/2014/main" id="{CD100D35-95B0-4687-899A-DE2F51EC8011}"/>
              </a:ext>
            </a:extLst>
          </p:cNvPr>
          <p:cNvSpPr>
            <a:spLocks noEditPoints="1"/>
          </p:cNvSpPr>
          <p:nvPr/>
        </p:nvSpPr>
        <p:spPr bwMode="auto">
          <a:xfrm>
            <a:off x="7388225" y="5542308"/>
            <a:ext cx="42863" cy="76200"/>
          </a:xfrm>
          <a:custGeom>
            <a:avLst/>
            <a:gdLst>
              <a:gd name="T0" fmla="*/ 20 w 20"/>
              <a:gd name="T1" fmla="*/ 17 h 35"/>
              <a:gd name="T2" fmla="*/ 17 w 20"/>
              <a:gd name="T3" fmla="*/ 30 h 35"/>
              <a:gd name="T4" fmla="*/ 10 w 20"/>
              <a:gd name="T5" fmla="*/ 35 h 35"/>
              <a:gd name="T6" fmla="*/ 2 w 20"/>
              <a:gd name="T7" fmla="*/ 30 h 35"/>
              <a:gd name="T8" fmla="*/ 0 w 20"/>
              <a:gd name="T9" fmla="*/ 17 h 35"/>
              <a:gd name="T10" fmla="*/ 10 w 20"/>
              <a:gd name="T11" fmla="*/ 0 h 35"/>
              <a:gd name="T12" fmla="*/ 17 w 20"/>
              <a:gd name="T13" fmla="*/ 5 h 35"/>
              <a:gd name="T14" fmla="*/ 20 w 20"/>
              <a:gd name="T15" fmla="*/ 17 h 35"/>
              <a:gd name="T16" fmla="*/ 3 w 20"/>
              <a:gd name="T17" fmla="*/ 17 h 35"/>
              <a:gd name="T18" fmla="*/ 4 w 20"/>
              <a:gd name="T19" fmla="*/ 28 h 35"/>
              <a:gd name="T20" fmla="*/ 10 w 20"/>
              <a:gd name="T21" fmla="*/ 32 h 35"/>
              <a:gd name="T22" fmla="*/ 17 w 20"/>
              <a:gd name="T23" fmla="*/ 17 h 35"/>
              <a:gd name="T24" fmla="*/ 10 w 20"/>
              <a:gd name="T25" fmla="*/ 3 h 35"/>
              <a:gd name="T26" fmla="*/ 4 w 20"/>
              <a:gd name="T27" fmla="*/ 6 h 35"/>
              <a:gd name="T28" fmla="*/ 3 w 20"/>
              <a:gd name="T2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35">
                <a:moveTo>
                  <a:pt x="20" y="17"/>
                </a:moveTo>
                <a:cubicBezTo>
                  <a:pt x="20" y="23"/>
                  <a:pt x="19" y="27"/>
                  <a:pt x="17" y="30"/>
                </a:cubicBezTo>
                <a:cubicBezTo>
                  <a:pt x="16" y="33"/>
                  <a:pt x="13" y="35"/>
                  <a:pt x="10" y="35"/>
                </a:cubicBezTo>
                <a:cubicBezTo>
                  <a:pt x="6" y="35"/>
                  <a:pt x="4" y="33"/>
                  <a:pt x="2" y="30"/>
                </a:cubicBezTo>
                <a:cubicBezTo>
                  <a:pt x="1" y="27"/>
                  <a:pt x="0" y="23"/>
                  <a:pt x="0" y="17"/>
                </a:cubicBezTo>
                <a:cubicBezTo>
                  <a:pt x="0" y="6"/>
                  <a:pt x="3" y="0"/>
                  <a:pt x="10" y="0"/>
                </a:cubicBezTo>
                <a:cubicBezTo>
                  <a:pt x="13" y="0"/>
                  <a:pt x="16" y="2"/>
                  <a:pt x="17" y="5"/>
                </a:cubicBezTo>
                <a:cubicBezTo>
                  <a:pt x="19" y="8"/>
                  <a:pt x="20" y="12"/>
                  <a:pt x="20" y="17"/>
                </a:cubicBezTo>
                <a:close/>
                <a:moveTo>
                  <a:pt x="3" y="17"/>
                </a:moveTo>
                <a:cubicBezTo>
                  <a:pt x="3" y="22"/>
                  <a:pt x="3" y="26"/>
                  <a:pt x="4" y="28"/>
                </a:cubicBezTo>
                <a:cubicBezTo>
                  <a:pt x="6" y="31"/>
                  <a:pt x="7" y="32"/>
                  <a:pt x="10" y="32"/>
                </a:cubicBezTo>
                <a:cubicBezTo>
                  <a:pt x="15" y="32"/>
                  <a:pt x="17" y="27"/>
                  <a:pt x="17" y="17"/>
                </a:cubicBezTo>
                <a:cubicBezTo>
                  <a:pt x="17" y="8"/>
                  <a:pt x="15" y="3"/>
                  <a:pt x="10" y="3"/>
                </a:cubicBezTo>
                <a:cubicBezTo>
                  <a:pt x="7" y="3"/>
                  <a:pt x="6" y="4"/>
                  <a:pt x="4" y="6"/>
                </a:cubicBezTo>
                <a:cubicBezTo>
                  <a:pt x="3" y="9"/>
                  <a:pt x="3" y="12"/>
                  <a:pt x="3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64">
            <a:extLst>
              <a:ext uri="{FF2B5EF4-FFF2-40B4-BE49-F238E27FC236}">
                <a16:creationId xmlns:a16="http://schemas.microsoft.com/office/drawing/2014/main" id="{4A12F0E2-6FBB-43B4-BE81-ABF9C0E019B5}"/>
              </a:ext>
            </a:extLst>
          </p:cNvPr>
          <p:cNvSpPr>
            <a:spLocks/>
          </p:cNvSpPr>
          <p:nvPr/>
        </p:nvSpPr>
        <p:spPr bwMode="auto">
          <a:xfrm>
            <a:off x="7437438" y="5512146"/>
            <a:ext cx="33338" cy="104775"/>
          </a:xfrm>
          <a:custGeom>
            <a:avLst/>
            <a:gdLst>
              <a:gd name="T0" fmla="*/ 13 w 15"/>
              <a:gd name="T1" fmla="*/ 17 h 48"/>
              <a:gd name="T2" fmla="*/ 8 w 15"/>
              <a:gd name="T3" fmla="*/ 17 h 48"/>
              <a:gd name="T4" fmla="*/ 8 w 15"/>
              <a:gd name="T5" fmla="*/ 48 h 48"/>
              <a:gd name="T6" fmla="*/ 5 w 15"/>
              <a:gd name="T7" fmla="*/ 48 h 48"/>
              <a:gd name="T8" fmla="*/ 5 w 15"/>
              <a:gd name="T9" fmla="*/ 17 h 48"/>
              <a:gd name="T10" fmla="*/ 0 w 15"/>
              <a:gd name="T11" fmla="*/ 17 h 48"/>
              <a:gd name="T12" fmla="*/ 0 w 15"/>
              <a:gd name="T13" fmla="*/ 16 h 48"/>
              <a:gd name="T14" fmla="*/ 5 w 15"/>
              <a:gd name="T15" fmla="*/ 14 h 48"/>
              <a:gd name="T16" fmla="*/ 5 w 15"/>
              <a:gd name="T17" fmla="*/ 12 h 48"/>
              <a:gd name="T18" fmla="*/ 6 w 15"/>
              <a:gd name="T19" fmla="*/ 3 h 48"/>
              <a:gd name="T20" fmla="*/ 11 w 15"/>
              <a:gd name="T21" fmla="*/ 0 h 48"/>
              <a:gd name="T22" fmla="*/ 15 w 15"/>
              <a:gd name="T23" fmla="*/ 1 h 48"/>
              <a:gd name="T24" fmla="*/ 14 w 15"/>
              <a:gd name="T25" fmla="*/ 3 h 48"/>
              <a:gd name="T26" fmla="*/ 11 w 15"/>
              <a:gd name="T27" fmla="*/ 3 h 48"/>
              <a:gd name="T28" fmla="*/ 9 w 15"/>
              <a:gd name="T29" fmla="*/ 4 h 48"/>
              <a:gd name="T30" fmla="*/ 8 w 15"/>
              <a:gd name="T31" fmla="*/ 6 h 48"/>
              <a:gd name="T32" fmla="*/ 8 w 15"/>
              <a:gd name="T33" fmla="*/ 12 h 48"/>
              <a:gd name="T34" fmla="*/ 8 w 15"/>
              <a:gd name="T35" fmla="*/ 15 h 48"/>
              <a:gd name="T36" fmla="*/ 13 w 15"/>
              <a:gd name="T37" fmla="*/ 15 h 48"/>
              <a:gd name="T38" fmla="*/ 13 w 15"/>
              <a:gd name="T3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" h="48">
                <a:moveTo>
                  <a:pt x="13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48"/>
                  <a:pt x="8" y="48"/>
                  <a:pt x="8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0" y="16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8"/>
                  <a:pt x="5" y="5"/>
                  <a:pt x="6" y="3"/>
                </a:cubicBezTo>
                <a:cubicBezTo>
                  <a:pt x="7" y="1"/>
                  <a:pt x="9" y="0"/>
                  <a:pt x="11" y="0"/>
                </a:cubicBezTo>
                <a:cubicBezTo>
                  <a:pt x="13" y="0"/>
                  <a:pt x="14" y="0"/>
                  <a:pt x="15" y="1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3"/>
                  <a:pt x="12" y="3"/>
                  <a:pt x="11" y="3"/>
                </a:cubicBezTo>
                <a:cubicBezTo>
                  <a:pt x="10" y="3"/>
                  <a:pt x="10" y="3"/>
                  <a:pt x="9" y="4"/>
                </a:cubicBezTo>
                <a:cubicBezTo>
                  <a:pt x="9" y="4"/>
                  <a:pt x="8" y="5"/>
                  <a:pt x="8" y="6"/>
                </a:cubicBezTo>
                <a:cubicBezTo>
                  <a:pt x="8" y="8"/>
                  <a:pt x="8" y="10"/>
                  <a:pt x="8" y="12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965">
            <a:extLst>
              <a:ext uri="{FF2B5EF4-FFF2-40B4-BE49-F238E27FC236}">
                <a16:creationId xmlns:a16="http://schemas.microsoft.com/office/drawing/2014/main" id="{07B3391B-8536-4AAA-811D-2A0A1019F993}"/>
              </a:ext>
            </a:extLst>
          </p:cNvPr>
          <p:cNvSpPr>
            <a:spLocks noEditPoints="1"/>
          </p:cNvSpPr>
          <p:nvPr/>
        </p:nvSpPr>
        <p:spPr bwMode="auto">
          <a:xfrm>
            <a:off x="7475538" y="5542308"/>
            <a:ext cx="38100" cy="76200"/>
          </a:xfrm>
          <a:custGeom>
            <a:avLst/>
            <a:gdLst>
              <a:gd name="T0" fmla="*/ 11 w 18"/>
              <a:gd name="T1" fmla="*/ 35 h 35"/>
              <a:gd name="T2" fmla="*/ 3 w 18"/>
              <a:gd name="T3" fmla="*/ 30 h 35"/>
              <a:gd name="T4" fmla="*/ 0 w 18"/>
              <a:gd name="T5" fmla="*/ 18 h 35"/>
              <a:gd name="T6" fmla="*/ 2 w 18"/>
              <a:gd name="T7" fmla="*/ 5 h 35"/>
              <a:gd name="T8" fmla="*/ 10 w 18"/>
              <a:gd name="T9" fmla="*/ 0 h 35"/>
              <a:gd name="T10" fmla="*/ 16 w 18"/>
              <a:gd name="T11" fmla="*/ 4 h 35"/>
              <a:gd name="T12" fmla="*/ 18 w 18"/>
              <a:gd name="T13" fmla="*/ 15 h 35"/>
              <a:gd name="T14" fmla="*/ 18 w 18"/>
              <a:gd name="T15" fmla="*/ 17 h 35"/>
              <a:gd name="T16" fmla="*/ 3 w 18"/>
              <a:gd name="T17" fmla="*/ 17 h 35"/>
              <a:gd name="T18" fmla="*/ 5 w 18"/>
              <a:gd name="T19" fmla="*/ 28 h 35"/>
              <a:gd name="T20" fmla="*/ 11 w 18"/>
              <a:gd name="T21" fmla="*/ 32 h 35"/>
              <a:gd name="T22" fmla="*/ 17 w 18"/>
              <a:gd name="T23" fmla="*/ 30 h 35"/>
              <a:gd name="T24" fmla="*/ 17 w 18"/>
              <a:gd name="T25" fmla="*/ 33 h 35"/>
              <a:gd name="T26" fmla="*/ 11 w 18"/>
              <a:gd name="T27" fmla="*/ 35 h 35"/>
              <a:gd name="T28" fmla="*/ 9 w 18"/>
              <a:gd name="T29" fmla="*/ 3 h 35"/>
              <a:gd name="T30" fmla="*/ 3 w 18"/>
              <a:gd name="T31" fmla="*/ 15 h 35"/>
              <a:gd name="T32" fmla="*/ 16 w 18"/>
              <a:gd name="T33" fmla="*/ 15 h 35"/>
              <a:gd name="T34" fmla="*/ 14 w 18"/>
              <a:gd name="T35" fmla="*/ 6 h 35"/>
              <a:gd name="T36" fmla="*/ 9 w 18"/>
              <a:gd name="T37" fmla="*/ 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35">
                <a:moveTo>
                  <a:pt x="11" y="35"/>
                </a:moveTo>
                <a:cubicBezTo>
                  <a:pt x="7" y="35"/>
                  <a:pt x="4" y="33"/>
                  <a:pt x="3" y="30"/>
                </a:cubicBezTo>
                <a:cubicBezTo>
                  <a:pt x="1" y="27"/>
                  <a:pt x="0" y="23"/>
                  <a:pt x="0" y="18"/>
                </a:cubicBezTo>
                <a:cubicBezTo>
                  <a:pt x="0" y="12"/>
                  <a:pt x="1" y="8"/>
                  <a:pt x="2" y="5"/>
                </a:cubicBezTo>
                <a:cubicBezTo>
                  <a:pt x="4" y="2"/>
                  <a:pt x="6" y="0"/>
                  <a:pt x="10" y="0"/>
                </a:cubicBezTo>
                <a:cubicBezTo>
                  <a:pt x="12" y="0"/>
                  <a:pt x="14" y="1"/>
                  <a:pt x="16" y="4"/>
                </a:cubicBezTo>
                <a:cubicBezTo>
                  <a:pt x="18" y="7"/>
                  <a:pt x="18" y="10"/>
                  <a:pt x="18" y="15"/>
                </a:cubicBezTo>
                <a:cubicBezTo>
                  <a:pt x="18" y="17"/>
                  <a:pt x="18" y="17"/>
                  <a:pt x="18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2"/>
                  <a:pt x="3" y="26"/>
                  <a:pt x="5" y="28"/>
                </a:cubicBezTo>
                <a:cubicBezTo>
                  <a:pt x="6" y="31"/>
                  <a:pt x="8" y="32"/>
                  <a:pt x="11" y="32"/>
                </a:cubicBezTo>
                <a:cubicBezTo>
                  <a:pt x="13" y="32"/>
                  <a:pt x="15" y="31"/>
                  <a:pt x="17" y="30"/>
                </a:cubicBezTo>
                <a:cubicBezTo>
                  <a:pt x="17" y="33"/>
                  <a:pt x="17" y="33"/>
                  <a:pt x="17" y="33"/>
                </a:cubicBezTo>
                <a:cubicBezTo>
                  <a:pt x="15" y="34"/>
                  <a:pt x="13" y="35"/>
                  <a:pt x="11" y="35"/>
                </a:cubicBezTo>
                <a:close/>
                <a:moveTo>
                  <a:pt x="9" y="3"/>
                </a:moveTo>
                <a:cubicBezTo>
                  <a:pt x="5" y="3"/>
                  <a:pt x="3" y="7"/>
                  <a:pt x="3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1"/>
                  <a:pt x="15" y="8"/>
                  <a:pt x="14" y="6"/>
                </a:cubicBezTo>
                <a:cubicBezTo>
                  <a:pt x="13" y="4"/>
                  <a:pt x="11" y="3"/>
                  <a:pt x="9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66">
            <a:extLst>
              <a:ext uri="{FF2B5EF4-FFF2-40B4-BE49-F238E27FC236}">
                <a16:creationId xmlns:a16="http://schemas.microsoft.com/office/drawing/2014/main" id="{3D7CBD08-CFDB-4446-AA74-9F7C5258FF52}"/>
              </a:ext>
            </a:extLst>
          </p:cNvPr>
          <p:cNvSpPr>
            <a:spLocks/>
          </p:cNvSpPr>
          <p:nvPr/>
        </p:nvSpPr>
        <p:spPr bwMode="auto">
          <a:xfrm>
            <a:off x="7526338" y="5542308"/>
            <a:ext cx="33338" cy="76200"/>
          </a:xfrm>
          <a:custGeom>
            <a:avLst/>
            <a:gdLst>
              <a:gd name="T0" fmla="*/ 15 w 15"/>
              <a:gd name="T1" fmla="*/ 26 h 35"/>
              <a:gd name="T2" fmla="*/ 13 w 15"/>
              <a:gd name="T3" fmla="*/ 32 h 35"/>
              <a:gd name="T4" fmla="*/ 6 w 15"/>
              <a:gd name="T5" fmla="*/ 35 h 35"/>
              <a:gd name="T6" fmla="*/ 2 w 15"/>
              <a:gd name="T7" fmla="*/ 34 h 35"/>
              <a:gd name="T8" fmla="*/ 0 w 15"/>
              <a:gd name="T9" fmla="*/ 33 h 35"/>
              <a:gd name="T10" fmla="*/ 0 w 15"/>
              <a:gd name="T11" fmla="*/ 29 h 35"/>
              <a:gd name="T12" fmla="*/ 3 w 15"/>
              <a:gd name="T13" fmla="*/ 31 h 35"/>
              <a:gd name="T14" fmla="*/ 6 w 15"/>
              <a:gd name="T15" fmla="*/ 32 h 35"/>
              <a:gd name="T16" fmla="*/ 11 w 15"/>
              <a:gd name="T17" fmla="*/ 30 h 35"/>
              <a:gd name="T18" fmla="*/ 12 w 15"/>
              <a:gd name="T19" fmla="*/ 26 h 35"/>
              <a:gd name="T20" fmla="*/ 11 w 15"/>
              <a:gd name="T21" fmla="*/ 22 h 35"/>
              <a:gd name="T22" fmla="*/ 7 w 15"/>
              <a:gd name="T23" fmla="*/ 18 h 35"/>
              <a:gd name="T24" fmla="*/ 2 w 15"/>
              <a:gd name="T25" fmla="*/ 15 h 35"/>
              <a:gd name="T26" fmla="*/ 0 w 15"/>
              <a:gd name="T27" fmla="*/ 12 h 35"/>
              <a:gd name="T28" fmla="*/ 0 w 15"/>
              <a:gd name="T29" fmla="*/ 8 h 35"/>
              <a:gd name="T30" fmla="*/ 2 w 15"/>
              <a:gd name="T31" fmla="*/ 2 h 35"/>
              <a:gd name="T32" fmla="*/ 8 w 15"/>
              <a:gd name="T33" fmla="*/ 0 h 35"/>
              <a:gd name="T34" fmla="*/ 15 w 15"/>
              <a:gd name="T35" fmla="*/ 2 h 35"/>
              <a:gd name="T36" fmla="*/ 13 w 15"/>
              <a:gd name="T37" fmla="*/ 5 h 35"/>
              <a:gd name="T38" fmla="*/ 8 w 15"/>
              <a:gd name="T39" fmla="*/ 3 h 35"/>
              <a:gd name="T40" fmla="*/ 4 w 15"/>
              <a:gd name="T41" fmla="*/ 4 h 35"/>
              <a:gd name="T42" fmla="*/ 2 w 15"/>
              <a:gd name="T43" fmla="*/ 8 h 35"/>
              <a:gd name="T44" fmla="*/ 3 w 15"/>
              <a:gd name="T45" fmla="*/ 12 h 35"/>
              <a:gd name="T46" fmla="*/ 8 w 15"/>
              <a:gd name="T47" fmla="*/ 16 h 35"/>
              <a:gd name="T48" fmla="*/ 12 w 15"/>
              <a:gd name="T49" fmla="*/ 19 h 35"/>
              <a:gd name="T50" fmla="*/ 14 w 15"/>
              <a:gd name="T51" fmla="*/ 22 h 35"/>
              <a:gd name="T52" fmla="*/ 15 w 15"/>
              <a:gd name="T53" fmla="*/ 2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" h="35">
                <a:moveTo>
                  <a:pt x="15" y="26"/>
                </a:moveTo>
                <a:cubicBezTo>
                  <a:pt x="15" y="28"/>
                  <a:pt x="14" y="31"/>
                  <a:pt x="13" y="32"/>
                </a:cubicBezTo>
                <a:cubicBezTo>
                  <a:pt x="11" y="34"/>
                  <a:pt x="9" y="35"/>
                  <a:pt x="6" y="35"/>
                </a:cubicBezTo>
                <a:cubicBezTo>
                  <a:pt x="5" y="35"/>
                  <a:pt x="3" y="34"/>
                  <a:pt x="2" y="34"/>
                </a:cubicBezTo>
                <a:cubicBezTo>
                  <a:pt x="1" y="34"/>
                  <a:pt x="0" y="33"/>
                  <a:pt x="0" y="3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0"/>
                  <a:pt x="1" y="31"/>
                  <a:pt x="3" y="31"/>
                </a:cubicBezTo>
                <a:cubicBezTo>
                  <a:pt x="4" y="32"/>
                  <a:pt x="5" y="32"/>
                  <a:pt x="6" y="32"/>
                </a:cubicBezTo>
                <a:cubicBezTo>
                  <a:pt x="8" y="32"/>
                  <a:pt x="10" y="31"/>
                  <a:pt x="11" y="30"/>
                </a:cubicBezTo>
                <a:cubicBezTo>
                  <a:pt x="11" y="29"/>
                  <a:pt x="12" y="28"/>
                  <a:pt x="12" y="26"/>
                </a:cubicBezTo>
                <a:cubicBezTo>
                  <a:pt x="12" y="24"/>
                  <a:pt x="12" y="23"/>
                  <a:pt x="11" y="22"/>
                </a:cubicBezTo>
                <a:cubicBezTo>
                  <a:pt x="10" y="21"/>
                  <a:pt x="9" y="20"/>
                  <a:pt x="7" y="18"/>
                </a:cubicBezTo>
                <a:cubicBezTo>
                  <a:pt x="5" y="17"/>
                  <a:pt x="3" y="16"/>
                  <a:pt x="2" y="15"/>
                </a:cubicBezTo>
                <a:cubicBezTo>
                  <a:pt x="1" y="14"/>
                  <a:pt x="1" y="13"/>
                  <a:pt x="0" y="12"/>
                </a:cubicBezTo>
                <a:cubicBezTo>
                  <a:pt x="0" y="11"/>
                  <a:pt x="0" y="10"/>
                  <a:pt x="0" y="8"/>
                </a:cubicBezTo>
                <a:cubicBezTo>
                  <a:pt x="0" y="6"/>
                  <a:pt x="0" y="4"/>
                  <a:pt x="2" y="2"/>
                </a:cubicBezTo>
                <a:cubicBezTo>
                  <a:pt x="4" y="1"/>
                  <a:pt x="6" y="0"/>
                  <a:pt x="8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3"/>
                  <a:pt x="10" y="3"/>
                  <a:pt x="8" y="3"/>
                </a:cubicBezTo>
                <a:cubicBezTo>
                  <a:pt x="6" y="3"/>
                  <a:pt x="5" y="3"/>
                  <a:pt x="4" y="4"/>
                </a:cubicBezTo>
                <a:cubicBezTo>
                  <a:pt x="3" y="5"/>
                  <a:pt x="2" y="7"/>
                  <a:pt x="2" y="8"/>
                </a:cubicBezTo>
                <a:cubicBezTo>
                  <a:pt x="2" y="10"/>
                  <a:pt x="3" y="11"/>
                  <a:pt x="3" y="12"/>
                </a:cubicBezTo>
                <a:cubicBezTo>
                  <a:pt x="4" y="13"/>
                  <a:pt x="6" y="14"/>
                  <a:pt x="8" y="16"/>
                </a:cubicBezTo>
                <a:cubicBezTo>
                  <a:pt x="10" y="17"/>
                  <a:pt x="12" y="18"/>
                  <a:pt x="12" y="19"/>
                </a:cubicBezTo>
                <a:cubicBezTo>
                  <a:pt x="13" y="20"/>
                  <a:pt x="14" y="21"/>
                  <a:pt x="14" y="22"/>
                </a:cubicBezTo>
                <a:cubicBezTo>
                  <a:pt x="15" y="23"/>
                  <a:pt x="15" y="24"/>
                  <a:pt x="15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967">
            <a:extLst>
              <a:ext uri="{FF2B5EF4-FFF2-40B4-BE49-F238E27FC236}">
                <a16:creationId xmlns:a16="http://schemas.microsoft.com/office/drawing/2014/main" id="{EE2B2980-A1E6-45F3-B316-116AC9EB9D35}"/>
              </a:ext>
            </a:extLst>
          </p:cNvPr>
          <p:cNvSpPr>
            <a:spLocks/>
          </p:cNvSpPr>
          <p:nvPr/>
        </p:nvSpPr>
        <p:spPr bwMode="auto">
          <a:xfrm>
            <a:off x="7567613" y="5542308"/>
            <a:ext cx="34925" cy="76200"/>
          </a:xfrm>
          <a:custGeom>
            <a:avLst/>
            <a:gdLst>
              <a:gd name="T0" fmla="*/ 16 w 16"/>
              <a:gd name="T1" fmla="*/ 26 h 35"/>
              <a:gd name="T2" fmla="*/ 13 w 16"/>
              <a:gd name="T3" fmla="*/ 32 h 35"/>
              <a:gd name="T4" fmla="*/ 7 w 16"/>
              <a:gd name="T5" fmla="*/ 35 h 35"/>
              <a:gd name="T6" fmla="*/ 3 w 16"/>
              <a:gd name="T7" fmla="*/ 34 h 35"/>
              <a:gd name="T8" fmla="*/ 0 w 16"/>
              <a:gd name="T9" fmla="*/ 33 h 35"/>
              <a:gd name="T10" fmla="*/ 0 w 16"/>
              <a:gd name="T11" fmla="*/ 29 h 35"/>
              <a:gd name="T12" fmla="*/ 3 w 16"/>
              <a:gd name="T13" fmla="*/ 31 h 35"/>
              <a:gd name="T14" fmla="*/ 7 w 16"/>
              <a:gd name="T15" fmla="*/ 32 h 35"/>
              <a:gd name="T16" fmla="*/ 11 w 16"/>
              <a:gd name="T17" fmla="*/ 30 h 35"/>
              <a:gd name="T18" fmla="*/ 13 w 16"/>
              <a:gd name="T19" fmla="*/ 26 h 35"/>
              <a:gd name="T20" fmla="*/ 12 w 16"/>
              <a:gd name="T21" fmla="*/ 22 h 35"/>
              <a:gd name="T22" fmla="*/ 8 w 16"/>
              <a:gd name="T23" fmla="*/ 18 h 35"/>
              <a:gd name="T24" fmla="*/ 3 w 16"/>
              <a:gd name="T25" fmla="*/ 15 h 35"/>
              <a:gd name="T26" fmla="*/ 1 w 16"/>
              <a:gd name="T27" fmla="*/ 12 h 35"/>
              <a:gd name="T28" fmla="*/ 0 w 16"/>
              <a:gd name="T29" fmla="*/ 8 h 35"/>
              <a:gd name="T30" fmla="*/ 3 w 16"/>
              <a:gd name="T31" fmla="*/ 2 h 35"/>
              <a:gd name="T32" fmla="*/ 9 w 16"/>
              <a:gd name="T33" fmla="*/ 0 h 35"/>
              <a:gd name="T34" fmla="*/ 16 w 16"/>
              <a:gd name="T35" fmla="*/ 2 h 35"/>
              <a:gd name="T36" fmla="*/ 14 w 16"/>
              <a:gd name="T37" fmla="*/ 5 h 35"/>
              <a:gd name="T38" fmla="*/ 9 w 16"/>
              <a:gd name="T39" fmla="*/ 3 h 35"/>
              <a:gd name="T40" fmla="*/ 5 w 16"/>
              <a:gd name="T41" fmla="*/ 4 h 35"/>
              <a:gd name="T42" fmla="*/ 3 w 16"/>
              <a:gd name="T43" fmla="*/ 8 h 35"/>
              <a:gd name="T44" fmla="*/ 4 w 16"/>
              <a:gd name="T45" fmla="*/ 12 h 35"/>
              <a:gd name="T46" fmla="*/ 9 w 16"/>
              <a:gd name="T47" fmla="*/ 16 h 35"/>
              <a:gd name="T48" fmla="*/ 13 w 16"/>
              <a:gd name="T49" fmla="*/ 19 h 35"/>
              <a:gd name="T50" fmla="*/ 15 w 16"/>
              <a:gd name="T51" fmla="*/ 22 h 35"/>
              <a:gd name="T52" fmla="*/ 16 w 16"/>
              <a:gd name="T53" fmla="*/ 2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" h="35">
                <a:moveTo>
                  <a:pt x="16" y="26"/>
                </a:moveTo>
                <a:cubicBezTo>
                  <a:pt x="16" y="28"/>
                  <a:pt x="15" y="31"/>
                  <a:pt x="13" y="32"/>
                </a:cubicBezTo>
                <a:cubicBezTo>
                  <a:pt x="12" y="34"/>
                  <a:pt x="10" y="35"/>
                  <a:pt x="7" y="35"/>
                </a:cubicBezTo>
                <a:cubicBezTo>
                  <a:pt x="6" y="35"/>
                  <a:pt x="4" y="34"/>
                  <a:pt x="3" y="34"/>
                </a:cubicBezTo>
                <a:cubicBezTo>
                  <a:pt x="2" y="34"/>
                  <a:pt x="1" y="33"/>
                  <a:pt x="0" y="33"/>
                </a:cubicBezTo>
                <a:cubicBezTo>
                  <a:pt x="0" y="29"/>
                  <a:pt x="0" y="29"/>
                  <a:pt x="0" y="29"/>
                </a:cubicBezTo>
                <a:cubicBezTo>
                  <a:pt x="1" y="30"/>
                  <a:pt x="2" y="31"/>
                  <a:pt x="3" y="31"/>
                </a:cubicBezTo>
                <a:cubicBezTo>
                  <a:pt x="5" y="32"/>
                  <a:pt x="6" y="32"/>
                  <a:pt x="7" y="32"/>
                </a:cubicBezTo>
                <a:cubicBezTo>
                  <a:pt x="9" y="32"/>
                  <a:pt x="10" y="31"/>
                  <a:pt x="11" y="30"/>
                </a:cubicBezTo>
                <a:cubicBezTo>
                  <a:pt x="12" y="29"/>
                  <a:pt x="13" y="28"/>
                  <a:pt x="13" y="26"/>
                </a:cubicBezTo>
                <a:cubicBezTo>
                  <a:pt x="13" y="24"/>
                  <a:pt x="12" y="23"/>
                  <a:pt x="12" y="22"/>
                </a:cubicBezTo>
                <a:cubicBezTo>
                  <a:pt x="11" y="21"/>
                  <a:pt x="10" y="20"/>
                  <a:pt x="8" y="18"/>
                </a:cubicBezTo>
                <a:cubicBezTo>
                  <a:pt x="5" y="17"/>
                  <a:pt x="4" y="16"/>
                  <a:pt x="3" y="15"/>
                </a:cubicBezTo>
                <a:cubicBezTo>
                  <a:pt x="2" y="14"/>
                  <a:pt x="2" y="13"/>
                  <a:pt x="1" y="12"/>
                </a:cubicBezTo>
                <a:cubicBezTo>
                  <a:pt x="1" y="11"/>
                  <a:pt x="0" y="10"/>
                  <a:pt x="0" y="8"/>
                </a:cubicBezTo>
                <a:cubicBezTo>
                  <a:pt x="0" y="6"/>
                  <a:pt x="1" y="4"/>
                  <a:pt x="3" y="2"/>
                </a:cubicBezTo>
                <a:cubicBezTo>
                  <a:pt x="4" y="1"/>
                  <a:pt x="6" y="0"/>
                  <a:pt x="9" y="0"/>
                </a:cubicBezTo>
                <a:cubicBezTo>
                  <a:pt x="12" y="0"/>
                  <a:pt x="14" y="1"/>
                  <a:pt x="16" y="2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3"/>
                  <a:pt x="11" y="3"/>
                  <a:pt x="9" y="3"/>
                </a:cubicBezTo>
                <a:cubicBezTo>
                  <a:pt x="7" y="3"/>
                  <a:pt x="6" y="3"/>
                  <a:pt x="5" y="4"/>
                </a:cubicBezTo>
                <a:cubicBezTo>
                  <a:pt x="4" y="5"/>
                  <a:pt x="3" y="7"/>
                  <a:pt x="3" y="8"/>
                </a:cubicBezTo>
                <a:cubicBezTo>
                  <a:pt x="3" y="10"/>
                  <a:pt x="4" y="11"/>
                  <a:pt x="4" y="12"/>
                </a:cubicBezTo>
                <a:cubicBezTo>
                  <a:pt x="5" y="13"/>
                  <a:pt x="6" y="14"/>
                  <a:pt x="9" y="16"/>
                </a:cubicBezTo>
                <a:cubicBezTo>
                  <a:pt x="11" y="17"/>
                  <a:pt x="12" y="18"/>
                  <a:pt x="13" y="19"/>
                </a:cubicBezTo>
                <a:cubicBezTo>
                  <a:pt x="14" y="20"/>
                  <a:pt x="15" y="21"/>
                  <a:pt x="15" y="22"/>
                </a:cubicBezTo>
                <a:cubicBezTo>
                  <a:pt x="15" y="23"/>
                  <a:pt x="16" y="24"/>
                  <a:pt x="16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68">
            <a:extLst>
              <a:ext uri="{FF2B5EF4-FFF2-40B4-BE49-F238E27FC236}">
                <a16:creationId xmlns:a16="http://schemas.microsoft.com/office/drawing/2014/main" id="{6EF6A879-3503-4AD4-9BAF-02E772ADA8DF}"/>
              </a:ext>
            </a:extLst>
          </p:cNvPr>
          <p:cNvSpPr>
            <a:spLocks noEditPoints="1"/>
          </p:cNvSpPr>
          <p:nvPr/>
        </p:nvSpPr>
        <p:spPr bwMode="auto">
          <a:xfrm>
            <a:off x="7615238" y="5518496"/>
            <a:ext cx="9525" cy="98425"/>
          </a:xfrm>
          <a:custGeom>
            <a:avLst/>
            <a:gdLst>
              <a:gd name="T0" fmla="*/ 0 w 4"/>
              <a:gd name="T1" fmla="*/ 3 h 45"/>
              <a:gd name="T2" fmla="*/ 0 w 4"/>
              <a:gd name="T3" fmla="*/ 0 h 45"/>
              <a:gd name="T4" fmla="*/ 2 w 4"/>
              <a:gd name="T5" fmla="*/ 0 h 45"/>
              <a:gd name="T6" fmla="*/ 3 w 4"/>
              <a:gd name="T7" fmla="*/ 0 h 45"/>
              <a:gd name="T8" fmla="*/ 4 w 4"/>
              <a:gd name="T9" fmla="*/ 3 h 45"/>
              <a:gd name="T10" fmla="*/ 3 w 4"/>
              <a:gd name="T11" fmla="*/ 5 h 45"/>
              <a:gd name="T12" fmla="*/ 2 w 4"/>
              <a:gd name="T13" fmla="*/ 5 h 45"/>
              <a:gd name="T14" fmla="*/ 0 w 4"/>
              <a:gd name="T15" fmla="*/ 5 h 45"/>
              <a:gd name="T16" fmla="*/ 0 w 4"/>
              <a:gd name="T17" fmla="*/ 3 h 45"/>
              <a:gd name="T18" fmla="*/ 3 w 4"/>
              <a:gd name="T19" fmla="*/ 45 h 45"/>
              <a:gd name="T20" fmla="*/ 0 w 4"/>
              <a:gd name="T21" fmla="*/ 45 h 45"/>
              <a:gd name="T22" fmla="*/ 0 w 4"/>
              <a:gd name="T23" fmla="*/ 12 h 45"/>
              <a:gd name="T24" fmla="*/ 3 w 4"/>
              <a:gd name="T25" fmla="*/ 12 h 45"/>
              <a:gd name="T26" fmla="*/ 3 w 4"/>
              <a:gd name="T2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" h="45">
                <a:moveTo>
                  <a:pt x="0" y="3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4" y="1"/>
                  <a:pt x="4" y="2"/>
                  <a:pt x="4" y="3"/>
                </a:cubicBezTo>
                <a:cubicBezTo>
                  <a:pt x="4" y="3"/>
                  <a:pt x="4" y="4"/>
                  <a:pt x="3" y="5"/>
                </a:cubicBezTo>
                <a:cubicBezTo>
                  <a:pt x="3" y="5"/>
                  <a:pt x="2" y="5"/>
                  <a:pt x="2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4"/>
                  <a:pt x="0" y="3"/>
                  <a:pt x="0" y="3"/>
                </a:cubicBezTo>
                <a:close/>
                <a:moveTo>
                  <a:pt x="3" y="45"/>
                </a:moveTo>
                <a:cubicBezTo>
                  <a:pt x="0" y="45"/>
                  <a:pt x="0" y="45"/>
                  <a:pt x="0" y="45"/>
                </a:cubicBezTo>
                <a:cubicBezTo>
                  <a:pt x="0" y="12"/>
                  <a:pt x="0" y="12"/>
                  <a:pt x="0" y="12"/>
                </a:cubicBezTo>
                <a:cubicBezTo>
                  <a:pt x="3" y="12"/>
                  <a:pt x="3" y="12"/>
                  <a:pt x="3" y="12"/>
                </a:cubicBezTo>
                <a:lnTo>
                  <a:pt x="3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69">
            <a:extLst>
              <a:ext uri="{FF2B5EF4-FFF2-40B4-BE49-F238E27FC236}">
                <a16:creationId xmlns:a16="http://schemas.microsoft.com/office/drawing/2014/main" id="{CBEE97F0-BFEB-4ABE-B62F-9A07D9161763}"/>
              </a:ext>
            </a:extLst>
          </p:cNvPr>
          <p:cNvSpPr>
            <a:spLocks noEditPoints="1"/>
          </p:cNvSpPr>
          <p:nvPr/>
        </p:nvSpPr>
        <p:spPr bwMode="auto">
          <a:xfrm>
            <a:off x="7639050" y="5542308"/>
            <a:ext cx="44450" cy="76200"/>
          </a:xfrm>
          <a:custGeom>
            <a:avLst/>
            <a:gdLst>
              <a:gd name="T0" fmla="*/ 20 w 20"/>
              <a:gd name="T1" fmla="*/ 17 h 35"/>
              <a:gd name="T2" fmla="*/ 17 w 20"/>
              <a:gd name="T3" fmla="*/ 30 h 35"/>
              <a:gd name="T4" fmla="*/ 10 w 20"/>
              <a:gd name="T5" fmla="*/ 35 h 35"/>
              <a:gd name="T6" fmla="*/ 2 w 20"/>
              <a:gd name="T7" fmla="*/ 30 h 35"/>
              <a:gd name="T8" fmla="*/ 0 w 20"/>
              <a:gd name="T9" fmla="*/ 17 h 35"/>
              <a:gd name="T10" fmla="*/ 10 w 20"/>
              <a:gd name="T11" fmla="*/ 0 h 35"/>
              <a:gd name="T12" fmla="*/ 17 w 20"/>
              <a:gd name="T13" fmla="*/ 5 h 35"/>
              <a:gd name="T14" fmla="*/ 20 w 20"/>
              <a:gd name="T15" fmla="*/ 17 h 35"/>
              <a:gd name="T16" fmla="*/ 3 w 20"/>
              <a:gd name="T17" fmla="*/ 17 h 35"/>
              <a:gd name="T18" fmla="*/ 4 w 20"/>
              <a:gd name="T19" fmla="*/ 28 h 35"/>
              <a:gd name="T20" fmla="*/ 10 w 20"/>
              <a:gd name="T21" fmla="*/ 32 h 35"/>
              <a:gd name="T22" fmla="*/ 17 w 20"/>
              <a:gd name="T23" fmla="*/ 17 h 35"/>
              <a:gd name="T24" fmla="*/ 10 w 20"/>
              <a:gd name="T25" fmla="*/ 3 h 35"/>
              <a:gd name="T26" fmla="*/ 4 w 20"/>
              <a:gd name="T27" fmla="*/ 6 h 35"/>
              <a:gd name="T28" fmla="*/ 3 w 20"/>
              <a:gd name="T2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35">
                <a:moveTo>
                  <a:pt x="20" y="17"/>
                </a:moveTo>
                <a:cubicBezTo>
                  <a:pt x="20" y="23"/>
                  <a:pt x="19" y="27"/>
                  <a:pt x="17" y="30"/>
                </a:cubicBezTo>
                <a:cubicBezTo>
                  <a:pt x="15" y="33"/>
                  <a:pt x="13" y="35"/>
                  <a:pt x="10" y="35"/>
                </a:cubicBezTo>
                <a:cubicBezTo>
                  <a:pt x="6" y="35"/>
                  <a:pt x="4" y="33"/>
                  <a:pt x="2" y="30"/>
                </a:cubicBezTo>
                <a:cubicBezTo>
                  <a:pt x="0" y="27"/>
                  <a:pt x="0" y="23"/>
                  <a:pt x="0" y="17"/>
                </a:cubicBezTo>
                <a:cubicBezTo>
                  <a:pt x="0" y="6"/>
                  <a:pt x="3" y="0"/>
                  <a:pt x="10" y="0"/>
                </a:cubicBezTo>
                <a:cubicBezTo>
                  <a:pt x="13" y="0"/>
                  <a:pt x="15" y="2"/>
                  <a:pt x="17" y="5"/>
                </a:cubicBezTo>
                <a:cubicBezTo>
                  <a:pt x="19" y="8"/>
                  <a:pt x="20" y="12"/>
                  <a:pt x="20" y="17"/>
                </a:cubicBezTo>
                <a:close/>
                <a:moveTo>
                  <a:pt x="3" y="17"/>
                </a:moveTo>
                <a:cubicBezTo>
                  <a:pt x="3" y="22"/>
                  <a:pt x="3" y="26"/>
                  <a:pt x="4" y="28"/>
                </a:cubicBezTo>
                <a:cubicBezTo>
                  <a:pt x="5" y="31"/>
                  <a:pt x="7" y="32"/>
                  <a:pt x="10" y="32"/>
                </a:cubicBezTo>
                <a:cubicBezTo>
                  <a:pt x="14" y="32"/>
                  <a:pt x="17" y="27"/>
                  <a:pt x="17" y="17"/>
                </a:cubicBezTo>
                <a:cubicBezTo>
                  <a:pt x="17" y="8"/>
                  <a:pt x="14" y="3"/>
                  <a:pt x="10" y="3"/>
                </a:cubicBezTo>
                <a:cubicBezTo>
                  <a:pt x="7" y="3"/>
                  <a:pt x="5" y="4"/>
                  <a:pt x="4" y="6"/>
                </a:cubicBezTo>
                <a:cubicBezTo>
                  <a:pt x="3" y="9"/>
                  <a:pt x="3" y="12"/>
                  <a:pt x="3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70">
            <a:extLst>
              <a:ext uri="{FF2B5EF4-FFF2-40B4-BE49-F238E27FC236}">
                <a16:creationId xmlns:a16="http://schemas.microsoft.com/office/drawing/2014/main" id="{AFFC983E-4BF0-4208-856F-5E63156DD4FE}"/>
              </a:ext>
            </a:extLst>
          </p:cNvPr>
          <p:cNvSpPr>
            <a:spLocks/>
          </p:cNvSpPr>
          <p:nvPr/>
        </p:nvSpPr>
        <p:spPr bwMode="auto">
          <a:xfrm>
            <a:off x="7697788" y="5542308"/>
            <a:ext cx="39688" cy="74613"/>
          </a:xfrm>
          <a:custGeom>
            <a:avLst/>
            <a:gdLst>
              <a:gd name="T0" fmla="*/ 15 w 18"/>
              <a:gd name="T1" fmla="*/ 34 h 34"/>
              <a:gd name="T2" fmla="*/ 15 w 18"/>
              <a:gd name="T3" fmla="*/ 11 h 34"/>
              <a:gd name="T4" fmla="*/ 10 w 18"/>
              <a:gd name="T5" fmla="*/ 3 h 34"/>
              <a:gd name="T6" fmla="*/ 5 w 18"/>
              <a:gd name="T7" fmla="*/ 6 h 34"/>
              <a:gd name="T8" fmla="*/ 3 w 18"/>
              <a:gd name="T9" fmla="*/ 16 h 34"/>
              <a:gd name="T10" fmla="*/ 3 w 18"/>
              <a:gd name="T11" fmla="*/ 34 h 34"/>
              <a:gd name="T12" fmla="*/ 0 w 18"/>
              <a:gd name="T13" fmla="*/ 34 h 34"/>
              <a:gd name="T14" fmla="*/ 0 w 18"/>
              <a:gd name="T15" fmla="*/ 1 h 34"/>
              <a:gd name="T16" fmla="*/ 3 w 18"/>
              <a:gd name="T17" fmla="*/ 1 h 34"/>
              <a:gd name="T18" fmla="*/ 3 w 18"/>
              <a:gd name="T19" fmla="*/ 5 h 34"/>
              <a:gd name="T20" fmla="*/ 3 w 18"/>
              <a:gd name="T21" fmla="*/ 5 h 34"/>
              <a:gd name="T22" fmla="*/ 6 w 18"/>
              <a:gd name="T23" fmla="*/ 1 h 34"/>
              <a:gd name="T24" fmla="*/ 10 w 18"/>
              <a:gd name="T25" fmla="*/ 0 h 34"/>
              <a:gd name="T26" fmla="*/ 16 w 18"/>
              <a:gd name="T27" fmla="*/ 3 h 34"/>
              <a:gd name="T28" fmla="*/ 18 w 18"/>
              <a:gd name="T29" fmla="*/ 11 h 34"/>
              <a:gd name="T30" fmla="*/ 18 w 18"/>
              <a:gd name="T31" fmla="*/ 34 h 34"/>
              <a:gd name="T32" fmla="*/ 15 w 18"/>
              <a:gd name="T33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" h="34">
                <a:moveTo>
                  <a:pt x="15" y="34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6"/>
                  <a:pt x="14" y="3"/>
                  <a:pt x="10" y="3"/>
                </a:cubicBezTo>
                <a:cubicBezTo>
                  <a:pt x="8" y="3"/>
                  <a:pt x="6" y="4"/>
                  <a:pt x="5" y="6"/>
                </a:cubicBezTo>
                <a:cubicBezTo>
                  <a:pt x="4" y="8"/>
                  <a:pt x="3" y="11"/>
                  <a:pt x="3" y="16"/>
                </a:cubicBezTo>
                <a:cubicBezTo>
                  <a:pt x="3" y="34"/>
                  <a:pt x="3" y="34"/>
                  <a:pt x="3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"/>
                  <a:pt x="0" y="1"/>
                  <a:pt x="0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4" y="4"/>
                  <a:pt x="5" y="2"/>
                  <a:pt x="6" y="1"/>
                </a:cubicBezTo>
                <a:cubicBezTo>
                  <a:pt x="7" y="1"/>
                  <a:pt x="9" y="0"/>
                  <a:pt x="10" y="0"/>
                </a:cubicBezTo>
                <a:cubicBezTo>
                  <a:pt x="13" y="0"/>
                  <a:pt x="15" y="1"/>
                  <a:pt x="16" y="3"/>
                </a:cubicBezTo>
                <a:cubicBezTo>
                  <a:pt x="17" y="4"/>
                  <a:pt x="18" y="7"/>
                  <a:pt x="18" y="11"/>
                </a:cubicBezTo>
                <a:cubicBezTo>
                  <a:pt x="18" y="34"/>
                  <a:pt x="18" y="34"/>
                  <a:pt x="18" y="34"/>
                </a:cubicBezTo>
                <a:lnTo>
                  <a:pt x="15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71">
            <a:extLst>
              <a:ext uri="{FF2B5EF4-FFF2-40B4-BE49-F238E27FC236}">
                <a16:creationId xmlns:a16="http://schemas.microsoft.com/office/drawing/2014/main" id="{B44B7094-59B2-4F70-B10E-C32E3E55329B}"/>
              </a:ext>
            </a:extLst>
          </p:cNvPr>
          <p:cNvSpPr>
            <a:spLocks noEditPoints="1"/>
          </p:cNvSpPr>
          <p:nvPr/>
        </p:nvSpPr>
        <p:spPr bwMode="auto">
          <a:xfrm>
            <a:off x="7751763" y="5542308"/>
            <a:ext cx="36513" cy="76200"/>
          </a:xfrm>
          <a:custGeom>
            <a:avLst/>
            <a:gdLst>
              <a:gd name="T0" fmla="*/ 15 w 17"/>
              <a:gd name="T1" fmla="*/ 34 h 35"/>
              <a:gd name="T2" fmla="*/ 14 w 17"/>
              <a:gd name="T3" fmla="*/ 29 h 35"/>
              <a:gd name="T4" fmla="*/ 14 w 17"/>
              <a:gd name="T5" fmla="*/ 29 h 35"/>
              <a:gd name="T6" fmla="*/ 7 w 17"/>
              <a:gd name="T7" fmla="*/ 35 h 35"/>
              <a:gd name="T8" fmla="*/ 2 w 17"/>
              <a:gd name="T9" fmla="*/ 32 h 35"/>
              <a:gd name="T10" fmla="*/ 0 w 17"/>
              <a:gd name="T11" fmla="*/ 25 h 35"/>
              <a:gd name="T12" fmla="*/ 3 w 17"/>
              <a:gd name="T13" fmla="*/ 18 h 35"/>
              <a:gd name="T14" fmla="*/ 11 w 17"/>
              <a:gd name="T15" fmla="*/ 15 h 35"/>
              <a:gd name="T16" fmla="*/ 14 w 17"/>
              <a:gd name="T17" fmla="*/ 14 h 35"/>
              <a:gd name="T18" fmla="*/ 14 w 17"/>
              <a:gd name="T19" fmla="*/ 12 h 35"/>
              <a:gd name="T20" fmla="*/ 13 w 17"/>
              <a:gd name="T21" fmla="*/ 5 h 35"/>
              <a:gd name="T22" fmla="*/ 9 w 17"/>
              <a:gd name="T23" fmla="*/ 3 h 35"/>
              <a:gd name="T24" fmla="*/ 3 w 17"/>
              <a:gd name="T25" fmla="*/ 5 h 35"/>
              <a:gd name="T26" fmla="*/ 2 w 17"/>
              <a:gd name="T27" fmla="*/ 2 h 35"/>
              <a:gd name="T28" fmla="*/ 9 w 17"/>
              <a:gd name="T29" fmla="*/ 0 h 35"/>
              <a:gd name="T30" fmla="*/ 15 w 17"/>
              <a:gd name="T31" fmla="*/ 3 h 35"/>
              <a:gd name="T32" fmla="*/ 17 w 17"/>
              <a:gd name="T33" fmla="*/ 11 h 35"/>
              <a:gd name="T34" fmla="*/ 17 w 17"/>
              <a:gd name="T35" fmla="*/ 34 h 35"/>
              <a:gd name="T36" fmla="*/ 15 w 17"/>
              <a:gd name="T37" fmla="*/ 34 h 35"/>
              <a:gd name="T38" fmla="*/ 8 w 17"/>
              <a:gd name="T39" fmla="*/ 32 h 35"/>
              <a:gd name="T40" fmla="*/ 13 w 17"/>
              <a:gd name="T41" fmla="*/ 29 h 35"/>
              <a:gd name="T42" fmla="*/ 14 w 17"/>
              <a:gd name="T43" fmla="*/ 20 h 35"/>
              <a:gd name="T44" fmla="*/ 14 w 17"/>
              <a:gd name="T45" fmla="*/ 17 h 35"/>
              <a:gd name="T46" fmla="*/ 11 w 17"/>
              <a:gd name="T47" fmla="*/ 17 h 35"/>
              <a:gd name="T48" fmla="*/ 5 w 17"/>
              <a:gd name="T49" fmla="*/ 19 h 35"/>
              <a:gd name="T50" fmla="*/ 3 w 17"/>
              <a:gd name="T51" fmla="*/ 25 h 35"/>
              <a:gd name="T52" fmla="*/ 4 w 17"/>
              <a:gd name="T53" fmla="*/ 30 h 35"/>
              <a:gd name="T54" fmla="*/ 8 w 17"/>
              <a:gd name="T5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" h="35">
                <a:moveTo>
                  <a:pt x="15" y="34"/>
                </a:move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3"/>
                  <a:pt x="10" y="35"/>
                  <a:pt x="7" y="35"/>
                </a:cubicBezTo>
                <a:cubicBezTo>
                  <a:pt x="5" y="35"/>
                  <a:pt x="3" y="34"/>
                  <a:pt x="2" y="32"/>
                </a:cubicBezTo>
                <a:cubicBezTo>
                  <a:pt x="0" y="30"/>
                  <a:pt x="0" y="28"/>
                  <a:pt x="0" y="25"/>
                </a:cubicBezTo>
                <a:cubicBezTo>
                  <a:pt x="0" y="22"/>
                  <a:pt x="1" y="19"/>
                  <a:pt x="3" y="18"/>
                </a:cubicBezTo>
                <a:cubicBezTo>
                  <a:pt x="5" y="16"/>
                  <a:pt x="7" y="15"/>
                  <a:pt x="11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8"/>
                  <a:pt x="14" y="6"/>
                  <a:pt x="13" y="5"/>
                </a:cubicBezTo>
                <a:cubicBezTo>
                  <a:pt x="12" y="3"/>
                  <a:pt x="11" y="3"/>
                  <a:pt x="9" y="3"/>
                </a:cubicBezTo>
                <a:cubicBezTo>
                  <a:pt x="7" y="3"/>
                  <a:pt x="5" y="3"/>
                  <a:pt x="3" y="5"/>
                </a:cubicBezTo>
                <a:cubicBezTo>
                  <a:pt x="2" y="2"/>
                  <a:pt x="2" y="2"/>
                  <a:pt x="2" y="2"/>
                </a:cubicBezTo>
                <a:cubicBezTo>
                  <a:pt x="4" y="1"/>
                  <a:pt x="7" y="0"/>
                  <a:pt x="9" y="0"/>
                </a:cubicBezTo>
                <a:cubicBezTo>
                  <a:pt x="12" y="0"/>
                  <a:pt x="14" y="1"/>
                  <a:pt x="15" y="3"/>
                </a:cubicBezTo>
                <a:cubicBezTo>
                  <a:pt x="17" y="4"/>
                  <a:pt x="17" y="7"/>
                  <a:pt x="17" y="11"/>
                </a:cubicBezTo>
                <a:cubicBezTo>
                  <a:pt x="17" y="34"/>
                  <a:pt x="17" y="34"/>
                  <a:pt x="17" y="34"/>
                </a:cubicBezTo>
                <a:lnTo>
                  <a:pt x="15" y="34"/>
                </a:lnTo>
                <a:close/>
                <a:moveTo>
                  <a:pt x="8" y="32"/>
                </a:moveTo>
                <a:cubicBezTo>
                  <a:pt x="10" y="32"/>
                  <a:pt x="11" y="31"/>
                  <a:pt x="13" y="29"/>
                </a:cubicBezTo>
                <a:cubicBezTo>
                  <a:pt x="14" y="27"/>
                  <a:pt x="14" y="24"/>
                  <a:pt x="14" y="20"/>
                </a:cubicBezTo>
                <a:cubicBezTo>
                  <a:pt x="14" y="17"/>
                  <a:pt x="14" y="17"/>
                  <a:pt x="14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8" y="17"/>
                  <a:pt x="6" y="18"/>
                  <a:pt x="5" y="19"/>
                </a:cubicBezTo>
                <a:cubicBezTo>
                  <a:pt x="4" y="21"/>
                  <a:pt x="3" y="23"/>
                  <a:pt x="3" y="25"/>
                </a:cubicBezTo>
                <a:cubicBezTo>
                  <a:pt x="3" y="28"/>
                  <a:pt x="3" y="29"/>
                  <a:pt x="4" y="30"/>
                </a:cubicBezTo>
                <a:cubicBezTo>
                  <a:pt x="5" y="32"/>
                  <a:pt x="6" y="32"/>
                  <a:pt x="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972">
            <a:extLst>
              <a:ext uri="{FF2B5EF4-FFF2-40B4-BE49-F238E27FC236}">
                <a16:creationId xmlns:a16="http://schemas.microsoft.com/office/drawing/2014/main" id="{4FBFDF10-DC43-4F42-AAD0-0F596E038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13" y="5512146"/>
            <a:ext cx="6350" cy="10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973">
            <a:extLst>
              <a:ext uri="{FF2B5EF4-FFF2-40B4-BE49-F238E27FC236}">
                <a16:creationId xmlns:a16="http://schemas.microsoft.com/office/drawing/2014/main" id="{20E2682D-2B47-46C1-A6D6-0F55C4352A11}"/>
              </a:ext>
            </a:extLst>
          </p:cNvPr>
          <p:cNvSpPr>
            <a:spLocks/>
          </p:cNvSpPr>
          <p:nvPr/>
        </p:nvSpPr>
        <p:spPr bwMode="auto">
          <a:xfrm>
            <a:off x="7299325" y="5235921"/>
            <a:ext cx="111125" cy="119063"/>
          </a:xfrm>
          <a:custGeom>
            <a:avLst/>
            <a:gdLst>
              <a:gd name="T0" fmla="*/ 20 w 51"/>
              <a:gd name="T1" fmla="*/ 55 h 55"/>
              <a:gd name="T2" fmla="*/ 9 w 51"/>
              <a:gd name="T3" fmla="*/ 8 h 55"/>
              <a:gd name="T4" fmla="*/ 9 w 51"/>
              <a:gd name="T5" fmla="*/ 8 h 55"/>
              <a:gd name="T6" fmla="*/ 10 w 51"/>
              <a:gd name="T7" fmla="*/ 18 h 55"/>
              <a:gd name="T8" fmla="*/ 10 w 51"/>
              <a:gd name="T9" fmla="*/ 55 h 55"/>
              <a:gd name="T10" fmla="*/ 0 w 51"/>
              <a:gd name="T11" fmla="*/ 55 h 55"/>
              <a:gd name="T12" fmla="*/ 0 w 51"/>
              <a:gd name="T13" fmla="*/ 0 h 55"/>
              <a:gd name="T14" fmla="*/ 16 w 51"/>
              <a:gd name="T15" fmla="*/ 0 h 55"/>
              <a:gd name="T16" fmla="*/ 25 w 51"/>
              <a:gd name="T17" fmla="*/ 43 h 55"/>
              <a:gd name="T18" fmla="*/ 26 w 51"/>
              <a:gd name="T19" fmla="*/ 43 h 55"/>
              <a:gd name="T20" fmla="*/ 35 w 51"/>
              <a:gd name="T21" fmla="*/ 0 h 55"/>
              <a:gd name="T22" fmla="*/ 51 w 51"/>
              <a:gd name="T23" fmla="*/ 0 h 55"/>
              <a:gd name="T24" fmla="*/ 51 w 51"/>
              <a:gd name="T25" fmla="*/ 55 h 55"/>
              <a:gd name="T26" fmla="*/ 41 w 51"/>
              <a:gd name="T27" fmla="*/ 55 h 55"/>
              <a:gd name="T28" fmla="*/ 41 w 51"/>
              <a:gd name="T29" fmla="*/ 17 h 55"/>
              <a:gd name="T30" fmla="*/ 42 w 51"/>
              <a:gd name="T31" fmla="*/ 8 h 55"/>
              <a:gd name="T32" fmla="*/ 42 w 51"/>
              <a:gd name="T33" fmla="*/ 8 h 55"/>
              <a:gd name="T34" fmla="*/ 31 w 51"/>
              <a:gd name="T35" fmla="*/ 55 h 55"/>
              <a:gd name="T36" fmla="*/ 20 w 51"/>
              <a:gd name="T3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" h="55">
                <a:moveTo>
                  <a:pt x="20" y="55"/>
                </a:move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11"/>
                  <a:pt x="10" y="15"/>
                  <a:pt x="10" y="18"/>
                </a:cubicBezTo>
                <a:cubicBezTo>
                  <a:pt x="10" y="55"/>
                  <a:pt x="10" y="55"/>
                  <a:pt x="1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5" y="43"/>
                  <a:pt x="25" y="43"/>
                  <a:pt x="25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35" y="0"/>
                  <a:pt x="35" y="0"/>
                  <a:pt x="35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55"/>
                  <a:pt x="51" y="55"/>
                  <a:pt x="51" y="55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4"/>
                  <a:pt x="42" y="11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31" y="55"/>
                  <a:pt x="31" y="55"/>
                  <a:pt x="31" y="55"/>
                </a:cubicBezTo>
                <a:lnTo>
                  <a:pt x="20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974">
            <a:extLst>
              <a:ext uri="{FF2B5EF4-FFF2-40B4-BE49-F238E27FC236}">
                <a16:creationId xmlns:a16="http://schemas.microsoft.com/office/drawing/2014/main" id="{C89B85E0-EC2F-4A06-A120-0E96DEA07476}"/>
              </a:ext>
            </a:extLst>
          </p:cNvPr>
          <p:cNvSpPr>
            <a:spLocks noEditPoints="1"/>
          </p:cNvSpPr>
          <p:nvPr/>
        </p:nvSpPr>
        <p:spPr bwMode="auto">
          <a:xfrm>
            <a:off x="7424738" y="5226396"/>
            <a:ext cx="23813" cy="128588"/>
          </a:xfrm>
          <a:custGeom>
            <a:avLst/>
            <a:gdLst>
              <a:gd name="T0" fmla="*/ 0 w 11"/>
              <a:gd name="T1" fmla="*/ 6 h 59"/>
              <a:gd name="T2" fmla="*/ 1 w 11"/>
              <a:gd name="T3" fmla="*/ 2 h 59"/>
              <a:gd name="T4" fmla="*/ 6 w 11"/>
              <a:gd name="T5" fmla="*/ 0 h 59"/>
              <a:gd name="T6" fmla="*/ 10 w 11"/>
              <a:gd name="T7" fmla="*/ 2 h 59"/>
              <a:gd name="T8" fmla="*/ 11 w 11"/>
              <a:gd name="T9" fmla="*/ 6 h 59"/>
              <a:gd name="T10" fmla="*/ 9 w 11"/>
              <a:gd name="T11" fmla="*/ 10 h 59"/>
              <a:gd name="T12" fmla="*/ 6 w 11"/>
              <a:gd name="T13" fmla="*/ 11 h 59"/>
              <a:gd name="T14" fmla="*/ 2 w 11"/>
              <a:gd name="T15" fmla="*/ 10 h 59"/>
              <a:gd name="T16" fmla="*/ 0 w 11"/>
              <a:gd name="T17" fmla="*/ 6 h 59"/>
              <a:gd name="T18" fmla="*/ 11 w 11"/>
              <a:gd name="T19" fmla="*/ 59 h 59"/>
              <a:gd name="T20" fmla="*/ 0 w 11"/>
              <a:gd name="T21" fmla="*/ 59 h 59"/>
              <a:gd name="T22" fmla="*/ 0 w 11"/>
              <a:gd name="T23" fmla="*/ 17 h 59"/>
              <a:gd name="T24" fmla="*/ 11 w 11"/>
              <a:gd name="T25" fmla="*/ 17 h 59"/>
              <a:gd name="T26" fmla="*/ 11 w 11"/>
              <a:gd name="T2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9">
                <a:moveTo>
                  <a:pt x="0" y="6"/>
                </a:moveTo>
                <a:cubicBezTo>
                  <a:pt x="0" y="4"/>
                  <a:pt x="1" y="3"/>
                  <a:pt x="1" y="2"/>
                </a:cubicBezTo>
                <a:cubicBezTo>
                  <a:pt x="2" y="1"/>
                  <a:pt x="4" y="0"/>
                  <a:pt x="6" y="0"/>
                </a:cubicBezTo>
                <a:cubicBezTo>
                  <a:pt x="7" y="0"/>
                  <a:pt x="9" y="1"/>
                  <a:pt x="10" y="2"/>
                </a:cubicBezTo>
                <a:cubicBezTo>
                  <a:pt x="10" y="3"/>
                  <a:pt x="11" y="4"/>
                  <a:pt x="11" y="6"/>
                </a:cubicBezTo>
                <a:cubicBezTo>
                  <a:pt x="11" y="8"/>
                  <a:pt x="10" y="9"/>
                  <a:pt x="9" y="10"/>
                </a:cubicBezTo>
                <a:cubicBezTo>
                  <a:pt x="8" y="11"/>
                  <a:pt x="7" y="11"/>
                  <a:pt x="6" y="11"/>
                </a:cubicBezTo>
                <a:cubicBezTo>
                  <a:pt x="4" y="11"/>
                  <a:pt x="3" y="11"/>
                  <a:pt x="2" y="10"/>
                </a:cubicBezTo>
                <a:cubicBezTo>
                  <a:pt x="1" y="9"/>
                  <a:pt x="0" y="8"/>
                  <a:pt x="0" y="6"/>
                </a:cubicBezTo>
                <a:close/>
                <a:moveTo>
                  <a:pt x="11" y="59"/>
                </a:moveTo>
                <a:cubicBezTo>
                  <a:pt x="0" y="59"/>
                  <a:pt x="0" y="59"/>
                  <a:pt x="0" y="59"/>
                </a:cubicBezTo>
                <a:cubicBezTo>
                  <a:pt x="0" y="17"/>
                  <a:pt x="0" y="17"/>
                  <a:pt x="0" y="17"/>
                </a:cubicBezTo>
                <a:cubicBezTo>
                  <a:pt x="11" y="17"/>
                  <a:pt x="11" y="17"/>
                  <a:pt x="11" y="17"/>
                </a:cubicBezTo>
                <a:lnTo>
                  <a:pt x="11" y="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975">
            <a:extLst>
              <a:ext uri="{FF2B5EF4-FFF2-40B4-BE49-F238E27FC236}">
                <a16:creationId xmlns:a16="http://schemas.microsoft.com/office/drawing/2014/main" id="{B1AA5812-37F5-43CF-AEF2-885F64024CA9}"/>
              </a:ext>
            </a:extLst>
          </p:cNvPr>
          <p:cNvSpPr>
            <a:spLocks/>
          </p:cNvSpPr>
          <p:nvPr/>
        </p:nvSpPr>
        <p:spPr bwMode="auto">
          <a:xfrm>
            <a:off x="7459663" y="5261321"/>
            <a:ext cx="53975" cy="96838"/>
          </a:xfrm>
          <a:custGeom>
            <a:avLst/>
            <a:gdLst>
              <a:gd name="T0" fmla="*/ 15 w 25"/>
              <a:gd name="T1" fmla="*/ 44 h 44"/>
              <a:gd name="T2" fmla="*/ 4 w 25"/>
              <a:gd name="T3" fmla="*/ 38 h 44"/>
              <a:gd name="T4" fmla="*/ 0 w 25"/>
              <a:gd name="T5" fmla="*/ 22 h 44"/>
              <a:gd name="T6" fmla="*/ 3 w 25"/>
              <a:gd name="T7" fmla="*/ 6 h 44"/>
              <a:gd name="T8" fmla="*/ 15 w 25"/>
              <a:gd name="T9" fmla="*/ 0 h 44"/>
              <a:gd name="T10" fmla="*/ 20 w 25"/>
              <a:gd name="T11" fmla="*/ 1 h 44"/>
              <a:gd name="T12" fmla="*/ 25 w 25"/>
              <a:gd name="T13" fmla="*/ 3 h 44"/>
              <a:gd name="T14" fmla="*/ 22 w 25"/>
              <a:gd name="T15" fmla="*/ 11 h 44"/>
              <a:gd name="T16" fmla="*/ 16 w 25"/>
              <a:gd name="T17" fmla="*/ 9 h 44"/>
              <a:gd name="T18" fmla="*/ 11 w 25"/>
              <a:gd name="T19" fmla="*/ 12 h 44"/>
              <a:gd name="T20" fmla="*/ 10 w 25"/>
              <a:gd name="T21" fmla="*/ 22 h 44"/>
              <a:gd name="T22" fmla="*/ 11 w 25"/>
              <a:gd name="T23" fmla="*/ 32 h 44"/>
              <a:gd name="T24" fmla="*/ 16 w 25"/>
              <a:gd name="T25" fmla="*/ 35 h 44"/>
              <a:gd name="T26" fmla="*/ 24 w 25"/>
              <a:gd name="T27" fmla="*/ 32 h 44"/>
              <a:gd name="T28" fmla="*/ 24 w 25"/>
              <a:gd name="T29" fmla="*/ 41 h 44"/>
              <a:gd name="T30" fmla="*/ 15 w 25"/>
              <a:gd name="T3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" h="44">
                <a:moveTo>
                  <a:pt x="15" y="44"/>
                </a:moveTo>
                <a:cubicBezTo>
                  <a:pt x="10" y="44"/>
                  <a:pt x="6" y="42"/>
                  <a:pt x="4" y="38"/>
                </a:cubicBezTo>
                <a:cubicBezTo>
                  <a:pt x="1" y="35"/>
                  <a:pt x="0" y="29"/>
                  <a:pt x="0" y="22"/>
                </a:cubicBezTo>
                <a:cubicBezTo>
                  <a:pt x="0" y="15"/>
                  <a:pt x="1" y="9"/>
                  <a:pt x="3" y="6"/>
                </a:cubicBezTo>
                <a:cubicBezTo>
                  <a:pt x="6" y="2"/>
                  <a:pt x="10" y="0"/>
                  <a:pt x="15" y="0"/>
                </a:cubicBezTo>
                <a:cubicBezTo>
                  <a:pt x="17" y="0"/>
                  <a:pt x="18" y="0"/>
                  <a:pt x="20" y="1"/>
                </a:cubicBezTo>
                <a:cubicBezTo>
                  <a:pt x="22" y="1"/>
                  <a:pt x="23" y="2"/>
                  <a:pt x="25" y="3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9"/>
                  <a:pt x="18" y="9"/>
                  <a:pt x="16" y="9"/>
                </a:cubicBezTo>
                <a:cubicBezTo>
                  <a:pt x="14" y="9"/>
                  <a:pt x="12" y="10"/>
                  <a:pt x="11" y="12"/>
                </a:cubicBezTo>
                <a:cubicBezTo>
                  <a:pt x="11" y="14"/>
                  <a:pt x="10" y="18"/>
                  <a:pt x="10" y="22"/>
                </a:cubicBezTo>
                <a:cubicBezTo>
                  <a:pt x="10" y="26"/>
                  <a:pt x="11" y="30"/>
                  <a:pt x="11" y="32"/>
                </a:cubicBezTo>
                <a:cubicBezTo>
                  <a:pt x="12" y="34"/>
                  <a:pt x="14" y="35"/>
                  <a:pt x="16" y="35"/>
                </a:cubicBezTo>
                <a:cubicBezTo>
                  <a:pt x="19" y="35"/>
                  <a:pt x="21" y="34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21" y="43"/>
                  <a:pt x="18" y="44"/>
                  <a:pt x="15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976">
            <a:extLst>
              <a:ext uri="{FF2B5EF4-FFF2-40B4-BE49-F238E27FC236}">
                <a16:creationId xmlns:a16="http://schemas.microsoft.com/office/drawing/2014/main" id="{7B71C3AE-4988-4658-9E98-E4F7E59D77E3}"/>
              </a:ext>
            </a:extLst>
          </p:cNvPr>
          <p:cNvSpPr>
            <a:spLocks/>
          </p:cNvSpPr>
          <p:nvPr/>
        </p:nvSpPr>
        <p:spPr bwMode="auto">
          <a:xfrm>
            <a:off x="7519988" y="5261321"/>
            <a:ext cx="47625" cy="93663"/>
          </a:xfrm>
          <a:custGeom>
            <a:avLst/>
            <a:gdLst>
              <a:gd name="T0" fmla="*/ 18 w 22"/>
              <a:gd name="T1" fmla="*/ 0 h 43"/>
              <a:gd name="T2" fmla="*/ 22 w 22"/>
              <a:gd name="T3" fmla="*/ 1 h 43"/>
              <a:gd name="T4" fmla="*/ 21 w 22"/>
              <a:gd name="T5" fmla="*/ 10 h 43"/>
              <a:gd name="T6" fmla="*/ 18 w 22"/>
              <a:gd name="T7" fmla="*/ 10 h 43"/>
              <a:gd name="T8" fmla="*/ 12 w 22"/>
              <a:gd name="T9" fmla="*/ 13 h 43"/>
              <a:gd name="T10" fmla="*/ 10 w 22"/>
              <a:gd name="T11" fmla="*/ 21 h 43"/>
              <a:gd name="T12" fmla="*/ 10 w 22"/>
              <a:gd name="T13" fmla="*/ 43 h 43"/>
              <a:gd name="T14" fmla="*/ 0 w 22"/>
              <a:gd name="T15" fmla="*/ 43 h 43"/>
              <a:gd name="T16" fmla="*/ 0 w 22"/>
              <a:gd name="T17" fmla="*/ 1 h 43"/>
              <a:gd name="T18" fmla="*/ 8 w 22"/>
              <a:gd name="T19" fmla="*/ 1 h 43"/>
              <a:gd name="T20" fmla="*/ 10 w 22"/>
              <a:gd name="T21" fmla="*/ 7 h 43"/>
              <a:gd name="T22" fmla="*/ 10 w 22"/>
              <a:gd name="T23" fmla="*/ 7 h 43"/>
              <a:gd name="T24" fmla="*/ 13 w 22"/>
              <a:gd name="T25" fmla="*/ 2 h 43"/>
              <a:gd name="T26" fmla="*/ 18 w 22"/>
              <a:gd name="T2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" h="43">
                <a:moveTo>
                  <a:pt x="18" y="0"/>
                </a:moveTo>
                <a:cubicBezTo>
                  <a:pt x="19" y="0"/>
                  <a:pt x="21" y="0"/>
                  <a:pt x="22" y="1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19" y="10"/>
                  <a:pt x="18" y="10"/>
                </a:cubicBezTo>
                <a:cubicBezTo>
                  <a:pt x="15" y="10"/>
                  <a:pt x="13" y="11"/>
                  <a:pt x="12" y="13"/>
                </a:cubicBezTo>
                <a:cubicBezTo>
                  <a:pt x="11" y="15"/>
                  <a:pt x="10" y="18"/>
                  <a:pt x="10" y="21"/>
                </a:cubicBezTo>
                <a:cubicBezTo>
                  <a:pt x="10" y="43"/>
                  <a:pt x="10" y="43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"/>
                  <a:pt x="0" y="1"/>
                  <a:pt x="0" y="1"/>
                </a:cubicBezTo>
                <a:cubicBezTo>
                  <a:pt x="8" y="1"/>
                  <a:pt x="8" y="1"/>
                  <a:pt x="8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5"/>
                  <a:pt x="12" y="3"/>
                  <a:pt x="13" y="2"/>
                </a:cubicBezTo>
                <a:cubicBezTo>
                  <a:pt x="15" y="1"/>
                  <a:pt x="16" y="0"/>
                  <a:pt x="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77">
            <a:extLst>
              <a:ext uri="{FF2B5EF4-FFF2-40B4-BE49-F238E27FC236}">
                <a16:creationId xmlns:a16="http://schemas.microsoft.com/office/drawing/2014/main" id="{BF61B9EC-2C97-4CA5-9841-65606FDF226A}"/>
              </a:ext>
            </a:extLst>
          </p:cNvPr>
          <p:cNvSpPr>
            <a:spLocks noEditPoints="1"/>
          </p:cNvSpPr>
          <p:nvPr/>
        </p:nvSpPr>
        <p:spPr bwMode="auto">
          <a:xfrm>
            <a:off x="7570788" y="5261321"/>
            <a:ext cx="71438" cy="96838"/>
          </a:xfrm>
          <a:custGeom>
            <a:avLst/>
            <a:gdLst>
              <a:gd name="T0" fmla="*/ 33 w 33"/>
              <a:gd name="T1" fmla="*/ 22 h 44"/>
              <a:gd name="T2" fmla="*/ 28 w 33"/>
              <a:gd name="T3" fmla="*/ 38 h 44"/>
              <a:gd name="T4" fmla="*/ 16 w 33"/>
              <a:gd name="T5" fmla="*/ 44 h 44"/>
              <a:gd name="T6" fmla="*/ 8 w 33"/>
              <a:gd name="T7" fmla="*/ 41 h 44"/>
              <a:gd name="T8" fmla="*/ 2 w 33"/>
              <a:gd name="T9" fmla="*/ 33 h 44"/>
              <a:gd name="T10" fmla="*/ 0 w 33"/>
              <a:gd name="T11" fmla="*/ 22 h 44"/>
              <a:gd name="T12" fmla="*/ 4 w 33"/>
              <a:gd name="T13" fmla="*/ 6 h 44"/>
              <a:gd name="T14" fmla="*/ 16 w 33"/>
              <a:gd name="T15" fmla="*/ 0 h 44"/>
              <a:gd name="T16" fmla="*/ 28 w 33"/>
              <a:gd name="T17" fmla="*/ 6 h 44"/>
              <a:gd name="T18" fmla="*/ 33 w 33"/>
              <a:gd name="T19" fmla="*/ 22 h 44"/>
              <a:gd name="T20" fmla="*/ 10 w 33"/>
              <a:gd name="T21" fmla="*/ 22 h 44"/>
              <a:gd name="T22" fmla="*/ 12 w 33"/>
              <a:gd name="T23" fmla="*/ 32 h 44"/>
              <a:gd name="T24" fmla="*/ 16 w 33"/>
              <a:gd name="T25" fmla="*/ 35 h 44"/>
              <a:gd name="T26" fmla="*/ 22 w 33"/>
              <a:gd name="T27" fmla="*/ 22 h 44"/>
              <a:gd name="T28" fmla="*/ 21 w 33"/>
              <a:gd name="T29" fmla="*/ 12 h 44"/>
              <a:gd name="T30" fmla="*/ 16 w 33"/>
              <a:gd name="T31" fmla="*/ 9 h 44"/>
              <a:gd name="T32" fmla="*/ 12 w 33"/>
              <a:gd name="T33" fmla="*/ 12 h 44"/>
              <a:gd name="T34" fmla="*/ 10 w 33"/>
              <a:gd name="T35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" h="44">
                <a:moveTo>
                  <a:pt x="33" y="22"/>
                </a:moveTo>
                <a:cubicBezTo>
                  <a:pt x="33" y="29"/>
                  <a:pt x="31" y="34"/>
                  <a:pt x="28" y="38"/>
                </a:cubicBezTo>
                <a:cubicBezTo>
                  <a:pt x="25" y="42"/>
                  <a:pt x="21" y="44"/>
                  <a:pt x="16" y="44"/>
                </a:cubicBezTo>
                <a:cubicBezTo>
                  <a:pt x="13" y="44"/>
                  <a:pt x="10" y="43"/>
                  <a:pt x="8" y="41"/>
                </a:cubicBezTo>
                <a:cubicBezTo>
                  <a:pt x="5" y="39"/>
                  <a:pt x="3" y="37"/>
                  <a:pt x="2" y="33"/>
                </a:cubicBezTo>
                <a:cubicBezTo>
                  <a:pt x="0" y="30"/>
                  <a:pt x="0" y="26"/>
                  <a:pt x="0" y="22"/>
                </a:cubicBezTo>
                <a:cubicBezTo>
                  <a:pt x="0" y="15"/>
                  <a:pt x="1" y="10"/>
                  <a:pt x="4" y="6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5" y="2"/>
                  <a:pt x="28" y="6"/>
                </a:cubicBezTo>
                <a:cubicBezTo>
                  <a:pt x="31" y="10"/>
                  <a:pt x="33" y="15"/>
                  <a:pt x="33" y="22"/>
                </a:cubicBezTo>
                <a:close/>
                <a:moveTo>
                  <a:pt x="10" y="22"/>
                </a:moveTo>
                <a:cubicBezTo>
                  <a:pt x="10" y="26"/>
                  <a:pt x="11" y="30"/>
                  <a:pt x="12" y="32"/>
                </a:cubicBezTo>
                <a:cubicBezTo>
                  <a:pt x="12" y="34"/>
                  <a:pt x="14" y="35"/>
                  <a:pt x="16" y="35"/>
                </a:cubicBezTo>
                <a:cubicBezTo>
                  <a:pt x="20" y="35"/>
                  <a:pt x="22" y="31"/>
                  <a:pt x="22" y="22"/>
                </a:cubicBezTo>
                <a:cubicBezTo>
                  <a:pt x="22" y="17"/>
                  <a:pt x="22" y="14"/>
                  <a:pt x="21" y="12"/>
                </a:cubicBezTo>
                <a:cubicBezTo>
                  <a:pt x="20" y="10"/>
                  <a:pt x="18" y="9"/>
                  <a:pt x="16" y="9"/>
                </a:cubicBezTo>
                <a:cubicBezTo>
                  <a:pt x="14" y="9"/>
                  <a:pt x="12" y="10"/>
                  <a:pt x="12" y="12"/>
                </a:cubicBezTo>
                <a:cubicBezTo>
                  <a:pt x="11" y="14"/>
                  <a:pt x="10" y="17"/>
                  <a:pt x="10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978">
            <a:extLst>
              <a:ext uri="{FF2B5EF4-FFF2-40B4-BE49-F238E27FC236}">
                <a16:creationId xmlns:a16="http://schemas.microsoft.com/office/drawing/2014/main" id="{3CA16030-38EC-4286-8901-7A8124E28243}"/>
              </a:ext>
            </a:extLst>
          </p:cNvPr>
          <p:cNvSpPr>
            <a:spLocks/>
          </p:cNvSpPr>
          <p:nvPr/>
        </p:nvSpPr>
        <p:spPr bwMode="auto">
          <a:xfrm>
            <a:off x="7648575" y="5261321"/>
            <a:ext cx="50800" cy="96838"/>
          </a:xfrm>
          <a:custGeom>
            <a:avLst/>
            <a:gdLst>
              <a:gd name="T0" fmla="*/ 24 w 24"/>
              <a:gd name="T1" fmla="*/ 31 h 44"/>
              <a:gd name="T2" fmla="*/ 21 w 24"/>
              <a:gd name="T3" fmla="*/ 40 h 44"/>
              <a:gd name="T4" fmla="*/ 10 w 24"/>
              <a:gd name="T5" fmla="*/ 44 h 44"/>
              <a:gd name="T6" fmla="*/ 0 w 24"/>
              <a:gd name="T7" fmla="*/ 41 h 44"/>
              <a:gd name="T8" fmla="*/ 0 w 24"/>
              <a:gd name="T9" fmla="*/ 33 h 44"/>
              <a:gd name="T10" fmla="*/ 5 w 24"/>
              <a:gd name="T11" fmla="*/ 35 h 44"/>
              <a:gd name="T12" fmla="*/ 9 w 24"/>
              <a:gd name="T13" fmla="*/ 36 h 44"/>
              <a:gd name="T14" fmla="*/ 13 w 24"/>
              <a:gd name="T15" fmla="*/ 35 h 44"/>
              <a:gd name="T16" fmla="*/ 14 w 24"/>
              <a:gd name="T17" fmla="*/ 32 h 44"/>
              <a:gd name="T18" fmla="*/ 13 w 24"/>
              <a:gd name="T19" fmla="*/ 28 h 44"/>
              <a:gd name="T20" fmla="*/ 8 w 24"/>
              <a:gd name="T21" fmla="*/ 25 h 44"/>
              <a:gd name="T22" fmla="*/ 2 w 24"/>
              <a:gd name="T23" fmla="*/ 19 h 44"/>
              <a:gd name="T24" fmla="*/ 0 w 24"/>
              <a:gd name="T25" fmla="*/ 12 h 44"/>
              <a:gd name="T26" fmla="*/ 3 w 24"/>
              <a:gd name="T27" fmla="*/ 3 h 44"/>
              <a:gd name="T28" fmla="*/ 14 w 24"/>
              <a:gd name="T29" fmla="*/ 0 h 44"/>
              <a:gd name="T30" fmla="*/ 24 w 24"/>
              <a:gd name="T31" fmla="*/ 3 h 44"/>
              <a:gd name="T32" fmla="*/ 21 w 24"/>
              <a:gd name="T33" fmla="*/ 10 h 44"/>
              <a:gd name="T34" fmla="*/ 14 w 24"/>
              <a:gd name="T35" fmla="*/ 8 h 44"/>
              <a:gd name="T36" fmla="*/ 11 w 24"/>
              <a:gd name="T37" fmla="*/ 9 h 44"/>
              <a:gd name="T38" fmla="*/ 10 w 24"/>
              <a:gd name="T39" fmla="*/ 12 h 44"/>
              <a:gd name="T40" fmla="*/ 11 w 24"/>
              <a:gd name="T41" fmla="*/ 15 h 44"/>
              <a:gd name="T42" fmla="*/ 15 w 24"/>
              <a:gd name="T43" fmla="*/ 18 h 44"/>
              <a:gd name="T44" fmla="*/ 21 w 24"/>
              <a:gd name="T45" fmla="*/ 22 h 44"/>
              <a:gd name="T46" fmla="*/ 23 w 24"/>
              <a:gd name="T47" fmla="*/ 26 h 44"/>
              <a:gd name="T48" fmla="*/ 24 w 24"/>
              <a:gd name="T49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" h="44">
                <a:moveTo>
                  <a:pt x="24" y="31"/>
                </a:moveTo>
                <a:cubicBezTo>
                  <a:pt x="24" y="35"/>
                  <a:pt x="23" y="38"/>
                  <a:pt x="21" y="40"/>
                </a:cubicBezTo>
                <a:cubicBezTo>
                  <a:pt x="18" y="43"/>
                  <a:pt x="15" y="44"/>
                  <a:pt x="10" y="44"/>
                </a:cubicBezTo>
                <a:cubicBezTo>
                  <a:pt x="6" y="44"/>
                  <a:pt x="2" y="43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1" y="34"/>
                  <a:pt x="3" y="34"/>
                  <a:pt x="5" y="35"/>
                </a:cubicBezTo>
                <a:cubicBezTo>
                  <a:pt x="6" y="36"/>
                  <a:pt x="8" y="36"/>
                  <a:pt x="9" y="36"/>
                </a:cubicBezTo>
                <a:cubicBezTo>
                  <a:pt x="11" y="36"/>
                  <a:pt x="12" y="36"/>
                  <a:pt x="13" y="35"/>
                </a:cubicBezTo>
                <a:cubicBezTo>
                  <a:pt x="14" y="34"/>
                  <a:pt x="14" y="33"/>
                  <a:pt x="14" y="32"/>
                </a:cubicBezTo>
                <a:cubicBezTo>
                  <a:pt x="14" y="30"/>
                  <a:pt x="14" y="29"/>
                  <a:pt x="13" y="28"/>
                </a:cubicBezTo>
                <a:cubicBezTo>
                  <a:pt x="12" y="27"/>
                  <a:pt x="11" y="26"/>
                  <a:pt x="8" y="25"/>
                </a:cubicBezTo>
                <a:cubicBezTo>
                  <a:pt x="5" y="23"/>
                  <a:pt x="3" y="21"/>
                  <a:pt x="2" y="19"/>
                </a:cubicBezTo>
                <a:cubicBezTo>
                  <a:pt x="0" y="17"/>
                  <a:pt x="0" y="14"/>
                  <a:pt x="0" y="12"/>
                </a:cubicBezTo>
                <a:cubicBezTo>
                  <a:pt x="0" y="8"/>
                  <a:pt x="1" y="5"/>
                  <a:pt x="3" y="3"/>
                </a:cubicBezTo>
                <a:cubicBezTo>
                  <a:pt x="6" y="1"/>
                  <a:pt x="9" y="0"/>
                  <a:pt x="14" y="0"/>
                </a:cubicBezTo>
                <a:cubicBezTo>
                  <a:pt x="17" y="0"/>
                  <a:pt x="21" y="1"/>
                  <a:pt x="24" y="3"/>
                </a:cubicBezTo>
                <a:cubicBezTo>
                  <a:pt x="21" y="10"/>
                  <a:pt x="21" y="10"/>
                  <a:pt x="21" y="10"/>
                </a:cubicBezTo>
                <a:cubicBezTo>
                  <a:pt x="18" y="9"/>
                  <a:pt x="16" y="8"/>
                  <a:pt x="14" y="8"/>
                </a:cubicBezTo>
                <a:cubicBezTo>
                  <a:pt x="12" y="8"/>
                  <a:pt x="11" y="8"/>
                  <a:pt x="11" y="9"/>
                </a:cubicBezTo>
                <a:cubicBezTo>
                  <a:pt x="10" y="10"/>
                  <a:pt x="10" y="11"/>
                  <a:pt x="10" y="12"/>
                </a:cubicBezTo>
                <a:cubicBezTo>
                  <a:pt x="10" y="13"/>
                  <a:pt x="10" y="14"/>
                  <a:pt x="11" y="15"/>
                </a:cubicBezTo>
                <a:cubicBezTo>
                  <a:pt x="12" y="15"/>
                  <a:pt x="13" y="17"/>
                  <a:pt x="15" y="18"/>
                </a:cubicBezTo>
                <a:cubicBezTo>
                  <a:pt x="18" y="19"/>
                  <a:pt x="20" y="21"/>
                  <a:pt x="21" y="22"/>
                </a:cubicBezTo>
                <a:cubicBezTo>
                  <a:pt x="22" y="23"/>
                  <a:pt x="23" y="24"/>
                  <a:pt x="23" y="26"/>
                </a:cubicBezTo>
                <a:cubicBezTo>
                  <a:pt x="24" y="27"/>
                  <a:pt x="24" y="29"/>
                  <a:pt x="24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79">
            <a:extLst>
              <a:ext uri="{FF2B5EF4-FFF2-40B4-BE49-F238E27FC236}">
                <a16:creationId xmlns:a16="http://schemas.microsoft.com/office/drawing/2014/main" id="{52A1CC32-C743-4CB1-9320-B4F201EE7D62}"/>
              </a:ext>
            </a:extLst>
          </p:cNvPr>
          <p:cNvSpPr>
            <a:spLocks noEditPoints="1"/>
          </p:cNvSpPr>
          <p:nvPr/>
        </p:nvSpPr>
        <p:spPr bwMode="auto">
          <a:xfrm>
            <a:off x="7710488" y="5261321"/>
            <a:ext cx="71438" cy="96838"/>
          </a:xfrm>
          <a:custGeom>
            <a:avLst/>
            <a:gdLst>
              <a:gd name="T0" fmla="*/ 33 w 33"/>
              <a:gd name="T1" fmla="*/ 22 h 44"/>
              <a:gd name="T2" fmla="*/ 28 w 33"/>
              <a:gd name="T3" fmla="*/ 38 h 44"/>
              <a:gd name="T4" fmla="*/ 16 w 33"/>
              <a:gd name="T5" fmla="*/ 44 h 44"/>
              <a:gd name="T6" fmla="*/ 8 w 33"/>
              <a:gd name="T7" fmla="*/ 41 h 44"/>
              <a:gd name="T8" fmla="*/ 2 w 33"/>
              <a:gd name="T9" fmla="*/ 33 h 44"/>
              <a:gd name="T10" fmla="*/ 0 w 33"/>
              <a:gd name="T11" fmla="*/ 22 h 44"/>
              <a:gd name="T12" fmla="*/ 4 w 33"/>
              <a:gd name="T13" fmla="*/ 6 h 44"/>
              <a:gd name="T14" fmla="*/ 16 w 33"/>
              <a:gd name="T15" fmla="*/ 0 h 44"/>
              <a:gd name="T16" fmla="*/ 28 w 33"/>
              <a:gd name="T17" fmla="*/ 6 h 44"/>
              <a:gd name="T18" fmla="*/ 33 w 33"/>
              <a:gd name="T19" fmla="*/ 22 h 44"/>
              <a:gd name="T20" fmla="*/ 10 w 33"/>
              <a:gd name="T21" fmla="*/ 22 h 44"/>
              <a:gd name="T22" fmla="*/ 12 w 33"/>
              <a:gd name="T23" fmla="*/ 32 h 44"/>
              <a:gd name="T24" fmla="*/ 16 w 33"/>
              <a:gd name="T25" fmla="*/ 35 h 44"/>
              <a:gd name="T26" fmla="*/ 22 w 33"/>
              <a:gd name="T27" fmla="*/ 22 h 44"/>
              <a:gd name="T28" fmla="*/ 21 w 33"/>
              <a:gd name="T29" fmla="*/ 12 h 44"/>
              <a:gd name="T30" fmla="*/ 16 w 33"/>
              <a:gd name="T31" fmla="*/ 9 h 44"/>
              <a:gd name="T32" fmla="*/ 12 w 33"/>
              <a:gd name="T33" fmla="*/ 12 h 44"/>
              <a:gd name="T34" fmla="*/ 10 w 33"/>
              <a:gd name="T35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" h="44">
                <a:moveTo>
                  <a:pt x="33" y="22"/>
                </a:moveTo>
                <a:cubicBezTo>
                  <a:pt x="33" y="29"/>
                  <a:pt x="31" y="34"/>
                  <a:pt x="28" y="38"/>
                </a:cubicBezTo>
                <a:cubicBezTo>
                  <a:pt x="25" y="42"/>
                  <a:pt x="21" y="44"/>
                  <a:pt x="16" y="44"/>
                </a:cubicBezTo>
                <a:cubicBezTo>
                  <a:pt x="13" y="44"/>
                  <a:pt x="10" y="43"/>
                  <a:pt x="8" y="41"/>
                </a:cubicBezTo>
                <a:cubicBezTo>
                  <a:pt x="5" y="39"/>
                  <a:pt x="3" y="37"/>
                  <a:pt x="2" y="33"/>
                </a:cubicBezTo>
                <a:cubicBezTo>
                  <a:pt x="0" y="30"/>
                  <a:pt x="0" y="26"/>
                  <a:pt x="0" y="22"/>
                </a:cubicBezTo>
                <a:cubicBezTo>
                  <a:pt x="0" y="15"/>
                  <a:pt x="1" y="10"/>
                  <a:pt x="4" y="6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5" y="2"/>
                  <a:pt x="28" y="6"/>
                </a:cubicBezTo>
                <a:cubicBezTo>
                  <a:pt x="31" y="10"/>
                  <a:pt x="33" y="15"/>
                  <a:pt x="33" y="22"/>
                </a:cubicBezTo>
                <a:close/>
                <a:moveTo>
                  <a:pt x="10" y="22"/>
                </a:moveTo>
                <a:cubicBezTo>
                  <a:pt x="10" y="26"/>
                  <a:pt x="11" y="30"/>
                  <a:pt x="12" y="32"/>
                </a:cubicBezTo>
                <a:cubicBezTo>
                  <a:pt x="12" y="34"/>
                  <a:pt x="14" y="35"/>
                  <a:pt x="16" y="35"/>
                </a:cubicBezTo>
                <a:cubicBezTo>
                  <a:pt x="20" y="35"/>
                  <a:pt x="22" y="31"/>
                  <a:pt x="22" y="22"/>
                </a:cubicBezTo>
                <a:cubicBezTo>
                  <a:pt x="22" y="17"/>
                  <a:pt x="22" y="14"/>
                  <a:pt x="21" y="12"/>
                </a:cubicBezTo>
                <a:cubicBezTo>
                  <a:pt x="20" y="10"/>
                  <a:pt x="18" y="9"/>
                  <a:pt x="16" y="9"/>
                </a:cubicBezTo>
                <a:cubicBezTo>
                  <a:pt x="14" y="9"/>
                  <a:pt x="12" y="10"/>
                  <a:pt x="12" y="12"/>
                </a:cubicBezTo>
                <a:cubicBezTo>
                  <a:pt x="11" y="14"/>
                  <a:pt x="10" y="17"/>
                  <a:pt x="10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980">
            <a:extLst>
              <a:ext uri="{FF2B5EF4-FFF2-40B4-BE49-F238E27FC236}">
                <a16:creationId xmlns:a16="http://schemas.microsoft.com/office/drawing/2014/main" id="{E423E714-684C-44AD-931F-6F77C97C403A}"/>
              </a:ext>
            </a:extLst>
          </p:cNvPr>
          <p:cNvSpPr>
            <a:spLocks/>
          </p:cNvSpPr>
          <p:nvPr/>
        </p:nvSpPr>
        <p:spPr bwMode="auto">
          <a:xfrm>
            <a:off x="7785100" y="5226396"/>
            <a:ext cx="53975" cy="128588"/>
          </a:xfrm>
          <a:custGeom>
            <a:avLst/>
            <a:gdLst>
              <a:gd name="T0" fmla="*/ 22 w 25"/>
              <a:gd name="T1" fmla="*/ 25 h 59"/>
              <a:gd name="T2" fmla="*/ 15 w 25"/>
              <a:gd name="T3" fmla="*/ 25 h 59"/>
              <a:gd name="T4" fmla="*/ 15 w 25"/>
              <a:gd name="T5" fmla="*/ 59 h 59"/>
              <a:gd name="T6" fmla="*/ 5 w 25"/>
              <a:gd name="T7" fmla="*/ 59 h 59"/>
              <a:gd name="T8" fmla="*/ 5 w 25"/>
              <a:gd name="T9" fmla="*/ 25 h 59"/>
              <a:gd name="T10" fmla="*/ 0 w 25"/>
              <a:gd name="T11" fmla="*/ 25 h 59"/>
              <a:gd name="T12" fmla="*/ 0 w 25"/>
              <a:gd name="T13" fmla="*/ 20 h 59"/>
              <a:gd name="T14" fmla="*/ 5 w 25"/>
              <a:gd name="T15" fmla="*/ 17 h 59"/>
              <a:gd name="T16" fmla="*/ 5 w 25"/>
              <a:gd name="T17" fmla="*/ 14 h 59"/>
              <a:gd name="T18" fmla="*/ 8 w 25"/>
              <a:gd name="T19" fmla="*/ 3 h 59"/>
              <a:gd name="T20" fmla="*/ 18 w 25"/>
              <a:gd name="T21" fmla="*/ 0 h 59"/>
              <a:gd name="T22" fmla="*/ 25 w 25"/>
              <a:gd name="T23" fmla="*/ 1 h 59"/>
              <a:gd name="T24" fmla="*/ 23 w 25"/>
              <a:gd name="T25" fmla="*/ 9 h 59"/>
              <a:gd name="T26" fmla="*/ 19 w 25"/>
              <a:gd name="T27" fmla="*/ 8 h 59"/>
              <a:gd name="T28" fmla="*/ 16 w 25"/>
              <a:gd name="T29" fmla="*/ 10 h 59"/>
              <a:gd name="T30" fmla="*/ 15 w 25"/>
              <a:gd name="T31" fmla="*/ 14 h 59"/>
              <a:gd name="T32" fmla="*/ 15 w 25"/>
              <a:gd name="T33" fmla="*/ 17 h 59"/>
              <a:gd name="T34" fmla="*/ 22 w 25"/>
              <a:gd name="T35" fmla="*/ 17 h 59"/>
              <a:gd name="T36" fmla="*/ 22 w 25"/>
              <a:gd name="T37" fmla="*/ 2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" h="59">
                <a:moveTo>
                  <a:pt x="22" y="25"/>
                </a:moveTo>
                <a:cubicBezTo>
                  <a:pt x="15" y="25"/>
                  <a:pt x="15" y="25"/>
                  <a:pt x="15" y="25"/>
                </a:cubicBezTo>
                <a:cubicBezTo>
                  <a:pt x="15" y="59"/>
                  <a:pt x="15" y="59"/>
                  <a:pt x="15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9"/>
                  <a:pt x="6" y="5"/>
                  <a:pt x="8" y="3"/>
                </a:cubicBezTo>
                <a:cubicBezTo>
                  <a:pt x="10" y="1"/>
                  <a:pt x="13" y="0"/>
                  <a:pt x="18" y="0"/>
                </a:cubicBezTo>
                <a:cubicBezTo>
                  <a:pt x="20" y="0"/>
                  <a:pt x="23" y="0"/>
                  <a:pt x="25" y="1"/>
                </a:cubicBezTo>
                <a:cubicBezTo>
                  <a:pt x="23" y="9"/>
                  <a:pt x="23" y="9"/>
                  <a:pt x="23" y="9"/>
                </a:cubicBezTo>
                <a:cubicBezTo>
                  <a:pt x="21" y="8"/>
                  <a:pt x="20" y="8"/>
                  <a:pt x="19" y="8"/>
                </a:cubicBezTo>
                <a:cubicBezTo>
                  <a:pt x="18" y="8"/>
                  <a:pt x="17" y="9"/>
                  <a:pt x="16" y="10"/>
                </a:cubicBezTo>
                <a:cubicBezTo>
                  <a:pt x="16" y="10"/>
                  <a:pt x="15" y="12"/>
                  <a:pt x="15" y="14"/>
                </a:cubicBezTo>
                <a:cubicBezTo>
                  <a:pt x="15" y="17"/>
                  <a:pt x="15" y="17"/>
                  <a:pt x="15" y="17"/>
                </a:cubicBezTo>
                <a:cubicBezTo>
                  <a:pt x="22" y="17"/>
                  <a:pt x="22" y="17"/>
                  <a:pt x="22" y="17"/>
                </a:cubicBezTo>
                <a:lnTo>
                  <a:pt x="22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981">
            <a:extLst>
              <a:ext uri="{FF2B5EF4-FFF2-40B4-BE49-F238E27FC236}">
                <a16:creationId xmlns:a16="http://schemas.microsoft.com/office/drawing/2014/main" id="{BC598E5E-5932-4989-BD36-80968AD03D88}"/>
              </a:ext>
            </a:extLst>
          </p:cNvPr>
          <p:cNvSpPr>
            <a:spLocks/>
          </p:cNvSpPr>
          <p:nvPr/>
        </p:nvSpPr>
        <p:spPr bwMode="auto">
          <a:xfrm>
            <a:off x="7832725" y="5243858"/>
            <a:ext cx="47625" cy="114300"/>
          </a:xfrm>
          <a:custGeom>
            <a:avLst/>
            <a:gdLst>
              <a:gd name="T0" fmla="*/ 18 w 22"/>
              <a:gd name="T1" fmla="*/ 43 h 52"/>
              <a:gd name="T2" fmla="*/ 22 w 22"/>
              <a:gd name="T3" fmla="*/ 42 h 52"/>
              <a:gd name="T4" fmla="*/ 22 w 22"/>
              <a:gd name="T5" fmla="*/ 50 h 52"/>
              <a:gd name="T6" fmla="*/ 15 w 22"/>
              <a:gd name="T7" fmla="*/ 52 h 52"/>
              <a:gd name="T8" fmla="*/ 7 w 22"/>
              <a:gd name="T9" fmla="*/ 48 h 52"/>
              <a:gd name="T10" fmla="*/ 4 w 22"/>
              <a:gd name="T11" fmla="*/ 39 h 52"/>
              <a:gd name="T12" fmla="*/ 4 w 22"/>
              <a:gd name="T13" fmla="*/ 17 h 52"/>
              <a:gd name="T14" fmla="*/ 0 w 22"/>
              <a:gd name="T15" fmla="*/ 17 h 52"/>
              <a:gd name="T16" fmla="*/ 0 w 22"/>
              <a:gd name="T17" fmla="*/ 12 h 52"/>
              <a:gd name="T18" fmla="*/ 5 w 22"/>
              <a:gd name="T19" fmla="*/ 9 h 52"/>
              <a:gd name="T20" fmla="*/ 8 w 22"/>
              <a:gd name="T21" fmla="*/ 0 h 52"/>
              <a:gd name="T22" fmla="*/ 14 w 22"/>
              <a:gd name="T23" fmla="*/ 0 h 52"/>
              <a:gd name="T24" fmla="*/ 14 w 22"/>
              <a:gd name="T25" fmla="*/ 9 h 52"/>
              <a:gd name="T26" fmla="*/ 22 w 22"/>
              <a:gd name="T27" fmla="*/ 9 h 52"/>
              <a:gd name="T28" fmla="*/ 22 w 22"/>
              <a:gd name="T29" fmla="*/ 17 h 52"/>
              <a:gd name="T30" fmla="*/ 14 w 22"/>
              <a:gd name="T31" fmla="*/ 17 h 52"/>
              <a:gd name="T32" fmla="*/ 14 w 22"/>
              <a:gd name="T33" fmla="*/ 39 h 52"/>
              <a:gd name="T34" fmla="*/ 18 w 22"/>
              <a:gd name="T35" fmla="*/ 4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52">
                <a:moveTo>
                  <a:pt x="18" y="43"/>
                </a:moveTo>
                <a:cubicBezTo>
                  <a:pt x="19" y="43"/>
                  <a:pt x="20" y="43"/>
                  <a:pt x="22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20" y="51"/>
                  <a:pt x="18" y="52"/>
                  <a:pt x="15" y="52"/>
                </a:cubicBezTo>
                <a:cubicBezTo>
                  <a:pt x="11" y="52"/>
                  <a:pt x="8" y="51"/>
                  <a:pt x="7" y="48"/>
                </a:cubicBezTo>
                <a:cubicBezTo>
                  <a:pt x="5" y="46"/>
                  <a:pt x="4" y="43"/>
                  <a:pt x="4" y="39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5" y="9"/>
                  <a:pt x="5" y="9"/>
                  <a:pt x="5" y="9"/>
                </a:cubicBezTo>
                <a:cubicBezTo>
                  <a:pt x="8" y="0"/>
                  <a:pt x="8" y="0"/>
                  <a:pt x="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9"/>
                  <a:pt x="14" y="9"/>
                  <a:pt x="14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42"/>
                  <a:pt x="15" y="43"/>
                  <a:pt x="18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982">
            <a:extLst>
              <a:ext uri="{FF2B5EF4-FFF2-40B4-BE49-F238E27FC236}">
                <a16:creationId xmlns:a16="http://schemas.microsoft.com/office/drawing/2014/main" id="{FAA29F0C-8245-4DE9-9B94-C590F7A18DBB}"/>
              </a:ext>
            </a:extLst>
          </p:cNvPr>
          <p:cNvSpPr>
            <a:spLocks/>
          </p:cNvSpPr>
          <p:nvPr/>
        </p:nvSpPr>
        <p:spPr bwMode="auto">
          <a:xfrm>
            <a:off x="6851650" y="5342283"/>
            <a:ext cx="119063" cy="141288"/>
          </a:xfrm>
          <a:custGeom>
            <a:avLst/>
            <a:gdLst>
              <a:gd name="T0" fmla="*/ 10 w 55"/>
              <a:gd name="T1" fmla="*/ 15 h 65"/>
              <a:gd name="T2" fmla="*/ 10 w 55"/>
              <a:gd name="T3" fmla="*/ 39 h 65"/>
              <a:gd name="T4" fmla="*/ 10 w 55"/>
              <a:gd name="T5" fmla="*/ 65 h 65"/>
              <a:gd name="T6" fmla="*/ 0 w 55"/>
              <a:gd name="T7" fmla="*/ 65 h 65"/>
              <a:gd name="T8" fmla="*/ 0 w 55"/>
              <a:gd name="T9" fmla="*/ 0 h 65"/>
              <a:gd name="T10" fmla="*/ 15 w 55"/>
              <a:gd name="T11" fmla="*/ 0 h 65"/>
              <a:gd name="T12" fmla="*/ 17 w 55"/>
              <a:gd name="T13" fmla="*/ 0 h 65"/>
              <a:gd name="T14" fmla="*/ 28 w 55"/>
              <a:gd name="T15" fmla="*/ 48 h 65"/>
              <a:gd name="T16" fmla="*/ 38 w 55"/>
              <a:gd name="T17" fmla="*/ 0 h 65"/>
              <a:gd name="T18" fmla="*/ 55 w 55"/>
              <a:gd name="T19" fmla="*/ 0 h 65"/>
              <a:gd name="T20" fmla="*/ 55 w 55"/>
              <a:gd name="T21" fmla="*/ 65 h 65"/>
              <a:gd name="T22" fmla="*/ 45 w 55"/>
              <a:gd name="T23" fmla="*/ 65 h 65"/>
              <a:gd name="T24" fmla="*/ 45 w 55"/>
              <a:gd name="T25" fmla="*/ 15 h 65"/>
              <a:gd name="T26" fmla="*/ 44 w 55"/>
              <a:gd name="T27" fmla="*/ 15 h 65"/>
              <a:gd name="T28" fmla="*/ 33 w 55"/>
              <a:gd name="T29" fmla="*/ 65 h 65"/>
              <a:gd name="T30" fmla="*/ 22 w 55"/>
              <a:gd name="T31" fmla="*/ 65 h 65"/>
              <a:gd name="T32" fmla="*/ 10 w 55"/>
              <a:gd name="T33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" h="65">
                <a:moveTo>
                  <a:pt x="10" y="15"/>
                </a:moveTo>
                <a:cubicBezTo>
                  <a:pt x="10" y="22"/>
                  <a:pt x="10" y="31"/>
                  <a:pt x="10" y="39"/>
                </a:cubicBezTo>
                <a:cubicBezTo>
                  <a:pt x="10" y="48"/>
                  <a:pt x="10" y="56"/>
                  <a:pt x="10" y="65"/>
                </a:cubicBezTo>
                <a:cubicBezTo>
                  <a:pt x="6" y="65"/>
                  <a:pt x="3" y="65"/>
                  <a:pt x="0" y="65"/>
                </a:cubicBezTo>
                <a:cubicBezTo>
                  <a:pt x="0" y="44"/>
                  <a:pt x="0" y="22"/>
                  <a:pt x="0" y="0"/>
                </a:cubicBezTo>
                <a:cubicBezTo>
                  <a:pt x="5" y="0"/>
                  <a:pt x="15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25" y="33"/>
                  <a:pt x="28" y="48"/>
                </a:cubicBezTo>
                <a:cubicBezTo>
                  <a:pt x="31" y="33"/>
                  <a:pt x="35" y="17"/>
                  <a:pt x="38" y="0"/>
                </a:cubicBezTo>
                <a:cubicBezTo>
                  <a:pt x="44" y="0"/>
                  <a:pt x="49" y="0"/>
                  <a:pt x="55" y="0"/>
                </a:cubicBezTo>
                <a:cubicBezTo>
                  <a:pt x="55" y="22"/>
                  <a:pt x="55" y="43"/>
                  <a:pt x="55" y="65"/>
                </a:cubicBezTo>
                <a:cubicBezTo>
                  <a:pt x="52" y="65"/>
                  <a:pt x="48" y="65"/>
                  <a:pt x="45" y="65"/>
                </a:cubicBezTo>
                <a:cubicBezTo>
                  <a:pt x="45" y="48"/>
                  <a:pt x="45" y="31"/>
                  <a:pt x="45" y="15"/>
                </a:cubicBezTo>
                <a:cubicBezTo>
                  <a:pt x="45" y="15"/>
                  <a:pt x="44" y="15"/>
                  <a:pt x="44" y="15"/>
                </a:cubicBezTo>
                <a:cubicBezTo>
                  <a:pt x="41" y="31"/>
                  <a:pt x="37" y="48"/>
                  <a:pt x="33" y="65"/>
                </a:cubicBezTo>
                <a:cubicBezTo>
                  <a:pt x="29" y="65"/>
                  <a:pt x="26" y="65"/>
                  <a:pt x="22" y="65"/>
                </a:cubicBezTo>
                <a:cubicBezTo>
                  <a:pt x="18" y="48"/>
                  <a:pt x="14" y="31"/>
                  <a:pt x="10" y="15"/>
                </a:cubicBezTo>
                <a:close/>
              </a:path>
            </a:pathLst>
          </a:custGeom>
          <a:solidFill>
            <a:srgbClr val="0069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83">
            <a:extLst>
              <a:ext uri="{FF2B5EF4-FFF2-40B4-BE49-F238E27FC236}">
                <a16:creationId xmlns:a16="http://schemas.microsoft.com/office/drawing/2014/main" id="{A499B826-5089-496F-B667-C6C26C56F995}"/>
              </a:ext>
            </a:extLst>
          </p:cNvPr>
          <p:cNvSpPr>
            <a:spLocks noEditPoints="1"/>
          </p:cNvSpPr>
          <p:nvPr/>
        </p:nvSpPr>
        <p:spPr bwMode="auto">
          <a:xfrm>
            <a:off x="7089775" y="5342283"/>
            <a:ext cx="85725" cy="141288"/>
          </a:xfrm>
          <a:custGeom>
            <a:avLst/>
            <a:gdLst>
              <a:gd name="T0" fmla="*/ 11 w 40"/>
              <a:gd name="T1" fmla="*/ 43 h 65"/>
              <a:gd name="T2" fmla="*/ 11 w 40"/>
              <a:gd name="T3" fmla="*/ 65 h 65"/>
              <a:gd name="T4" fmla="*/ 0 w 40"/>
              <a:gd name="T5" fmla="*/ 65 h 65"/>
              <a:gd name="T6" fmla="*/ 0 w 40"/>
              <a:gd name="T7" fmla="*/ 0 h 65"/>
              <a:gd name="T8" fmla="*/ 24 w 40"/>
              <a:gd name="T9" fmla="*/ 1 h 65"/>
              <a:gd name="T10" fmla="*/ 37 w 40"/>
              <a:gd name="T11" fmla="*/ 16 h 65"/>
              <a:gd name="T12" fmla="*/ 23 w 40"/>
              <a:gd name="T13" fmla="*/ 42 h 65"/>
              <a:gd name="T14" fmla="*/ 11 w 40"/>
              <a:gd name="T15" fmla="*/ 43 h 65"/>
              <a:gd name="T16" fmla="*/ 12 w 40"/>
              <a:gd name="T17" fmla="*/ 32 h 65"/>
              <a:gd name="T18" fmla="*/ 23 w 40"/>
              <a:gd name="T19" fmla="*/ 29 h 65"/>
              <a:gd name="T20" fmla="*/ 23 w 40"/>
              <a:gd name="T21" fmla="*/ 14 h 65"/>
              <a:gd name="T22" fmla="*/ 12 w 40"/>
              <a:gd name="T23" fmla="*/ 11 h 65"/>
              <a:gd name="T24" fmla="*/ 12 w 40"/>
              <a:gd name="T25" fmla="*/ 3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" h="65">
                <a:moveTo>
                  <a:pt x="11" y="43"/>
                </a:moveTo>
                <a:cubicBezTo>
                  <a:pt x="11" y="51"/>
                  <a:pt x="11" y="58"/>
                  <a:pt x="11" y="65"/>
                </a:cubicBezTo>
                <a:cubicBezTo>
                  <a:pt x="7" y="65"/>
                  <a:pt x="4" y="65"/>
                  <a:pt x="0" y="65"/>
                </a:cubicBezTo>
                <a:cubicBezTo>
                  <a:pt x="0" y="44"/>
                  <a:pt x="0" y="0"/>
                  <a:pt x="0" y="0"/>
                </a:cubicBezTo>
                <a:cubicBezTo>
                  <a:pt x="0" y="0"/>
                  <a:pt x="16" y="0"/>
                  <a:pt x="24" y="1"/>
                </a:cubicBezTo>
                <a:cubicBezTo>
                  <a:pt x="32" y="2"/>
                  <a:pt x="36" y="8"/>
                  <a:pt x="37" y="16"/>
                </a:cubicBezTo>
                <a:cubicBezTo>
                  <a:pt x="40" y="28"/>
                  <a:pt x="33" y="39"/>
                  <a:pt x="23" y="42"/>
                </a:cubicBezTo>
                <a:cubicBezTo>
                  <a:pt x="19" y="43"/>
                  <a:pt x="16" y="43"/>
                  <a:pt x="11" y="43"/>
                </a:cubicBezTo>
                <a:close/>
                <a:moveTo>
                  <a:pt x="12" y="32"/>
                </a:moveTo>
                <a:cubicBezTo>
                  <a:pt x="12" y="32"/>
                  <a:pt x="21" y="32"/>
                  <a:pt x="23" y="29"/>
                </a:cubicBezTo>
                <a:cubicBezTo>
                  <a:pt x="25" y="25"/>
                  <a:pt x="25" y="17"/>
                  <a:pt x="23" y="14"/>
                </a:cubicBezTo>
                <a:cubicBezTo>
                  <a:pt x="20" y="11"/>
                  <a:pt x="12" y="11"/>
                  <a:pt x="12" y="11"/>
                </a:cubicBezTo>
                <a:cubicBezTo>
                  <a:pt x="12" y="18"/>
                  <a:pt x="12" y="25"/>
                  <a:pt x="12" y="32"/>
                </a:cubicBezTo>
                <a:close/>
              </a:path>
            </a:pathLst>
          </a:custGeom>
          <a:solidFill>
            <a:srgbClr val="0069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984">
            <a:extLst>
              <a:ext uri="{FF2B5EF4-FFF2-40B4-BE49-F238E27FC236}">
                <a16:creationId xmlns:a16="http://schemas.microsoft.com/office/drawing/2014/main" id="{6CB46C54-058F-40BC-BB7B-1866E6AF637C}"/>
              </a:ext>
            </a:extLst>
          </p:cNvPr>
          <p:cNvSpPr>
            <a:spLocks/>
          </p:cNvSpPr>
          <p:nvPr/>
        </p:nvSpPr>
        <p:spPr bwMode="auto">
          <a:xfrm>
            <a:off x="6978650" y="5342283"/>
            <a:ext cx="100013" cy="141288"/>
          </a:xfrm>
          <a:custGeom>
            <a:avLst/>
            <a:gdLst>
              <a:gd name="T0" fmla="*/ 24 w 46"/>
              <a:gd name="T1" fmla="*/ 50 h 65"/>
              <a:gd name="T2" fmla="*/ 34 w 46"/>
              <a:gd name="T3" fmla="*/ 0 h 65"/>
              <a:gd name="T4" fmla="*/ 46 w 46"/>
              <a:gd name="T5" fmla="*/ 0 h 65"/>
              <a:gd name="T6" fmla="*/ 30 w 46"/>
              <a:gd name="T7" fmla="*/ 65 h 65"/>
              <a:gd name="T8" fmla="*/ 17 w 46"/>
              <a:gd name="T9" fmla="*/ 65 h 65"/>
              <a:gd name="T10" fmla="*/ 0 w 46"/>
              <a:gd name="T11" fmla="*/ 0 h 65"/>
              <a:gd name="T12" fmla="*/ 13 w 46"/>
              <a:gd name="T13" fmla="*/ 0 h 65"/>
              <a:gd name="T14" fmla="*/ 24 w 46"/>
              <a:gd name="T15" fmla="*/ 5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5">
                <a:moveTo>
                  <a:pt x="24" y="50"/>
                </a:moveTo>
                <a:cubicBezTo>
                  <a:pt x="27" y="34"/>
                  <a:pt x="30" y="17"/>
                  <a:pt x="34" y="0"/>
                </a:cubicBezTo>
                <a:cubicBezTo>
                  <a:pt x="38" y="0"/>
                  <a:pt x="42" y="0"/>
                  <a:pt x="46" y="0"/>
                </a:cubicBezTo>
                <a:cubicBezTo>
                  <a:pt x="41" y="22"/>
                  <a:pt x="30" y="65"/>
                  <a:pt x="30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5" y="19"/>
                  <a:pt x="0" y="0"/>
                </a:cubicBezTo>
                <a:cubicBezTo>
                  <a:pt x="5" y="0"/>
                  <a:pt x="9" y="0"/>
                  <a:pt x="13" y="0"/>
                </a:cubicBezTo>
                <a:cubicBezTo>
                  <a:pt x="17" y="17"/>
                  <a:pt x="20" y="34"/>
                  <a:pt x="24" y="50"/>
                </a:cubicBezTo>
                <a:close/>
              </a:path>
            </a:pathLst>
          </a:custGeom>
          <a:solidFill>
            <a:srgbClr val="0069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A47A29-CCE7-4182-AC3F-D68EC69816D0}"/>
              </a:ext>
            </a:extLst>
          </p:cNvPr>
          <p:cNvGrpSpPr/>
          <p:nvPr userDrawn="1"/>
        </p:nvGrpSpPr>
        <p:grpSpPr>
          <a:xfrm>
            <a:off x="4106863" y="5267671"/>
            <a:ext cx="1560513" cy="434975"/>
            <a:chOff x="4106863" y="5535613"/>
            <a:chExt cx="1560513" cy="434975"/>
          </a:xfrm>
        </p:grpSpPr>
        <p:sp>
          <p:nvSpPr>
            <p:cNvPr id="122" name="Freeform 1002">
              <a:extLst>
                <a:ext uri="{FF2B5EF4-FFF2-40B4-BE49-F238E27FC236}">
                  <a16:creationId xmlns:a16="http://schemas.microsoft.com/office/drawing/2014/main" id="{173E5B3A-5311-4BC7-A6C8-5B23A7B0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546725"/>
              <a:ext cx="155575" cy="152400"/>
            </a:xfrm>
            <a:custGeom>
              <a:avLst/>
              <a:gdLst>
                <a:gd name="T0" fmla="*/ 72 w 72"/>
                <a:gd name="T1" fmla="*/ 70 h 70"/>
                <a:gd name="T2" fmla="*/ 64 w 72"/>
                <a:gd name="T3" fmla="*/ 70 h 70"/>
                <a:gd name="T4" fmla="*/ 64 w 72"/>
                <a:gd name="T5" fmla="*/ 23 h 70"/>
                <a:gd name="T6" fmla="*/ 64 w 72"/>
                <a:gd name="T7" fmla="*/ 9 h 70"/>
                <a:gd name="T8" fmla="*/ 64 w 72"/>
                <a:gd name="T9" fmla="*/ 9 h 70"/>
                <a:gd name="T10" fmla="*/ 62 w 72"/>
                <a:gd name="T11" fmla="*/ 16 h 70"/>
                <a:gd name="T12" fmla="*/ 38 w 72"/>
                <a:gd name="T13" fmla="*/ 70 h 70"/>
                <a:gd name="T14" fmla="*/ 34 w 72"/>
                <a:gd name="T15" fmla="*/ 70 h 70"/>
                <a:gd name="T16" fmla="*/ 10 w 72"/>
                <a:gd name="T17" fmla="*/ 16 h 70"/>
                <a:gd name="T18" fmla="*/ 8 w 72"/>
                <a:gd name="T19" fmla="*/ 9 h 70"/>
                <a:gd name="T20" fmla="*/ 8 w 72"/>
                <a:gd name="T21" fmla="*/ 9 h 70"/>
                <a:gd name="T22" fmla="*/ 8 w 72"/>
                <a:gd name="T23" fmla="*/ 23 h 70"/>
                <a:gd name="T24" fmla="*/ 8 w 72"/>
                <a:gd name="T25" fmla="*/ 70 h 70"/>
                <a:gd name="T26" fmla="*/ 0 w 72"/>
                <a:gd name="T27" fmla="*/ 70 h 70"/>
                <a:gd name="T28" fmla="*/ 0 w 72"/>
                <a:gd name="T29" fmla="*/ 0 h 70"/>
                <a:gd name="T30" fmla="*/ 11 w 72"/>
                <a:gd name="T31" fmla="*/ 0 h 70"/>
                <a:gd name="T32" fmla="*/ 33 w 72"/>
                <a:gd name="T33" fmla="*/ 49 h 70"/>
                <a:gd name="T34" fmla="*/ 36 w 72"/>
                <a:gd name="T35" fmla="*/ 57 h 70"/>
                <a:gd name="T36" fmla="*/ 36 w 72"/>
                <a:gd name="T37" fmla="*/ 57 h 70"/>
                <a:gd name="T38" fmla="*/ 39 w 72"/>
                <a:gd name="T39" fmla="*/ 49 h 70"/>
                <a:gd name="T40" fmla="*/ 61 w 72"/>
                <a:gd name="T41" fmla="*/ 0 h 70"/>
                <a:gd name="T42" fmla="*/ 72 w 72"/>
                <a:gd name="T43" fmla="*/ 0 h 70"/>
                <a:gd name="T44" fmla="*/ 72 w 72"/>
                <a:gd name="T4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70">
                  <a:moveTo>
                    <a:pt x="72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19"/>
                    <a:pt x="64" y="15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12"/>
                    <a:pt x="63" y="15"/>
                    <a:pt x="62" y="16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9" y="12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2"/>
                    <a:pt x="8" y="17"/>
                    <a:pt x="8" y="2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52"/>
                    <a:pt x="35" y="55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7" y="53"/>
                    <a:pt x="39" y="50"/>
                    <a:pt x="39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03">
              <a:extLst>
                <a:ext uri="{FF2B5EF4-FFF2-40B4-BE49-F238E27FC236}">
                  <a16:creationId xmlns:a16="http://schemas.microsoft.com/office/drawing/2014/main" id="{A491E4F5-6A6E-4B82-908A-5A504E879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600" y="5540375"/>
              <a:ext cx="23813" cy="158750"/>
            </a:xfrm>
            <a:custGeom>
              <a:avLst/>
              <a:gdLst>
                <a:gd name="T0" fmla="*/ 5 w 11"/>
                <a:gd name="T1" fmla="*/ 10 h 73"/>
                <a:gd name="T2" fmla="*/ 2 w 11"/>
                <a:gd name="T3" fmla="*/ 9 h 73"/>
                <a:gd name="T4" fmla="*/ 0 w 11"/>
                <a:gd name="T5" fmla="*/ 5 h 73"/>
                <a:gd name="T6" fmla="*/ 2 w 11"/>
                <a:gd name="T7" fmla="*/ 1 h 73"/>
                <a:gd name="T8" fmla="*/ 5 w 11"/>
                <a:gd name="T9" fmla="*/ 0 h 73"/>
                <a:gd name="T10" fmla="*/ 9 w 11"/>
                <a:gd name="T11" fmla="*/ 1 h 73"/>
                <a:gd name="T12" fmla="*/ 11 w 11"/>
                <a:gd name="T13" fmla="*/ 5 h 73"/>
                <a:gd name="T14" fmla="*/ 9 w 11"/>
                <a:gd name="T15" fmla="*/ 9 h 73"/>
                <a:gd name="T16" fmla="*/ 5 w 11"/>
                <a:gd name="T17" fmla="*/ 10 h 73"/>
                <a:gd name="T18" fmla="*/ 9 w 11"/>
                <a:gd name="T19" fmla="*/ 73 h 73"/>
                <a:gd name="T20" fmla="*/ 1 w 11"/>
                <a:gd name="T21" fmla="*/ 73 h 73"/>
                <a:gd name="T22" fmla="*/ 1 w 11"/>
                <a:gd name="T23" fmla="*/ 23 h 73"/>
                <a:gd name="T24" fmla="*/ 9 w 11"/>
                <a:gd name="T25" fmla="*/ 23 h 73"/>
                <a:gd name="T26" fmla="*/ 9 w 11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73">
                  <a:moveTo>
                    <a:pt x="5" y="10"/>
                  </a:moveTo>
                  <a:cubicBezTo>
                    <a:pt x="4" y="10"/>
                    <a:pt x="3" y="10"/>
                    <a:pt x="2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ubicBezTo>
                    <a:pt x="11" y="6"/>
                    <a:pt x="10" y="7"/>
                    <a:pt x="9" y="9"/>
                  </a:cubicBezTo>
                  <a:cubicBezTo>
                    <a:pt x="8" y="10"/>
                    <a:pt x="7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04">
              <a:extLst>
                <a:ext uri="{FF2B5EF4-FFF2-40B4-BE49-F238E27FC236}">
                  <a16:creationId xmlns:a16="http://schemas.microsoft.com/office/drawing/2014/main" id="{5F0CE44F-CED0-466F-BF98-1A52489B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5588000"/>
              <a:ext cx="82550" cy="114300"/>
            </a:xfrm>
            <a:custGeom>
              <a:avLst/>
              <a:gdLst>
                <a:gd name="T0" fmla="*/ 38 w 38"/>
                <a:gd name="T1" fmla="*/ 49 h 52"/>
                <a:gd name="T2" fmla="*/ 24 w 38"/>
                <a:gd name="T3" fmla="*/ 52 h 52"/>
                <a:gd name="T4" fmla="*/ 7 w 38"/>
                <a:gd name="T5" fmla="*/ 45 h 52"/>
                <a:gd name="T6" fmla="*/ 0 w 38"/>
                <a:gd name="T7" fmla="*/ 27 h 52"/>
                <a:gd name="T8" fmla="*/ 7 w 38"/>
                <a:gd name="T9" fmla="*/ 7 h 52"/>
                <a:gd name="T10" fmla="*/ 26 w 38"/>
                <a:gd name="T11" fmla="*/ 0 h 52"/>
                <a:gd name="T12" fmla="*/ 38 w 38"/>
                <a:gd name="T13" fmla="*/ 2 h 52"/>
                <a:gd name="T14" fmla="*/ 38 w 38"/>
                <a:gd name="T15" fmla="*/ 10 h 52"/>
                <a:gd name="T16" fmla="*/ 26 w 38"/>
                <a:gd name="T17" fmla="*/ 6 h 52"/>
                <a:gd name="T18" fmla="*/ 13 w 38"/>
                <a:gd name="T19" fmla="*/ 12 h 52"/>
                <a:gd name="T20" fmla="*/ 8 w 38"/>
                <a:gd name="T21" fmla="*/ 26 h 52"/>
                <a:gd name="T22" fmla="*/ 13 w 38"/>
                <a:gd name="T23" fmla="*/ 40 h 52"/>
                <a:gd name="T24" fmla="*/ 25 w 38"/>
                <a:gd name="T25" fmla="*/ 45 h 52"/>
                <a:gd name="T26" fmla="*/ 38 w 38"/>
                <a:gd name="T27" fmla="*/ 41 h 52"/>
                <a:gd name="T28" fmla="*/ 38 w 38"/>
                <a:gd name="T2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2">
                  <a:moveTo>
                    <a:pt x="38" y="49"/>
                  </a:moveTo>
                  <a:cubicBezTo>
                    <a:pt x="34" y="51"/>
                    <a:pt x="29" y="52"/>
                    <a:pt x="24" y="52"/>
                  </a:cubicBezTo>
                  <a:cubicBezTo>
                    <a:pt x="17" y="52"/>
                    <a:pt x="11" y="50"/>
                    <a:pt x="7" y="45"/>
                  </a:cubicBezTo>
                  <a:cubicBezTo>
                    <a:pt x="2" y="41"/>
                    <a:pt x="0" y="34"/>
                    <a:pt x="0" y="27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0" y="0"/>
                    <a:pt x="34" y="0"/>
                    <a:pt x="38" y="2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4" y="8"/>
                    <a:pt x="30" y="6"/>
                    <a:pt x="26" y="6"/>
                  </a:cubicBezTo>
                  <a:cubicBezTo>
                    <a:pt x="21" y="6"/>
                    <a:pt x="16" y="8"/>
                    <a:pt x="13" y="12"/>
                  </a:cubicBezTo>
                  <a:cubicBezTo>
                    <a:pt x="10" y="16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05">
              <a:extLst>
                <a:ext uri="{FF2B5EF4-FFF2-40B4-BE49-F238E27FC236}">
                  <a16:creationId xmlns:a16="http://schemas.microsoft.com/office/drawing/2014/main" id="{D6664555-4D39-4171-A19C-EBC6B23A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5588000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7 h 51"/>
                <a:gd name="T4" fmla="*/ 11 w 26"/>
                <a:gd name="T5" fmla="*/ 12 h 51"/>
                <a:gd name="T6" fmla="*/ 8 w 26"/>
                <a:gd name="T7" fmla="*/ 25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1 h 51"/>
                <a:gd name="T18" fmla="*/ 8 w 26"/>
                <a:gd name="T19" fmla="*/ 11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5" y="8"/>
                    <a:pt x="23" y="7"/>
                    <a:pt x="20" y="7"/>
                  </a:cubicBezTo>
                  <a:cubicBezTo>
                    <a:pt x="16" y="7"/>
                    <a:pt x="14" y="9"/>
                    <a:pt x="11" y="12"/>
                  </a:cubicBezTo>
                  <a:cubicBezTo>
                    <a:pt x="9" y="15"/>
                    <a:pt x="8" y="20"/>
                    <a:pt x="8" y="2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6" y="1"/>
                    <a:pt x="18" y="0"/>
                    <a:pt x="21" y="0"/>
                  </a:cubicBezTo>
                  <a:cubicBezTo>
                    <a:pt x="23" y="0"/>
                    <a:pt x="25" y="0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6">
              <a:extLst>
                <a:ext uri="{FF2B5EF4-FFF2-40B4-BE49-F238E27FC236}">
                  <a16:creationId xmlns:a16="http://schemas.microsoft.com/office/drawing/2014/main" id="{7966974D-D424-47B8-98EB-E35381FE7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563" y="5588000"/>
              <a:ext cx="106363" cy="114300"/>
            </a:xfrm>
            <a:custGeom>
              <a:avLst/>
              <a:gdLst>
                <a:gd name="T0" fmla="*/ 24 w 49"/>
                <a:gd name="T1" fmla="*/ 52 h 52"/>
                <a:gd name="T2" fmla="*/ 7 w 49"/>
                <a:gd name="T3" fmla="*/ 45 h 52"/>
                <a:gd name="T4" fmla="*/ 0 w 49"/>
                <a:gd name="T5" fmla="*/ 26 h 52"/>
                <a:gd name="T6" fmla="*/ 7 w 49"/>
                <a:gd name="T7" fmla="*/ 7 h 52"/>
                <a:gd name="T8" fmla="*/ 26 w 49"/>
                <a:gd name="T9" fmla="*/ 0 h 52"/>
                <a:gd name="T10" fmla="*/ 43 w 49"/>
                <a:gd name="T11" fmla="*/ 7 h 52"/>
                <a:gd name="T12" fmla="*/ 49 w 49"/>
                <a:gd name="T13" fmla="*/ 26 h 52"/>
                <a:gd name="T14" fmla="*/ 43 w 49"/>
                <a:gd name="T15" fmla="*/ 45 h 52"/>
                <a:gd name="T16" fmla="*/ 24 w 49"/>
                <a:gd name="T17" fmla="*/ 52 h 52"/>
                <a:gd name="T18" fmla="*/ 25 w 49"/>
                <a:gd name="T19" fmla="*/ 6 h 52"/>
                <a:gd name="T20" fmla="*/ 13 w 49"/>
                <a:gd name="T21" fmla="*/ 12 h 52"/>
                <a:gd name="T22" fmla="*/ 8 w 49"/>
                <a:gd name="T23" fmla="*/ 26 h 52"/>
                <a:gd name="T24" fmla="*/ 13 w 49"/>
                <a:gd name="T25" fmla="*/ 40 h 52"/>
                <a:gd name="T26" fmla="*/ 25 w 49"/>
                <a:gd name="T27" fmla="*/ 45 h 52"/>
                <a:gd name="T28" fmla="*/ 37 w 49"/>
                <a:gd name="T29" fmla="*/ 40 h 52"/>
                <a:gd name="T30" fmla="*/ 41 w 49"/>
                <a:gd name="T31" fmla="*/ 26 h 52"/>
                <a:gd name="T32" fmla="*/ 37 w 49"/>
                <a:gd name="T33" fmla="*/ 11 h 52"/>
                <a:gd name="T34" fmla="*/ 25 w 49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2">
                  <a:moveTo>
                    <a:pt x="24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2" y="40"/>
                    <a:pt x="0" y="34"/>
                    <a:pt x="0" y="26"/>
                  </a:cubicBezTo>
                  <a:cubicBezTo>
                    <a:pt x="0" y="18"/>
                    <a:pt x="2" y="11"/>
                    <a:pt x="7" y="7"/>
                  </a:cubicBezTo>
                  <a:cubicBezTo>
                    <a:pt x="11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1"/>
                    <a:pt x="49" y="18"/>
                    <a:pt x="49" y="26"/>
                  </a:cubicBezTo>
                  <a:cubicBezTo>
                    <a:pt x="49" y="34"/>
                    <a:pt x="47" y="40"/>
                    <a:pt x="43" y="45"/>
                  </a:cubicBezTo>
                  <a:cubicBezTo>
                    <a:pt x="38" y="50"/>
                    <a:pt x="32" y="52"/>
                    <a:pt x="24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7" y="40"/>
                  </a:cubicBezTo>
                  <a:cubicBezTo>
                    <a:pt x="40" y="37"/>
                    <a:pt x="41" y="32"/>
                    <a:pt x="41" y="26"/>
                  </a:cubicBezTo>
                  <a:cubicBezTo>
                    <a:pt x="41" y="20"/>
                    <a:pt x="40" y="15"/>
                    <a:pt x="37" y="11"/>
                  </a:cubicBezTo>
                  <a:cubicBezTo>
                    <a:pt x="34" y="8"/>
                    <a:pt x="30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7">
              <a:extLst>
                <a:ext uri="{FF2B5EF4-FFF2-40B4-BE49-F238E27FC236}">
                  <a16:creationId xmlns:a16="http://schemas.microsoft.com/office/drawing/2014/main" id="{69EA5CEE-7925-406B-9D91-C0D69533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5588000"/>
              <a:ext cx="71438" cy="114300"/>
            </a:xfrm>
            <a:custGeom>
              <a:avLst/>
              <a:gdLst>
                <a:gd name="T0" fmla="*/ 0 w 33"/>
                <a:gd name="T1" fmla="*/ 49 h 52"/>
                <a:gd name="T2" fmla="*/ 0 w 33"/>
                <a:gd name="T3" fmla="*/ 41 h 52"/>
                <a:gd name="T4" fmla="*/ 15 w 33"/>
                <a:gd name="T5" fmla="*/ 45 h 52"/>
                <a:gd name="T6" fmla="*/ 25 w 33"/>
                <a:gd name="T7" fmla="*/ 38 h 52"/>
                <a:gd name="T8" fmla="*/ 24 w 33"/>
                <a:gd name="T9" fmla="*/ 35 h 52"/>
                <a:gd name="T10" fmla="*/ 22 w 33"/>
                <a:gd name="T11" fmla="*/ 32 h 52"/>
                <a:gd name="T12" fmla="*/ 18 w 33"/>
                <a:gd name="T13" fmla="*/ 31 h 52"/>
                <a:gd name="T14" fmla="*/ 14 w 33"/>
                <a:gd name="T15" fmla="*/ 29 h 52"/>
                <a:gd name="T16" fmla="*/ 8 w 33"/>
                <a:gd name="T17" fmla="*/ 26 h 52"/>
                <a:gd name="T18" fmla="*/ 4 w 33"/>
                <a:gd name="T19" fmla="*/ 23 h 52"/>
                <a:gd name="T20" fmla="*/ 1 w 33"/>
                <a:gd name="T21" fmla="*/ 19 h 52"/>
                <a:gd name="T22" fmla="*/ 0 w 33"/>
                <a:gd name="T23" fmla="*/ 14 h 52"/>
                <a:gd name="T24" fmla="*/ 2 w 33"/>
                <a:gd name="T25" fmla="*/ 8 h 52"/>
                <a:gd name="T26" fmla="*/ 6 w 33"/>
                <a:gd name="T27" fmla="*/ 3 h 52"/>
                <a:gd name="T28" fmla="*/ 12 w 33"/>
                <a:gd name="T29" fmla="*/ 1 h 52"/>
                <a:gd name="T30" fmla="*/ 19 w 33"/>
                <a:gd name="T31" fmla="*/ 0 h 52"/>
                <a:gd name="T32" fmla="*/ 31 w 33"/>
                <a:gd name="T33" fmla="*/ 2 h 52"/>
                <a:gd name="T34" fmla="*/ 31 w 33"/>
                <a:gd name="T35" fmla="*/ 10 h 52"/>
                <a:gd name="T36" fmla="*/ 18 w 33"/>
                <a:gd name="T37" fmla="*/ 6 h 52"/>
                <a:gd name="T38" fmla="*/ 14 w 33"/>
                <a:gd name="T39" fmla="*/ 7 h 52"/>
                <a:gd name="T40" fmla="*/ 11 w 33"/>
                <a:gd name="T41" fmla="*/ 8 h 52"/>
                <a:gd name="T42" fmla="*/ 9 w 33"/>
                <a:gd name="T43" fmla="*/ 11 h 52"/>
                <a:gd name="T44" fmla="*/ 8 w 33"/>
                <a:gd name="T45" fmla="*/ 13 h 52"/>
                <a:gd name="T46" fmla="*/ 9 w 33"/>
                <a:gd name="T47" fmla="*/ 17 h 52"/>
                <a:gd name="T48" fmla="*/ 11 w 33"/>
                <a:gd name="T49" fmla="*/ 19 h 52"/>
                <a:gd name="T50" fmla="*/ 15 w 33"/>
                <a:gd name="T51" fmla="*/ 21 h 52"/>
                <a:gd name="T52" fmla="*/ 19 w 33"/>
                <a:gd name="T53" fmla="*/ 23 h 52"/>
                <a:gd name="T54" fmla="*/ 25 w 33"/>
                <a:gd name="T55" fmla="*/ 25 h 52"/>
                <a:gd name="T56" fmla="*/ 30 w 33"/>
                <a:gd name="T57" fmla="*/ 28 h 52"/>
                <a:gd name="T58" fmla="*/ 32 w 33"/>
                <a:gd name="T59" fmla="*/ 32 h 52"/>
                <a:gd name="T60" fmla="*/ 33 w 33"/>
                <a:gd name="T61" fmla="*/ 38 h 52"/>
                <a:gd name="T62" fmla="*/ 32 w 33"/>
                <a:gd name="T63" fmla="*/ 44 h 52"/>
                <a:gd name="T64" fmla="*/ 27 w 33"/>
                <a:gd name="T65" fmla="*/ 49 h 52"/>
                <a:gd name="T66" fmla="*/ 21 w 33"/>
                <a:gd name="T67" fmla="*/ 51 h 52"/>
                <a:gd name="T68" fmla="*/ 14 w 33"/>
                <a:gd name="T69" fmla="*/ 52 h 52"/>
                <a:gd name="T70" fmla="*/ 0 w 33"/>
                <a:gd name="T7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2">
                  <a:moveTo>
                    <a:pt x="0" y="4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44"/>
                    <a:pt x="9" y="45"/>
                    <a:pt x="15" y="45"/>
                  </a:cubicBezTo>
                  <a:cubicBezTo>
                    <a:pt x="22" y="45"/>
                    <a:pt x="25" y="43"/>
                    <a:pt x="25" y="38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4" y="34"/>
                    <a:pt x="23" y="33"/>
                    <a:pt x="22" y="32"/>
                  </a:cubicBezTo>
                  <a:cubicBezTo>
                    <a:pt x="21" y="32"/>
                    <a:pt x="20" y="31"/>
                    <a:pt x="18" y="31"/>
                  </a:cubicBezTo>
                  <a:cubicBezTo>
                    <a:pt x="17" y="30"/>
                    <a:pt x="15" y="29"/>
                    <a:pt x="14" y="29"/>
                  </a:cubicBezTo>
                  <a:cubicBezTo>
                    <a:pt x="11" y="28"/>
                    <a:pt x="10" y="27"/>
                    <a:pt x="8" y="26"/>
                  </a:cubicBezTo>
                  <a:cubicBezTo>
                    <a:pt x="6" y="25"/>
                    <a:pt x="5" y="24"/>
                    <a:pt x="4" y="23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3" y="6"/>
                    <a:pt x="4" y="5"/>
                    <a:pt x="6" y="3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4" y="0"/>
                    <a:pt x="28" y="0"/>
                    <a:pt x="31" y="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8"/>
                    <a:pt x="23" y="6"/>
                    <a:pt x="18" y="6"/>
                  </a:cubicBezTo>
                  <a:cubicBezTo>
                    <a:pt x="17" y="6"/>
                    <a:pt x="16" y="7"/>
                    <a:pt x="14" y="7"/>
                  </a:cubicBez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10" y="18"/>
                    <a:pt x="10" y="18"/>
                    <a:pt x="11" y="19"/>
                  </a:cubicBezTo>
                  <a:cubicBezTo>
                    <a:pt x="12" y="20"/>
                    <a:pt x="13" y="20"/>
                    <a:pt x="15" y="21"/>
                  </a:cubicBezTo>
                  <a:cubicBezTo>
                    <a:pt x="16" y="21"/>
                    <a:pt x="17" y="22"/>
                    <a:pt x="19" y="23"/>
                  </a:cubicBezTo>
                  <a:cubicBezTo>
                    <a:pt x="21" y="24"/>
                    <a:pt x="23" y="24"/>
                    <a:pt x="25" y="25"/>
                  </a:cubicBezTo>
                  <a:cubicBezTo>
                    <a:pt x="27" y="26"/>
                    <a:pt x="28" y="27"/>
                    <a:pt x="30" y="28"/>
                  </a:cubicBezTo>
                  <a:cubicBezTo>
                    <a:pt x="31" y="30"/>
                    <a:pt x="32" y="31"/>
                    <a:pt x="32" y="32"/>
                  </a:cubicBezTo>
                  <a:cubicBezTo>
                    <a:pt x="33" y="34"/>
                    <a:pt x="33" y="36"/>
                    <a:pt x="33" y="38"/>
                  </a:cubicBezTo>
                  <a:cubicBezTo>
                    <a:pt x="33" y="40"/>
                    <a:pt x="33" y="42"/>
                    <a:pt x="32" y="44"/>
                  </a:cubicBezTo>
                  <a:cubicBezTo>
                    <a:pt x="31" y="46"/>
                    <a:pt x="29" y="47"/>
                    <a:pt x="27" y="49"/>
                  </a:cubicBezTo>
                  <a:cubicBezTo>
                    <a:pt x="26" y="50"/>
                    <a:pt x="23" y="51"/>
                    <a:pt x="21" y="51"/>
                  </a:cubicBezTo>
                  <a:cubicBezTo>
                    <a:pt x="19" y="52"/>
                    <a:pt x="16" y="52"/>
                    <a:pt x="14" y="52"/>
                  </a:cubicBezTo>
                  <a:cubicBezTo>
                    <a:pt x="8" y="52"/>
                    <a:pt x="4" y="51"/>
                    <a:pt x="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08">
              <a:extLst>
                <a:ext uri="{FF2B5EF4-FFF2-40B4-BE49-F238E27FC236}">
                  <a16:creationId xmlns:a16="http://schemas.microsoft.com/office/drawing/2014/main" id="{AE68EFB6-7249-4031-A816-B6070B765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113" y="5588000"/>
              <a:ext cx="107950" cy="114300"/>
            </a:xfrm>
            <a:custGeom>
              <a:avLst/>
              <a:gdLst>
                <a:gd name="T0" fmla="*/ 25 w 50"/>
                <a:gd name="T1" fmla="*/ 52 h 52"/>
                <a:gd name="T2" fmla="*/ 7 w 50"/>
                <a:gd name="T3" fmla="*/ 45 h 52"/>
                <a:gd name="T4" fmla="*/ 0 w 50"/>
                <a:gd name="T5" fmla="*/ 26 h 52"/>
                <a:gd name="T6" fmla="*/ 7 w 50"/>
                <a:gd name="T7" fmla="*/ 7 h 52"/>
                <a:gd name="T8" fmla="*/ 26 w 50"/>
                <a:gd name="T9" fmla="*/ 0 h 52"/>
                <a:gd name="T10" fmla="*/ 43 w 50"/>
                <a:gd name="T11" fmla="*/ 7 h 52"/>
                <a:gd name="T12" fmla="*/ 50 w 50"/>
                <a:gd name="T13" fmla="*/ 26 h 52"/>
                <a:gd name="T14" fmla="*/ 43 w 50"/>
                <a:gd name="T15" fmla="*/ 45 h 52"/>
                <a:gd name="T16" fmla="*/ 25 w 50"/>
                <a:gd name="T17" fmla="*/ 52 h 52"/>
                <a:gd name="T18" fmla="*/ 25 w 50"/>
                <a:gd name="T19" fmla="*/ 6 h 52"/>
                <a:gd name="T20" fmla="*/ 13 w 50"/>
                <a:gd name="T21" fmla="*/ 12 h 52"/>
                <a:gd name="T22" fmla="*/ 9 w 50"/>
                <a:gd name="T23" fmla="*/ 26 h 52"/>
                <a:gd name="T24" fmla="*/ 13 w 50"/>
                <a:gd name="T25" fmla="*/ 40 h 52"/>
                <a:gd name="T26" fmla="*/ 25 w 50"/>
                <a:gd name="T27" fmla="*/ 45 h 52"/>
                <a:gd name="T28" fmla="*/ 37 w 50"/>
                <a:gd name="T29" fmla="*/ 40 h 52"/>
                <a:gd name="T30" fmla="*/ 42 w 50"/>
                <a:gd name="T31" fmla="*/ 26 h 52"/>
                <a:gd name="T32" fmla="*/ 37 w 50"/>
                <a:gd name="T33" fmla="*/ 11 h 52"/>
                <a:gd name="T34" fmla="*/ 25 w 50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2">
                  <a:moveTo>
                    <a:pt x="25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3" y="40"/>
                    <a:pt x="0" y="34"/>
                    <a:pt x="0" y="26"/>
                  </a:cubicBezTo>
                  <a:cubicBezTo>
                    <a:pt x="0" y="18"/>
                    <a:pt x="3" y="11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8" y="11"/>
                    <a:pt x="50" y="18"/>
                    <a:pt x="50" y="26"/>
                  </a:cubicBezTo>
                  <a:cubicBezTo>
                    <a:pt x="50" y="34"/>
                    <a:pt x="47" y="40"/>
                    <a:pt x="43" y="45"/>
                  </a:cubicBezTo>
                  <a:cubicBezTo>
                    <a:pt x="38" y="50"/>
                    <a:pt x="32" y="52"/>
                    <a:pt x="25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9" y="20"/>
                    <a:pt x="9" y="26"/>
                  </a:cubicBezTo>
                  <a:cubicBezTo>
                    <a:pt x="9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1" y="45"/>
                    <a:pt x="35" y="44"/>
                    <a:pt x="37" y="40"/>
                  </a:cubicBezTo>
                  <a:cubicBezTo>
                    <a:pt x="40" y="37"/>
                    <a:pt x="42" y="32"/>
                    <a:pt x="42" y="26"/>
                  </a:cubicBezTo>
                  <a:cubicBezTo>
                    <a:pt x="42" y="20"/>
                    <a:pt x="40" y="15"/>
                    <a:pt x="37" y="11"/>
                  </a:cubicBezTo>
                  <a:cubicBezTo>
                    <a:pt x="35" y="8"/>
                    <a:pt x="31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9">
              <a:extLst>
                <a:ext uri="{FF2B5EF4-FFF2-40B4-BE49-F238E27FC236}">
                  <a16:creationId xmlns:a16="http://schemas.microsoft.com/office/drawing/2014/main" id="{E5BD2EFC-C94B-44B2-B1DB-5A09BD23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5535613"/>
              <a:ext cx="66675" cy="163513"/>
            </a:xfrm>
            <a:custGeom>
              <a:avLst/>
              <a:gdLst>
                <a:gd name="T0" fmla="*/ 31 w 31"/>
                <a:gd name="T1" fmla="*/ 8 h 75"/>
                <a:gd name="T2" fmla="*/ 25 w 31"/>
                <a:gd name="T3" fmla="*/ 6 h 75"/>
                <a:gd name="T4" fmla="*/ 17 w 31"/>
                <a:gd name="T5" fmla="*/ 17 h 75"/>
                <a:gd name="T6" fmla="*/ 17 w 31"/>
                <a:gd name="T7" fmla="*/ 25 h 75"/>
                <a:gd name="T8" fmla="*/ 29 w 31"/>
                <a:gd name="T9" fmla="*/ 25 h 75"/>
                <a:gd name="T10" fmla="*/ 29 w 31"/>
                <a:gd name="T11" fmla="*/ 32 h 75"/>
                <a:gd name="T12" fmla="*/ 17 w 31"/>
                <a:gd name="T13" fmla="*/ 32 h 75"/>
                <a:gd name="T14" fmla="*/ 17 w 31"/>
                <a:gd name="T15" fmla="*/ 75 h 75"/>
                <a:gd name="T16" fmla="*/ 9 w 31"/>
                <a:gd name="T17" fmla="*/ 75 h 75"/>
                <a:gd name="T18" fmla="*/ 9 w 31"/>
                <a:gd name="T19" fmla="*/ 32 h 75"/>
                <a:gd name="T20" fmla="*/ 0 w 31"/>
                <a:gd name="T21" fmla="*/ 32 h 75"/>
                <a:gd name="T22" fmla="*/ 0 w 31"/>
                <a:gd name="T23" fmla="*/ 25 h 75"/>
                <a:gd name="T24" fmla="*/ 9 w 31"/>
                <a:gd name="T25" fmla="*/ 25 h 75"/>
                <a:gd name="T26" fmla="*/ 9 w 31"/>
                <a:gd name="T27" fmla="*/ 17 h 75"/>
                <a:gd name="T28" fmla="*/ 13 w 31"/>
                <a:gd name="T29" fmla="*/ 4 h 75"/>
                <a:gd name="T30" fmla="*/ 25 w 31"/>
                <a:gd name="T31" fmla="*/ 0 h 75"/>
                <a:gd name="T32" fmla="*/ 31 w 31"/>
                <a:gd name="T33" fmla="*/ 0 h 75"/>
                <a:gd name="T34" fmla="*/ 31 w 31"/>
                <a:gd name="T35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75">
                  <a:moveTo>
                    <a:pt x="31" y="8"/>
                  </a:moveTo>
                  <a:cubicBezTo>
                    <a:pt x="29" y="7"/>
                    <a:pt x="27" y="6"/>
                    <a:pt x="25" y="6"/>
                  </a:cubicBezTo>
                  <a:cubicBezTo>
                    <a:pt x="20" y="6"/>
                    <a:pt x="17" y="10"/>
                    <a:pt x="17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10" y="7"/>
                    <a:pt x="13" y="4"/>
                  </a:cubicBezTo>
                  <a:cubicBezTo>
                    <a:pt x="16" y="1"/>
                    <a:pt x="20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0">
              <a:extLst>
                <a:ext uri="{FF2B5EF4-FFF2-40B4-BE49-F238E27FC236}">
                  <a16:creationId xmlns:a16="http://schemas.microsoft.com/office/drawing/2014/main" id="{1A3C4DB0-50E1-4173-A125-02D5C746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557838"/>
              <a:ext cx="63500" cy="144463"/>
            </a:xfrm>
            <a:custGeom>
              <a:avLst/>
              <a:gdLst>
                <a:gd name="T0" fmla="*/ 29 w 29"/>
                <a:gd name="T1" fmla="*/ 64 h 66"/>
                <a:gd name="T2" fmla="*/ 21 w 29"/>
                <a:gd name="T3" fmla="*/ 66 h 66"/>
                <a:gd name="T4" fmla="*/ 8 w 29"/>
                <a:gd name="T5" fmla="*/ 51 h 66"/>
                <a:gd name="T6" fmla="*/ 8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8 w 29"/>
                <a:gd name="T13" fmla="*/ 15 h 66"/>
                <a:gd name="T14" fmla="*/ 8 w 29"/>
                <a:gd name="T15" fmla="*/ 3 h 66"/>
                <a:gd name="T16" fmla="*/ 16 w 29"/>
                <a:gd name="T17" fmla="*/ 0 h 66"/>
                <a:gd name="T18" fmla="*/ 16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6 w 29"/>
                <a:gd name="T25" fmla="*/ 22 h 66"/>
                <a:gd name="T26" fmla="*/ 16 w 29"/>
                <a:gd name="T27" fmla="*/ 50 h 66"/>
                <a:gd name="T28" fmla="*/ 18 w 29"/>
                <a:gd name="T29" fmla="*/ 57 h 66"/>
                <a:gd name="T30" fmla="*/ 24 w 29"/>
                <a:gd name="T31" fmla="*/ 59 h 66"/>
                <a:gd name="T32" fmla="*/ 29 w 29"/>
                <a:gd name="T33" fmla="*/ 58 h 66"/>
                <a:gd name="T34" fmla="*/ 29 w 29"/>
                <a:gd name="T3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4"/>
                  </a:moveTo>
                  <a:cubicBezTo>
                    <a:pt x="27" y="66"/>
                    <a:pt x="25" y="66"/>
                    <a:pt x="21" y="66"/>
                  </a:cubicBezTo>
                  <a:cubicBezTo>
                    <a:pt x="13" y="66"/>
                    <a:pt x="8" y="61"/>
                    <a:pt x="8" y="5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3"/>
                    <a:pt x="17" y="56"/>
                    <a:pt x="18" y="57"/>
                  </a:cubicBezTo>
                  <a:cubicBezTo>
                    <a:pt x="19" y="59"/>
                    <a:pt x="21" y="59"/>
                    <a:pt x="24" y="59"/>
                  </a:cubicBezTo>
                  <a:cubicBezTo>
                    <a:pt x="26" y="59"/>
                    <a:pt x="27" y="59"/>
                    <a:pt x="29" y="58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11">
              <a:extLst>
                <a:ext uri="{FF2B5EF4-FFF2-40B4-BE49-F238E27FC236}">
                  <a16:creationId xmlns:a16="http://schemas.microsoft.com/office/drawing/2014/main" id="{9EF38375-997D-4D1A-9625-07C4B38CF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5765800"/>
              <a:ext cx="107950" cy="152400"/>
            </a:xfrm>
            <a:custGeom>
              <a:avLst/>
              <a:gdLst>
                <a:gd name="T0" fmla="*/ 50 w 50"/>
                <a:gd name="T1" fmla="*/ 70 h 70"/>
                <a:gd name="T2" fmla="*/ 41 w 50"/>
                <a:gd name="T3" fmla="*/ 70 h 70"/>
                <a:gd name="T4" fmla="*/ 29 w 50"/>
                <a:gd name="T5" fmla="*/ 51 h 70"/>
                <a:gd name="T6" fmla="*/ 26 w 50"/>
                <a:gd name="T7" fmla="*/ 46 h 70"/>
                <a:gd name="T8" fmla="*/ 23 w 50"/>
                <a:gd name="T9" fmla="*/ 43 h 70"/>
                <a:gd name="T10" fmla="*/ 19 w 50"/>
                <a:gd name="T11" fmla="*/ 41 h 70"/>
                <a:gd name="T12" fmla="*/ 15 w 50"/>
                <a:gd name="T13" fmla="*/ 40 h 70"/>
                <a:gd name="T14" fmla="*/ 8 w 50"/>
                <a:gd name="T15" fmla="*/ 40 h 70"/>
                <a:gd name="T16" fmla="*/ 8 w 50"/>
                <a:gd name="T17" fmla="*/ 70 h 70"/>
                <a:gd name="T18" fmla="*/ 0 w 50"/>
                <a:gd name="T19" fmla="*/ 70 h 70"/>
                <a:gd name="T20" fmla="*/ 0 w 50"/>
                <a:gd name="T21" fmla="*/ 0 h 70"/>
                <a:gd name="T22" fmla="*/ 21 w 50"/>
                <a:gd name="T23" fmla="*/ 0 h 70"/>
                <a:gd name="T24" fmla="*/ 30 w 50"/>
                <a:gd name="T25" fmla="*/ 1 h 70"/>
                <a:gd name="T26" fmla="*/ 36 w 50"/>
                <a:gd name="T27" fmla="*/ 5 h 70"/>
                <a:gd name="T28" fmla="*/ 41 w 50"/>
                <a:gd name="T29" fmla="*/ 11 h 70"/>
                <a:gd name="T30" fmla="*/ 42 w 50"/>
                <a:gd name="T31" fmla="*/ 19 h 70"/>
                <a:gd name="T32" fmla="*/ 41 w 50"/>
                <a:gd name="T33" fmla="*/ 26 h 70"/>
                <a:gd name="T34" fmla="*/ 38 w 50"/>
                <a:gd name="T35" fmla="*/ 31 h 70"/>
                <a:gd name="T36" fmla="*/ 33 w 50"/>
                <a:gd name="T37" fmla="*/ 35 h 70"/>
                <a:gd name="T38" fmla="*/ 27 w 50"/>
                <a:gd name="T39" fmla="*/ 38 h 70"/>
                <a:gd name="T40" fmla="*/ 27 w 50"/>
                <a:gd name="T41" fmla="*/ 38 h 70"/>
                <a:gd name="T42" fmla="*/ 30 w 50"/>
                <a:gd name="T43" fmla="*/ 40 h 70"/>
                <a:gd name="T44" fmla="*/ 32 w 50"/>
                <a:gd name="T45" fmla="*/ 42 h 70"/>
                <a:gd name="T46" fmla="*/ 35 w 50"/>
                <a:gd name="T47" fmla="*/ 45 h 70"/>
                <a:gd name="T48" fmla="*/ 37 w 50"/>
                <a:gd name="T49" fmla="*/ 49 h 70"/>
                <a:gd name="T50" fmla="*/ 50 w 50"/>
                <a:gd name="T51" fmla="*/ 70 h 70"/>
                <a:gd name="T52" fmla="*/ 8 w 50"/>
                <a:gd name="T53" fmla="*/ 8 h 70"/>
                <a:gd name="T54" fmla="*/ 8 w 50"/>
                <a:gd name="T55" fmla="*/ 33 h 70"/>
                <a:gd name="T56" fmla="*/ 19 w 50"/>
                <a:gd name="T57" fmla="*/ 33 h 70"/>
                <a:gd name="T58" fmla="*/ 25 w 50"/>
                <a:gd name="T59" fmla="*/ 32 h 70"/>
                <a:gd name="T60" fmla="*/ 30 w 50"/>
                <a:gd name="T61" fmla="*/ 29 h 70"/>
                <a:gd name="T62" fmla="*/ 33 w 50"/>
                <a:gd name="T63" fmla="*/ 25 h 70"/>
                <a:gd name="T64" fmla="*/ 34 w 50"/>
                <a:gd name="T65" fmla="*/ 19 h 70"/>
                <a:gd name="T66" fmla="*/ 30 w 50"/>
                <a:gd name="T67" fmla="*/ 11 h 70"/>
                <a:gd name="T68" fmla="*/ 20 w 50"/>
                <a:gd name="T69" fmla="*/ 8 h 70"/>
                <a:gd name="T70" fmla="*/ 8 w 50"/>
                <a:gd name="T71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70">
                  <a:moveTo>
                    <a:pt x="50" y="70"/>
                  </a:moveTo>
                  <a:cubicBezTo>
                    <a:pt x="41" y="70"/>
                    <a:pt x="41" y="70"/>
                    <a:pt x="41" y="7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49"/>
                    <a:pt x="27" y="47"/>
                    <a:pt x="26" y="46"/>
                  </a:cubicBezTo>
                  <a:cubicBezTo>
                    <a:pt x="25" y="45"/>
                    <a:pt x="24" y="44"/>
                    <a:pt x="23" y="43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8" y="41"/>
                    <a:pt x="17" y="40"/>
                    <a:pt x="1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4" y="3"/>
                    <a:pt x="36" y="5"/>
                  </a:cubicBezTo>
                  <a:cubicBezTo>
                    <a:pt x="38" y="6"/>
                    <a:pt x="40" y="8"/>
                    <a:pt x="41" y="11"/>
                  </a:cubicBezTo>
                  <a:cubicBezTo>
                    <a:pt x="42" y="13"/>
                    <a:pt x="42" y="16"/>
                    <a:pt x="42" y="19"/>
                  </a:cubicBezTo>
                  <a:cubicBezTo>
                    <a:pt x="42" y="21"/>
                    <a:pt x="42" y="23"/>
                    <a:pt x="41" y="26"/>
                  </a:cubicBezTo>
                  <a:cubicBezTo>
                    <a:pt x="41" y="28"/>
                    <a:pt x="40" y="29"/>
                    <a:pt x="38" y="31"/>
                  </a:cubicBezTo>
                  <a:cubicBezTo>
                    <a:pt x="37" y="33"/>
                    <a:pt x="35" y="34"/>
                    <a:pt x="33" y="35"/>
                  </a:cubicBezTo>
                  <a:cubicBezTo>
                    <a:pt x="31" y="36"/>
                    <a:pt x="29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9"/>
                    <a:pt x="30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3" y="43"/>
                    <a:pt x="34" y="44"/>
                    <a:pt x="35" y="45"/>
                  </a:cubicBezTo>
                  <a:cubicBezTo>
                    <a:pt x="35" y="46"/>
                    <a:pt x="36" y="48"/>
                    <a:pt x="37" y="49"/>
                  </a:cubicBezTo>
                  <a:lnTo>
                    <a:pt x="50" y="70"/>
                  </a:lnTo>
                  <a:close/>
                  <a:moveTo>
                    <a:pt x="8" y="8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3" y="33"/>
                    <a:pt x="25" y="32"/>
                  </a:cubicBezTo>
                  <a:cubicBezTo>
                    <a:pt x="27" y="31"/>
                    <a:pt x="28" y="31"/>
                    <a:pt x="30" y="29"/>
                  </a:cubicBezTo>
                  <a:cubicBezTo>
                    <a:pt x="31" y="28"/>
                    <a:pt x="32" y="27"/>
                    <a:pt x="33" y="25"/>
                  </a:cubicBezTo>
                  <a:cubicBezTo>
                    <a:pt x="33" y="23"/>
                    <a:pt x="34" y="22"/>
                    <a:pt x="34" y="19"/>
                  </a:cubicBezTo>
                  <a:cubicBezTo>
                    <a:pt x="34" y="16"/>
                    <a:pt x="33" y="13"/>
                    <a:pt x="30" y="11"/>
                  </a:cubicBezTo>
                  <a:cubicBezTo>
                    <a:pt x="28" y="9"/>
                    <a:pt x="24" y="8"/>
                    <a:pt x="2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12">
              <a:extLst>
                <a:ext uri="{FF2B5EF4-FFF2-40B4-BE49-F238E27FC236}">
                  <a16:creationId xmlns:a16="http://schemas.microsoft.com/office/drawing/2014/main" id="{FD25BD3E-7A85-4D90-B1F5-1E7DFC253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163" y="5807075"/>
              <a:ext cx="93663" cy="114300"/>
            </a:xfrm>
            <a:custGeom>
              <a:avLst/>
              <a:gdLst>
                <a:gd name="T0" fmla="*/ 43 w 43"/>
                <a:gd name="T1" fmla="*/ 28 h 53"/>
                <a:gd name="T2" fmla="*/ 8 w 43"/>
                <a:gd name="T3" fmla="*/ 28 h 53"/>
                <a:gd name="T4" fmla="*/ 12 w 43"/>
                <a:gd name="T5" fmla="*/ 41 h 53"/>
                <a:gd name="T6" fmla="*/ 24 w 43"/>
                <a:gd name="T7" fmla="*/ 46 h 53"/>
                <a:gd name="T8" fmla="*/ 40 w 43"/>
                <a:gd name="T9" fmla="*/ 40 h 53"/>
                <a:gd name="T10" fmla="*/ 40 w 43"/>
                <a:gd name="T11" fmla="*/ 48 h 53"/>
                <a:gd name="T12" fmla="*/ 22 w 43"/>
                <a:gd name="T13" fmla="*/ 53 h 53"/>
                <a:gd name="T14" fmla="*/ 6 w 43"/>
                <a:gd name="T15" fmla="*/ 46 h 53"/>
                <a:gd name="T16" fmla="*/ 0 w 43"/>
                <a:gd name="T17" fmla="*/ 26 h 53"/>
                <a:gd name="T18" fmla="*/ 6 w 43"/>
                <a:gd name="T19" fmla="*/ 7 h 53"/>
                <a:gd name="T20" fmla="*/ 23 w 43"/>
                <a:gd name="T21" fmla="*/ 0 h 53"/>
                <a:gd name="T22" fmla="*/ 38 w 43"/>
                <a:gd name="T23" fmla="*/ 6 h 53"/>
                <a:gd name="T24" fmla="*/ 43 w 43"/>
                <a:gd name="T25" fmla="*/ 24 h 53"/>
                <a:gd name="T26" fmla="*/ 43 w 43"/>
                <a:gd name="T27" fmla="*/ 28 h 53"/>
                <a:gd name="T28" fmla="*/ 35 w 43"/>
                <a:gd name="T29" fmla="*/ 21 h 53"/>
                <a:gd name="T30" fmla="*/ 32 w 43"/>
                <a:gd name="T31" fmla="*/ 11 h 53"/>
                <a:gd name="T32" fmla="*/ 23 w 43"/>
                <a:gd name="T33" fmla="*/ 7 h 53"/>
                <a:gd name="T34" fmla="*/ 13 w 43"/>
                <a:gd name="T35" fmla="*/ 11 h 53"/>
                <a:gd name="T36" fmla="*/ 8 w 43"/>
                <a:gd name="T37" fmla="*/ 21 h 53"/>
                <a:gd name="T38" fmla="*/ 35 w 43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3">
                  <a:moveTo>
                    <a:pt x="43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2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51"/>
                    <a:pt x="30" y="53"/>
                    <a:pt x="22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11"/>
                    <a:pt x="43" y="17"/>
                    <a:pt x="43" y="24"/>
                  </a:cubicBezTo>
                  <a:lnTo>
                    <a:pt x="43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13">
              <a:extLst>
                <a:ext uri="{FF2B5EF4-FFF2-40B4-BE49-F238E27FC236}">
                  <a16:creationId xmlns:a16="http://schemas.microsoft.com/office/drawing/2014/main" id="{8F8297DD-FA6E-4BE6-A7EF-CD23C3915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9113" y="5807075"/>
              <a:ext cx="100013" cy="163513"/>
            </a:xfrm>
            <a:custGeom>
              <a:avLst/>
              <a:gdLst>
                <a:gd name="T0" fmla="*/ 46 w 46"/>
                <a:gd name="T1" fmla="*/ 47 h 75"/>
                <a:gd name="T2" fmla="*/ 20 w 46"/>
                <a:gd name="T3" fmla="*/ 75 h 75"/>
                <a:gd name="T4" fmla="*/ 4 w 46"/>
                <a:gd name="T5" fmla="*/ 71 h 75"/>
                <a:gd name="T6" fmla="*/ 4 w 46"/>
                <a:gd name="T7" fmla="*/ 63 h 75"/>
                <a:gd name="T8" fmla="*/ 20 w 46"/>
                <a:gd name="T9" fmla="*/ 68 h 75"/>
                <a:gd name="T10" fmla="*/ 38 w 46"/>
                <a:gd name="T11" fmla="*/ 48 h 75"/>
                <a:gd name="T12" fmla="*/ 38 w 46"/>
                <a:gd name="T13" fmla="*/ 43 h 75"/>
                <a:gd name="T14" fmla="*/ 38 w 46"/>
                <a:gd name="T15" fmla="*/ 43 h 75"/>
                <a:gd name="T16" fmla="*/ 21 w 46"/>
                <a:gd name="T17" fmla="*/ 53 h 75"/>
                <a:gd name="T18" fmla="*/ 6 w 46"/>
                <a:gd name="T19" fmla="*/ 46 h 75"/>
                <a:gd name="T20" fmla="*/ 0 w 46"/>
                <a:gd name="T21" fmla="*/ 28 h 75"/>
                <a:gd name="T22" fmla="*/ 6 w 46"/>
                <a:gd name="T23" fmla="*/ 8 h 75"/>
                <a:gd name="T24" fmla="*/ 23 w 46"/>
                <a:gd name="T25" fmla="*/ 0 h 75"/>
                <a:gd name="T26" fmla="*/ 38 w 46"/>
                <a:gd name="T27" fmla="*/ 8 h 75"/>
                <a:gd name="T28" fmla="*/ 38 w 46"/>
                <a:gd name="T29" fmla="*/ 8 h 75"/>
                <a:gd name="T30" fmla="*/ 38 w 46"/>
                <a:gd name="T31" fmla="*/ 1 h 75"/>
                <a:gd name="T32" fmla="*/ 46 w 46"/>
                <a:gd name="T33" fmla="*/ 1 h 75"/>
                <a:gd name="T34" fmla="*/ 46 w 46"/>
                <a:gd name="T35" fmla="*/ 47 h 75"/>
                <a:gd name="T36" fmla="*/ 38 w 46"/>
                <a:gd name="T37" fmla="*/ 29 h 75"/>
                <a:gd name="T38" fmla="*/ 38 w 46"/>
                <a:gd name="T39" fmla="*/ 21 h 75"/>
                <a:gd name="T40" fmla="*/ 34 w 46"/>
                <a:gd name="T41" fmla="*/ 11 h 75"/>
                <a:gd name="T42" fmla="*/ 24 w 46"/>
                <a:gd name="T43" fmla="*/ 7 h 75"/>
                <a:gd name="T44" fmla="*/ 13 w 46"/>
                <a:gd name="T45" fmla="*/ 12 h 75"/>
                <a:gd name="T46" fmla="*/ 8 w 46"/>
                <a:gd name="T47" fmla="*/ 27 h 75"/>
                <a:gd name="T48" fmla="*/ 12 w 46"/>
                <a:gd name="T49" fmla="*/ 41 h 75"/>
                <a:gd name="T50" fmla="*/ 23 w 46"/>
                <a:gd name="T51" fmla="*/ 46 h 75"/>
                <a:gd name="T52" fmla="*/ 34 w 46"/>
                <a:gd name="T53" fmla="*/ 41 h 75"/>
                <a:gd name="T54" fmla="*/ 38 w 46"/>
                <a:gd name="T55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75">
                  <a:moveTo>
                    <a:pt x="46" y="47"/>
                  </a:moveTo>
                  <a:cubicBezTo>
                    <a:pt x="46" y="66"/>
                    <a:pt x="38" y="75"/>
                    <a:pt x="20" y="75"/>
                  </a:cubicBezTo>
                  <a:cubicBezTo>
                    <a:pt x="14" y="75"/>
                    <a:pt x="8" y="74"/>
                    <a:pt x="4" y="7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9" y="67"/>
                    <a:pt x="15" y="68"/>
                    <a:pt x="20" y="68"/>
                  </a:cubicBezTo>
                  <a:cubicBezTo>
                    <a:pt x="32" y="68"/>
                    <a:pt x="38" y="62"/>
                    <a:pt x="38" y="48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4" y="49"/>
                    <a:pt x="29" y="53"/>
                    <a:pt x="21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8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3"/>
                    <a:pt x="16" y="0"/>
                    <a:pt x="23" y="0"/>
                  </a:cubicBezTo>
                  <a:cubicBezTo>
                    <a:pt x="30" y="0"/>
                    <a:pt x="35" y="3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6" y="1"/>
                    <a:pt x="46" y="1"/>
                    <a:pt x="46" y="1"/>
                  </a:cubicBezTo>
                  <a:lnTo>
                    <a:pt x="46" y="47"/>
                  </a:lnTo>
                  <a:close/>
                  <a:moveTo>
                    <a:pt x="38" y="29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7" y="14"/>
                    <a:pt x="34" y="11"/>
                  </a:cubicBezTo>
                  <a:cubicBezTo>
                    <a:pt x="32" y="8"/>
                    <a:pt x="28" y="7"/>
                    <a:pt x="24" y="7"/>
                  </a:cubicBezTo>
                  <a:cubicBezTo>
                    <a:pt x="19" y="7"/>
                    <a:pt x="15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2" y="41"/>
                  </a:cubicBezTo>
                  <a:cubicBezTo>
                    <a:pt x="15" y="44"/>
                    <a:pt x="19" y="46"/>
                    <a:pt x="23" y="46"/>
                  </a:cubicBezTo>
                  <a:cubicBezTo>
                    <a:pt x="28" y="46"/>
                    <a:pt x="31" y="44"/>
                    <a:pt x="34" y="41"/>
                  </a:cubicBezTo>
                  <a:cubicBezTo>
                    <a:pt x="37" y="38"/>
                    <a:pt x="38" y="34"/>
                    <a:pt x="3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14">
              <a:extLst>
                <a:ext uri="{FF2B5EF4-FFF2-40B4-BE49-F238E27FC236}">
                  <a16:creationId xmlns:a16="http://schemas.microsoft.com/office/drawing/2014/main" id="{6FAC2D33-F1A3-4F0E-B269-F6D79B859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8 w 10"/>
                <a:gd name="T11" fmla="*/ 1 h 73"/>
                <a:gd name="T12" fmla="*/ 10 w 10"/>
                <a:gd name="T13" fmla="*/ 5 h 73"/>
                <a:gd name="T14" fmla="*/ 8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8" y="9"/>
                  </a:cubicBezTo>
                  <a:cubicBezTo>
                    <a:pt x="7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15">
              <a:extLst>
                <a:ext uri="{FF2B5EF4-FFF2-40B4-BE49-F238E27FC236}">
                  <a16:creationId xmlns:a16="http://schemas.microsoft.com/office/drawing/2014/main" id="{06E96866-021C-4969-8862-A2446A01C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8975" y="5807075"/>
              <a:ext cx="107950" cy="114300"/>
            </a:xfrm>
            <a:custGeom>
              <a:avLst/>
              <a:gdLst>
                <a:gd name="T0" fmla="*/ 25 w 50"/>
                <a:gd name="T1" fmla="*/ 53 h 53"/>
                <a:gd name="T2" fmla="*/ 7 w 50"/>
                <a:gd name="T3" fmla="*/ 46 h 53"/>
                <a:gd name="T4" fmla="*/ 0 w 50"/>
                <a:gd name="T5" fmla="*/ 27 h 53"/>
                <a:gd name="T6" fmla="*/ 7 w 50"/>
                <a:gd name="T7" fmla="*/ 7 h 53"/>
                <a:gd name="T8" fmla="*/ 26 w 50"/>
                <a:gd name="T9" fmla="*/ 0 h 53"/>
                <a:gd name="T10" fmla="*/ 44 w 50"/>
                <a:gd name="T11" fmla="*/ 7 h 53"/>
                <a:gd name="T12" fmla="*/ 50 w 50"/>
                <a:gd name="T13" fmla="*/ 26 h 53"/>
                <a:gd name="T14" fmla="*/ 43 w 50"/>
                <a:gd name="T15" fmla="*/ 45 h 53"/>
                <a:gd name="T16" fmla="*/ 25 w 50"/>
                <a:gd name="T17" fmla="*/ 53 h 53"/>
                <a:gd name="T18" fmla="*/ 25 w 50"/>
                <a:gd name="T19" fmla="*/ 7 h 53"/>
                <a:gd name="T20" fmla="*/ 13 w 50"/>
                <a:gd name="T21" fmla="*/ 12 h 53"/>
                <a:gd name="T22" fmla="*/ 9 w 50"/>
                <a:gd name="T23" fmla="*/ 27 h 53"/>
                <a:gd name="T24" fmla="*/ 13 w 50"/>
                <a:gd name="T25" fmla="*/ 41 h 53"/>
                <a:gd name="T26" fmla="*/ 25 w 50"/>
                <a:gd name="T27" fmla="*/ 46 h 53"/>
                <a:gd name="T28" fmla="*/ 37 w 50"/>
                <a:gd name="T29" fmla="*/ 41 h 53"/>
                <a:gd name="T30" fmla="*/ 42 w 50"/>
                <a:gd name="T31" fmla="*/ 26 h 53"/>
                <a:gd name="T32" fmla="*/ 37 w 50"/>
                <a:gd name="T33" fmla="*/ 12 h 53"/>
                <a:gd name="T34" fmla="*/ 25 w 50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3">
                  <a:moveTo>
                    <a:pt x="25" y="53"/>
                  </a:moveTo>
                  <a:cubicBezTo>
                    <a:pt x="17" y="53"/>
                    <a:pt x="12" y="50"/>
                    <a:pt x="7" y="46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4" y="0"/>
                    <a:pt x="39" y="2"/>
                    <a:pt x="44" y="7"/>
                  </a:cubicBezTo>
                  <a:cubicBezTo>
                    <a:pt x="48" y="12"/>
                    <a:pt x="50" y="18"/>
                    <a:pt x="50" y="26"/>
                  </a:cubicBezTo>
                  <a:cubicBezTo>
                    <a:pt x="50" y="34"/>
                    <a:pt x="48" y="40"/>
                    <a:pt x="43" y="45"/>
                  </a:cubicBezTo>
                  <a:cubicBezTo>
                    <a:pt x="39" y="50"/>
                    <a:pt x="33" y="53"/>
                    <a:pt x="25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9" y="20"/>
                    <a:pt x="9" y="27"/>
                  </a:cubicBezTo>
                  <a:cubicBezTo>
                    <a:pt x="9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1" y="46"/>
                    <a:pt x="35" y="44"/>
                    <a:pt x="37" y="41"/>
                  </a:cubicBezTo>
                  <a:cubicBezTo>
                    <a:pt x="40" y="37"/>
                    <a:pt x="42" y="33"/>
                    <a:pt x="42" y="26"/>
                  </a:cubicBezTo>
                  <a:cubicBezTo>
                    <a:pt x="42" y="20"/>
                    <a:pt x="40" y="15"/>
                    <a:pt x="37" y="12"/>
                  </a:cubicBezTo>
                  <a:cubicBezTo>
                    <a:pt x="35" y="8"/>
                    <a:pt x="31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16">
              <a:extLst>
                <a:ext uri="{FF2B5EF4-FFF2-40B4-BE49-F238E27FC236}">
                  <a16:creationId xmlns:a16="http://schemas.microsoft.com/office/drawing/2014/main" id="{DF415CBB-9C3F-4184-9490-BE7DF2CBC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5807075"/>
              <a:ext cx="88900" cy="111125"/>
            </a:xfrm>
            <a:custGeom>
              <a:avLst/>
              <a:gdLst>
                <a:gd name="T0" fmla="*/ 41 w 41"/>
                <a:gd name="T1" fmla="*/ 51 h 51"/>
                <a:gd name="T2" fmla="*/ 33 w 41"/>
                <a:gd name="T3" fmla="*/ 51 h 51"/>
                <a:gd name="T4" fmla="*/ 33 w 41"/>
                <a:gd name="T5" fmla="*/ 23 h 51"/>
                <a:gd name="T6" fmla="*/ 22 w 41"/>
                <a:gd name="T7" fmla="*/ 7 h 51"/>
                <a:gd name="T8" fmla="*/ 12 w 41"/>
                <a:gd name="T9" fmla="*/ 11 h 51"/>
                <a:gd name="T10" fmla="*/ 8 w 41"/>
                <a:gd name="T11" fmla="*/ 23 h 51"/>
                <a:gd name="T12" fmla="*/ 8 w 41"/>
                <a:gd name="T13" fmla="*/ 51 h 51"/>
                <a:gd name="T14" fmla="*/ 0 w 41"/>
                <a:gd name="T15" fmla="*/ 51 h 51"/>
                <a:gd name="T16" fmla="*/ 0 w 41"/>
                <a:gd name="T17" fmla="*/ 1 h 51"/>
                <a:gd name="T18" fmla="*/ 8 w 41"/>
                <a:gd name="T19" fmla="*/ 1 h 51"/>
                <a:gd name="T20" fmla="*/ 8 w 41"/>
                <a:gd name="T21" fmla="*/ 9 h 51"/>
                <a:gd name="T22" fmla="*/ 8 w 41"/>
                <a:gd name="T23" fmla="*/ 9 h 51"/>
                <a:gd name="T24" fmla="*/ 24 w 41"/>
                <a:gd name="T25" fmla="*/ 0 h 51"/>
                <a:gd name="T26" fmla="*/ 37 w 41"/>
                <a:gd name="T27" fmla="*/ 5 h 51"/>
                <a:gd name="T28" fmla="*/ 41 w 41"/>
                <a:gd name="T29" fmla="*/ 21 h 51"/>
                <a:gd name="T30" fmla="*/ 41 w 41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33" y="51"/>
                    <a:pt x="33" y="51"/>
                    <a:pt x="33" y="5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12"/>
                    <a:pt x="29" y="7"/>
                    <a:pt x="22" y="7"/>
                  </a:cubicBezTo>
                  <a:cubicBezTo>
                    <a:pt x="18" y="7"/>
                    <a:pt x="14" y="8"/>
                    <a:pt x="12" y="11"/>
                  </a:cubicBezTo>
                  <a:cubicBezTo>
                    <a:pt x="9" y="14"/>
                    <a:pt x="8" y="18"/>
                    <a:pt x="8" y="2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3"/>
                    <a:pt x="17" y="0"/>
                    <a:pt x="24" y="0"/>
                  </a:cubicBezTo>
                  <a:cubicBezTo>
                    <a:pt x="30" y="0"/>
                    <a:pt x="34" y="2"/>
                    <a:pt x="37" y="5"/>
                  </a:cubicBezTo>
                  <a:cubicBezTo>
                    <a:pt x="40" y="9"/>
                    <a:pt x="41" y="14"/>
                    <a:pt x="41" y="2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17">
              <a:extLst>
                <a:ext uri="{FF2B5EF4-FFF2-40B4-BE49-F238E27FC236}">
                  <a16:creationId xmlns:a16="http://schemas.microsoft.com/office/drawing/2014/main" id="{C85A8778-51F4-45FF-9CBF-894FC285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275" y="5807075"/>
              <a:ext cx="85725" cy="114300"/>
            </a:xfrm>
            <a:custGeom>
              <a:avLst/>
              <a:gdLst>
                <a:gd name="T0" fmla="*/ 39 w 39"/>
                <a:gd name="T1" fmla="*/ 51 h 53"/>
                <a:gd name="T2" fmla="*/ 31 w 39"/>
                <a:gd name="T3" fmla="*/ 51 h 53"/>
                <a:gd name="T4" fmla="*/ 31 w 39"/>
                <a:gd name="T5" fmla="*/ 44 h 53"/>
                <a:gd name="T6" fmla="*/ 31 w 39"/>
                <a:gd name="T7" fmla="*/ 44 h 53"/>
                <a:gd name="T8" fmla="*/ 16 w 39"/>
                <a:gd name="T9" fmla="*/ 53 h 53"/>
                <a:gd name="T10" fmla="*/ 4 w 39"/>
                <a:gd name="T11" fmla="*/ 49 h 53"/>
                <a:gd name="T12" fmla="*/ 0 w 39"/>
                <a:gd name="T13" fmla="*/ 38 h 53"/>
                <a:gd name="T14" fmla="*/ 16 w 39"/>
                <a:gd name="T15" fmla="*/ 22 h 53"/>
                <a:gd name="T16" fmla="*/ 31 w 39"/>
                <a:gd name="T17" fmla="*/ 20 h 53"/>
                <a:gd name="T18" fmla="*/ 21 w 39"/>
                <a:gd name="T19" fmla="*/ 7 h 53"/>
                <a:gd name="T20" fmla="*/ 5 w 39"/>
                <a:gd name="T21" fmla="*/ 13 h 53"/>
                <a:gd name="T22" fmla="*/ 5 w 39"/>
                <a:gd name="T23" fmla="*/ 5 h 53"/>
                <a:gd name="T24" fmla="*/ 22 w 39"/>
                <a:gd name="T25" fmla="*/ 0 h 53"/>
                <a:gd name="T26" fmla="*/ 39 w 39"/>
                <a:gd name="T27" fmla="*/ 19 h 53"/>
                <a:gd name="T28" fmla="*/ 39 w 39"/>
                <a:gd name="T29" fmla="*/ 51 h 53"/>
                <a:gd name="T30" fmla="*/ 31 w 39"/>
                <a:gd name="T31" fmla="*/ 26 h 53"/>
                <a:gd name="T32" fmla="*/ 19 w 39"/>
                <a:gd name="T33" fmla="*/ 28 h 53"/>
                <a:gd name="T34" fmla="*/ 11 w 39"/>
                <a:gd name="T35" fmla="*/ 30 h 53"/>
                <a:gd name="T36" fmla="*/ 8 w 39"/>
                <a:gd name="T37" fmla="*/ 37 h 53"/>
                <a:gd name="T38" fmla="*/ 11 w 39"/>
                <a:gd name="T39" fmla="*/ 43 h 53"/>
                <a:gd name="T40" fmla="*/ 18 w 39"/>
                <a:gd name="T41" fmla="*/ 46 h 53"/>
                <a:gd name="T42" fmla="*/ 28 w 39"/>
                <a:gd name="T43" fmla="*/ 42 h 53"/>
                <a:gd name="T44" fmla="*/ 31 w 39"/>
                <a:gd name="T45" fmla="*/ 31 h 53"/>
                <a:gd name="T46" fmla="*/ 31 w 39"/>
                <a:gd name="T4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3">
                  <a:moveTo>
                    <a:pt x="39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3" y="53"/>
                    <a:pt x="16" y="53"/>
                  </a:cubicBezTo>
                  <a:cubicBezTo>
                    <a:pt x="11" y="53"/>
                    <a:pt x="7" y="51"/>
                    <a:pt x="4" y="49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29"/>
                    <a:pt x="5" y="23"/>
                    <a:pt x="16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1"/>
                    <a:pt x="28" y="7"/>
                    <a:pt x="21" y="7"/>
                  </a:cubicBezTo>
                  <a:cubicBezTo>
                    <a:pt x="15" y="7"/>
                    <a:pt x="10" y="9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34" y="0"/>
                    <a:pt x="39" y="6"/>
                    <a:pt x="39" y="19"/>
                  </a:cubicBezTo>
                  <a:lnTo>
                    <a:pt x="39" y="51"/>
                  </a:lnTo>
                  <a:close/>
                  <a:moveTo>
                    <a:pt x="31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3" y="29"/>
                    <a:pt x="11" y="30"/>
                  </a:cubicBezTo>
                  <a:cubicBezTo>
                    <a:pt x="9" y="32"/>
                    <a:pt x="8" y="34"/>
                    <a:pt x="8" y="37"/>
                  </a:cubicBezTo>
                  <a:cubicBezTo>
                    <a:pt x="8" y="40"/>
                    <a:pt x="9" y="42"/>
                    <a:pt x="11" y="43"/>
                  </a:cubicBezTo>
                  <a:cubicBezTo>
                    <a:pt x="12" y="45"/>
                    <a:pt x="15" y="46"/>
                    <a:pt x="18" y="46"/>
                  </a:cubicBezTo>
                  <a:cubicBezTo>
                    <a:pt x="22" y="46"/>
                    <a:pt x="25" y="44"/>
                    <a:pt x="28" y="42"/>
                  </a:cubicBezTo>
                  <a:cubicBezTo>
                    <a:pt x="30" y="39"/>
                    <a:pt x="31" y="35"/>
                    <a:pt x="31" y="31"/>
                  </a:cubicBezTo>
                  <a:lnTo>
                    <a:pt x="3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18">
              <a:extLst>
                <a:ext uri="{FF2B5EF4-FFF2-40B4-BE49-F238E27FC236}">
                  <a16:creationId xmlns:a16="http://schemas.microsoft.com/office/drawing/2014/main" id="{B3FF4217-19F5-49ED-93F2-21B0B588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988" y="5756275"/>
              <a:ext cx="17463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19">
              <a:extLst>
                <a:ext uri="{FF2B5EF4-FFF2-40B4-BE49-F238E27FC236}">
                  <a16:creationId xmlns:a16="http://schemas.microsoft.com/office/drawing/2014/main" id="{2F9B9326-9E15-439C-AA13-CB93F925F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7763" y="5765800"/>
              <a:ext cx="122238" cy="152400"/>
            </a:xfrm>
            <a:custGeom>
              <a:avLst/>
              <a:gdLst>
                <a:gd name="T0" fmla="*/ 0 w 57"/>
                <a:gd name="T1" fmla="*/ 70 h 70"/>
                <a:gd name="T2" fmla="*/ 0 w 57"/>
                <a:gd name="T3" fmla="*/ 0 h 70"/>
                <a:gd name="T4" fmla="*/ 20 w 57"/>
                <a:gd name="T5" fmla="*/ 0 h 70"/>
                <a:gd name="T6" fmla="*/ 57 w 57"/>
                <a:gd name="T7" fmla="*/ 34 h 70"/>
                <a:gd name="T8" fmla="*/ 47 w 57"/>
                <a:gd name="T9" fmla="*/ 60 h 70"/>
                <a:gd name="T10" fmla="*/ 19 w 57"/>
                <a:gd name="T11" fmla="*/ 70 h 70"/>
                <a:gd name="T12" fmla="*/ 0 w 57"/>
                <a:gd name="T13" fmla="*/ 70 h 70"/>
                <a:gd name="T14" fmla="*/ 9 w 57"/>
                <a:gd name="T15" fmla="*/ 8 h 70"/>
                <a:gd name="T16" fmla="*/ 9 w 57"/>
                <a:gd name="T17" fmla="*/ 63 h 70"/>
                <a:gd name="T18" fmla="*/ 19 w 57"/>
                <a:gd name="T19" fmla="*/ 63 h 70"/>
                <a:gd name="T20" fmla="*/ 41 w 57"/>
                <a:gd name="T21" fmla="*/ 56 h 70"/>
                <a:gd name="T22" fmla="*/ 48 w 57"/>
                <a:gd name="T23" fmla="*/ 35 h 70"/>
                <a:gd name="T24" fmla="*/ 20 w 57"/>
                <a:gd name="T25" fmla="*/ 8 h 70"/>
                <a:gd name="T26" fmla="*/ 9 w 57"/>
                <a:gd name="T27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0">
                  <a:moveTo>
                    <a:pt x="0" y="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5" y="0"/>
                    <a:pt x="57" y="11"/>
                    <a:pt x="57" y="34"/>
                  </a:cubicBezTo>
                  <a:cubicBezTo>
                    <a:pt x="57" y="45"/>
                    <a:pt x="54" y="54"/>
                    <a:pt x="47" y="60"/>
                  </a:cubicBezTo>
                  <a:cubicBezTo>
                    <a:pt x="40" y="67"/>
                    <a:pt x="31" y="70"/>
                    <a:pt x="19" y="70"/>
                  </a:cubicBezTo>
                  <a:lnTo>
                    <a:pt x="0" y="70"/>
                  </a:lnTo>
                  <a:close/>
                  <a:moveTo>
                    <a:pt x="9" y="8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8" y="63"/>
                    <a:pt x="36" y="60"/>
                    <a:pt x="41" y="56"/>
                  </a:cubicBezTo>
                  <a:cubicBezTo>
                    <a:pt x="46" y="51"/>
                    <a:pt x="48" y="44"/>
                    <a:pt x="48" y="35"/>
                  </a:cubicBezTo>
                  <a:cubicBezTo>
                    <a:pt x="48" y="17"/>
                    <a:pt x="39" y="8"/>
                    <a:pt x="2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20">
              <a:extLst>
                <a:ext uri="{FF2B5EF4-FFF2-40B4-BE49-F238E27FC236}">
                  <a16:creationId xmlns:a16="http://schemas.microsoft.com/office/drawing/2014/main" id="{397F5185-3620-4D60-8117-B9FD333DF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638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9 w 10"/>
                <a:gd name="T11" fmla="*/ 1 h 73"/>
                <a:gd name="T12" fmla="*/ 10 w 10"/>
                <a:gd name="T13" fmla="*/ 5 h 73"/>
                <a:gd name="T14" fmla="*/ 9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21">
              <a:extLst>
                <a:ext uri="{FF2B5EF4-FFF2-40B4-BE49-F238E27FC236}">
                  <a16:creationId xmlns:a16="http://schemas.microsoft.com/office/drawing/2014/main" id="{9F2833C4-2C3A-405A-87CA-F1D3D0BA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22">
              <a:extLst>
                <a:ext uri="{FF2B5EF4-FFF2-40B4-BE49-F238E27FC236}">
                  <a16:creationId xmlns:a16="http://schemas.microsoft.com/office/drawing/2014/main" id="{23100C74-F9F9-4E79-8F01-A9F4A97B2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8588" y="5807075"/>
              <a:ext cx="95250" cy="114300"/>
            </a:xfrm>
            <a:custGeom>
              <a:avLst/>
              <a:gdLst>
                <a:gd name="T0" fmla="*/ 44 w 44"/>
                <a:gd name="T1" fmla="*/ 28 h 53"/>
                <a:gd name="T2" fmla="*/ 8 w 44"/>
                <a:gd name="T3" fmla="*/ 28 h 53"/>
                <a:gd name="T4" fmla="*/ 13 w 44"/>
                <a:gd name="T5" fmla="*/ 41 h 53"/>
                <a:gd name="T6" fmla="*/ 24 w 44"/>
                <a:gd name="T7" fmla="*/ 46 h 53"/>
                <a:gd name="T8" fmla="*/ 40 w 44"/>
                <a:gd name="T9" fmla="*/ 40 h 53"/>
                <a:gd name="T10" fmla="*/ 40 w 44"/>
                <a:gd name="T11" fmla="*/ 48 h 53"/>
                <a:gd name="T12" fmla="*/ 23 w 44"/>
                <a:gd name="T13" fmla="*/ 53 h 53"/>
                <a:gd name="T14" fmla="*/ 6 w 44"/>
                <a:gd name="T15" fmla="*/ 46 h 53"/>
                <a:gd name="T16" fmla="*/ 0 w 44"/>
                <a:gd name="T17" fmla="*/ 26 h 53"/>
                <a:gd name="T18" fmla="*/ 6 w 44"/>
                <a:gd name="T19" fmla="*/ 7 h 53"/>
                <a:gd name="T20" fmla="*/ 23 w 44"/>
                <a:gd name="T21" fmla="*/ 0 h 53"/>
                <a:gd name="T22" fmla="*/ 38 w 44"/>
                <a:gd name="T23" fmla="*/ 6 h 53"/>
                <a:gd name="T24" fmla="*/ 44 w 44"/>
                <a:gd name="T25" fmla="*/ 24 h 53"/>
                <a:gd name="T26" fmla="*/ 44 w 44"/>
                <a:gd name="T27" fmla="*/ 28 h 53"/>
                <a:gd name="T28" fmla="*/ 35 w 44"/>
                <a:gd name="T29" fmla="*/ 21 h 53"/>
                <a:gd name="T30" fmla="*/ 32 w 44"/>
                <a:gd name="T31" fmla="*/ 11 h 53"/>
                <a:gd name="T32" fmla="*/ 23 w 44"/>
                <a:gd name="T33" fmla="*/ 7 h 53"/>
                <a:gd name="T34" fmla="*/ 13 w 44"/>
                <a:gd name="T35" fmla="*/ 11 h 53"/>
                <a:gd name="T36" fmla="*/ 8 w 44"/>
                <a:gd name="T37" fmla="*/ 21 h 53"/>
                <a:gd name="T38" fmla="*/ 35 w 44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3">
                  <a:moveTo>
                    <a:pt x="4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3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6" y="51"/>
                    <a:pt x="30" y="53"/>
                    <a:pt x="23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5" y="2"/>
                    <a:pt x="38" y="6"/>
                  </a:cubicBezTo>
                  <a:cubicBezTo>
                    <a:pt x="42" y="11"/>
                    <a:pt x="44" y="17"/>
                    <a:pt x="44" y="24"/>
                  </a:cubicBezTo>
                  <a:lnTo>
                    <a:pt x="44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23">
              <a:extLst>
                <a:ext uri="{FF2B5EF4-FFF2-40B4-BE49-F238E27FC236}">
                  <a16:creationId xmlns:a16="http://schemas.microsoft.com/office/drawing/2014/main" id="{B85FAE46-9BEA-4B70-96A3-43EAA90F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807075"/>
              <a:ext cx="82550" cy="114300"/>
            </a:xfrm>
            <a:custGeom>
              <a:avLst/>
              <a:gdLst>
                <a:gd name="T0" fmla="*/ 38 w 38"/>
                <a:gd name="T1" fmla="*/ 49 h 53"/>
                <a:gd name="T2" fmla="*/ 24 w 38"/>
                <a:gd name="T3" fmla="*/ 53 h 53"/>
                <a:gd name="T4" fmla="*/ 7 w 38"/>
                <a:gd name="T5" fmla="*/ 46 h 53"/>
                <a:gd name="T6" fmla="*/ 0 w 38"/>
                <a:gd name="T7" fmla="*/ 27 h 53"/>
                <a:gd name="T8" fmla="*/ 7 w 38"/>
                <a:gd name="T9" fmla="*/ 8 h 53"/>
                <a:gd name="T10" fmla="*/ 26 w 38"/>
                <a:gd name="T11" fmla="*/ 0 h 53"/>
                <a:gd name="T12" fmla="*/ 38 w 38"/>
                <a:gd name="T13" fmla="*/ 2 h 53"/>
                <a:gd name="T14" fmla="*/ 38 w 38"/>
                <a:gd name="T15" fmla="*/ 11 h 53"/>
                <a:gd name="T16" fmla="*/ 26 w 38"/>
                <a:gd name="T17" fmla="*/ 7 h 53"/>
                <a:gd name="T18" fmla="*/ 13 w 38"/>
                <a:gd name="T19" fmla="*/ 12 h 53"/>
                <a:gd name="T20" fmla="*/ 8 w 38"/>
                <a:gd name="T21" fmla="*/ 27 h 53"/>
                <a:gd name="T22" fmla="*/ 13 w 38"/>
                <a:gd name="T23" fmla="*/ 41 h 53"/>
                <a:gd name="T24" fmla="*/ 26 w 38"/>
                <a:gd name="T25" fmla="*/ 46 h 53"/>
                <a:gd name="T26" fmla="*/ 38 w 38"/>
                <a:gd name="T27" fmla="*/ 41 h 53"/>
                <a:gd name="T28" fmla="*/ 38 w 38"/>
                <a:gd name="T2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3">
                  <a:moveTo>
                    <a:pt x="38" y="49"/>
                  </a:moveTo>
                  <a:cubicBezTo>
                    <a:pt x="34" y="51"/>
                    <a:pt x="29" y="53"/>
                    <a:pt x="24" y="53"/>
                  </a:cubicBezTo>
                  <a:cubicBezTo>
                    <a:pt x="17" y="53"/>
                    <a:pt x="11" y="50"/>
                    <a:pt x="7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9"/>
                    <a:pt x="3" y="13"/>
                    <a:pt x="7" y="8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6" y="7"/>
                  </a:cubicBezTo>
                  <a:cubicBezTo>
                    <a:pt x="21" y="7"/>
                    <a:pt x="17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6" y="46"/>
                  </a:cubicBezTo>
                  <a:cubicBezTo>
                    <a:pt x="30" y="46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24">
              <a:extLst>
                <a:ext uri="{FF2B5EF4-FFF2-40B4-BE49-F238E27FC236}">
                  <a16:creationId xmlns:a16="http://schemas.microsoft.com/office/drawing/2014/main" id="{9A296446-F591-42BA-80DB-66E763EB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5775325"/>
              <a:ext cx="61913" cy="144463"/>
            </a:xfrm>
            <a:custGeom>
              <a:avLst/>
              <a:gdLst>
                <a:gd name="T0" fmla="*/ 29 w 29"/>
                <a:gd name="T1" fmla="*/ 65 h 66"/>
                <a:gd name="T2" fmla="*/ 22 w 29"/>
                <a:gd name="T3" fmla="*/ 66 h 66"/>
                <a:gd name="T4" fmla="*/ 9 w 29"/>
                <a:gd name="T5" fmla="*/ 52 h 66"/>
                <a:gd name="T6" fmla="*/ 9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9 w 29"/>
                <a:gd name="T13" fmla="*/ 15 h 66"/>
                <a:gd name="T14" fmla="*/ 9 w 29"/>
                <a:gd name="T15" fmla="*/ 3 h 66"/>
                <a:gd name="T16" fmla="*/ 17 w 29"/>
                <a:gd name="T17" fmla="*/ 0 h 66"/>
                <a:gd name="T18" fmla="*/ 17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7 w 29"/>
                <a:gd name="T25" fmla="*/ 22 h 66"/>
                <a:gd name="T26" fmla="*/ 17 w 29"/>
                <a:gd name="T27" fmla="*/ 50 h 66"/>
                <a:gd name="T28" fmla="*/ 18 w 29"/>
                <a:gd name="T29" fmla="*/ 58 h 66"/>
                <a:gd name="T30" fmla="*/ 24 w 29"/>
                <a:gd name="T31" fmla="*/ 60 h 66"/>
                <a:gd name="T32" fmla="*/ 29 w 29"/>
                <a:gd name="T33" fmla="*/ 58 h 66"/>
                <a:gd name="T34" fmla="*/ 29 w 29"/>
                <a:gd name="T3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5"/>
                  </a:moveTo>
                  <a:cubicBezTo>
                    <a:pt x="27" y="66"/>
                    <a:pt x="25" y="66"/>
                    <a:pt x="22" y="66"/>
                  </a:cubicBezTo>
                  <a:cubicBezTo>
                    <a:pt x="13" y="66"/>
                    <a:pt x="9" y="62"/>
                    <a:pt x="9" y="5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4"/>
                    <a:pt x="17" y="56"/>
                    <a:pt x="18" y="58"/>
                  </a:cubicBezTo>
                  <a:cubicBezTo>
                    <a:pt x="20" y="59"/>
                    <a:pt x="21" y="60"/>
                    <a:pt x="24" y="60"/>
                  </a:cubicBezTo>
                  <a:cubicBezTo>
                    <a:pt x="26" y="60"/>
                    <a:pt x="28" y="59"/>
                    <a:pt x="29" y="58"/>
                  </a:cubicBezTo>
                  <a:lnTo>
                    <a:pt x="29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25">
              <a:extLst>
                <a:ext uri="{FF2B5EF4-FFF2-40B4-BE49-F238E27FC236}">
                  <a16:creationId xmlns:a16="http://schemas.microsoft.com/office/drawing/2014/main" id="{3ECEBE9D-F2F7-45CC-818B-B5F005B7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225" y="5807075"/>
              <a:ext cx="106363" cy="114300"/>
            </a:xfrm>
            <a:custGeom>
              <a:avLst/>
              <a:gdLst>
                <a:gd name="T0" fmla="*/ 24 w 49"/>
                <a:gd name="T1" fmla="*/ 53 h 53"/>
                <a:gd name="T2" fmla="*/ 6 w 49"/>
                <a:gd name="T3" fmla="*/ 46 h 53"/>
                <a:gd name="T4" fmla="*/ 0 w 49"/>
                <a:gd name="T5" fmla="*/ 27 h 53"/>
                <a:gd name="T6" fmla="*/ 7 w 49"/>
                <a:gd name="T7" fmla="*/ 7 h 53"/>
                <a:gd name="T8" fmla="*/ 25 w 49"/>
                <a:gd name="T9" fmla="*/ 0 h 53"/>
                <a:gd name="T10" fmla="*/ 43 w 49"/>
                <a:gd name="T11" fmla="*/ 7 h 53"/>
                <a:gd name="T12" fmla="*/ 49 w 49"/>
                <a:gd name="T13" fmla="*/ 26 h 53"/>
                <a:gd name="T14" fmla="*/ 42 w 49"/>
                <a:gd name="T15" fmla="*/ 45 h 53"/>
                <a:gd name="T16" fmla="*/ 24 w 49"/>
                <a:gd name="T17" fmla="*/ 53 h 53"/>
                <a:gd name="T18" fmla="*/ 25 w 49"/>
                <a:gd name="T19" fmla="*/ 7 h 53"/>
                <a:gd name="T20" fmla="*/ 13 w 49"/>
                <a:gd name="T21" fmla="*/ 12 h 53"/>
                <a:gd name="T22" fmla="*/ 8 w 49"/>
                <a:gd name="T23" fmla="*/ 27 h 53"/>
                <a:gd name="T24" fmla="*/ 13 w 49"/>
                <a:gd name="T25" fmla="*/ 41 h 53"/>
                <a:gd name="T26" fmla="*/ 25 w 49"/>
                <a:gd name="T27" fmla="*/ 46 h 53"/>
                <a:gd name="T28" fmla="*/ 37 w 49"/>
                <a:gd name="T29" fmla="*/ 41 h 53"/>
                <a:gd name="T30" fmla="*/ 41 w 49"/>
                <a:gd name="T31" fmla="*/ 26 h 53"/>
                <a:gd name="T32" fmla="*/ 37 w 49"/>
                <a:gd name="T33" fmla="*/ 12 h 53"/>
                <a:gd name="T34" fmla="*/ 25 w 49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3">
                  <a:moveTo>
                    <a:pt x="24" y="53"/>
                  </a:moveTo>
                  <a:cubicBezTo>
                    <a:pt x="17" y="53"/>
                    <a:pt x="11" y="50"/>
                    <a:pt x="6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1" y="2"/>
                    <a:pt x="18" y="0"/>
                    <a:pt x="25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2"/>
                    <a:pt x="49" y="18"/>
                    <a:pt x="49" y="26"/>
                  </a:cubicBezTo>
                  <a:cubicBezTo>
                    <a:pt x="49" y="34"/>
                    <a:pt x="47" y="40"/>
                    <a:pt x="42" y="45"/>
                  </a:cubicBezTo>
                  <a:cubicBezTo>
                    <a:pt x="38" y="50"/>
                    <a:pt x="32" y="53"/>
                    <a:pt x="24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8" y="20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0" y="46"/>
                    <a:pt x="34" y="44"/>
                    <a:pt x="37" y="41"/>
                  </a:cubicBezTo>
                  <a:cubicBezTo>
                    <a:pt x="40" y="37"/>
                    <a:pt x="41" y="33"/>
                    <a:pt x="41" y="26"/>
                  </a:cubicBezTo>
                  <a:cubicBezTo>
                    <a:pt x="41" y="20"/>
                    <a:pt x="40" y="15"/>
                    <a:pt x="37" y="12"/>
                  </a:cubicBezTo>
                  <a:cubicBezTo>
                    <a:pt x="34" y="8"/>
                    <a:pt x="30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26">
              <a:extLst>
                <a:ext uri="{FF2B5EF4-FFF2-40B4-BE49-F238E27FC236}">
                  <a16:creationId xmlns:a16="http://schemas.microsoft.com/office/drawing/2014/main" id="{4F0E320C-3841-42AB-89E8-739FDE96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BFA8EB6-A6D3-47D3-A2B7-CC63B3B38420}"/>
              </a:ext>
            </a:extLst>
          </p:cNvPr>
          <p:cNvGrpSpPr/>
          <p:nvPr userDrawn="1"/>
        </p:nvGrpSpPr>
        <p:grpSpPr>
          <a:xfrm>
            <a:off x="769568" y="5295892"/>
            <a:ext cx="2462582" cy="406754"/>
            <a:chOff x="769568" y="5563834"/>
            <a:chExt cx="2462582" cy="40675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F9DD66-4CDA-4101-955D-AF98350212E6}"/>
                </a:ext>
              </a:extLst>
            </p:cNvPr>
            <p:cNvGrpSpPr/>
            <p:nvPr/>
          </p:nvGrpSpPr>
          <p:grpSpPr>
            <a:xfrm>
              <a:off x="1339850" y="5575300"/>
              <a:ext cx="1892300" cy="395288"/>
              <a:chOff x="1339850" y="5575300"/>
              <a:chExt cx="1892300" cy="395288"/>
            </a:xfrm>
          </p:grpSpPr>
          <p:sp>
            <p:nvSpPr>
              <p:cNvPr id="150" name="Freeform 985">
                <a:extLst>
                  <a:ext uri="{FF2B5EF4-FFF2-40B4-BE49-F238E27FC236}">
                    <a16:creationId xmlns:a16="http://schemas.microsoft.com/office/drawing/2014/main" id="{5730EB86-4D59-4D29-97C6-F49C758CAC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013" y="5578475"/>
                <a:ext cx="84138" cy="90488"/>
              </a:xfrm>
              <a:custGeom>
                <a:avLst/>
                <a:gdLst>
                  <a:gd name="T0" fmla="*/ 38 w 39"/>
                  <a:gd name="T1" fmla="*/ 37 h 42"/>
                  <a:gd name="T2" fmla="*/ 32 w 39"/>
                  <a:gd name="T3" fmla="*/ 39 h 42"/>
                  <a:gd name="T4" fmla="*/ 23 w 39"/>
                  <a:gd name="T5" fmla="*/ 33 h 42"/>
                  <a:gd name="T6" fmla="*/ 20 w 39"/>
                  <a:gd name="T7" fmla="*/ 26 h 42"/>
                  <a:gd name="T8" fmla="*/ 25 w 39"/>
                  <a:gd name="T9" fmla="*/ 16 h 42"/>
                  <a:gd name="T10" fmla="*/ 32 w 39"/>
                  <a:gd name="T11" fmla="*/ 20 h 42"/>
                  <a:gd name="T12" fmla="*/ 31 w 39"/>
                  <a:gd name="T13" fmla="*/ 22 h 42"/>
                  <a:gd name="T14" fmla="*/ 21 w 39"/>
                  <a:gd name="T15" fmla="*/ 27 h 42"/>
                  <a:gd name="T16" fmla="*/ 24 w 39"/>
                  <a:gd name="T17" fmla="*/ 27 h 42"/>
                  <a:gd name="T18" fmla="*/ 38 w 39"/>
                  <a:gd name="T19" fmla="*/ 22 h 42"/>
                  <a:gd name="T20" fmla="*/ 38 w 39"/>
                  <a:gd name="T21" fmla="*/ 20 h 42"/>
                  <a:gd name="T22" fmla="*/ 23 w 39"/>
                  <a:gd name="T23" fmla="*/ 15 h 42"/>
                  <a:gd name="T24" fmla="*/ 15 w 39"/>
                  <a:gd name="T25" fmla="*/ 27 h 42"/>
                  <a:gd name="T26" fmla="*/ 28 w 39"/>
                  <a:gd name="T27" fmla="*/ 42 h 42"/>
                  <a:gd name="T28" fmla="*/ 36 w 39"/>
                  <a:gd name="T29" fmla="*/ 40 h 42"/>
                  <a:gd name="T30" fmla="*/ 39 w 39"/>
                  <a:gd name="T31" fmla="*/ 37 h 42"/>
                  <a:gd name="T32" fmla="*/ 38 w 39"/>
                  <a:gd name="T33" fmla="*/ 37 h 42"/>
                  <a:gd name="T34" fmla="*/ 10 w 39"/>
                  <a:gd name="T35" fmla="*/ 36 h 42"/>
                  <a:gd name="T36" fmla="*/ 10 w 39"/>
                  <a:gd name="T37" fmla="*/ 4 h 42"/>
                  <a:gd name="T38" fmla="*/ 11 w 39"/>
                  <a:gd name="T39" fmla="*/ 2 h 42"/>
                  <a:gd name="T40" fmla="*/ 13 w 39"/>
                  <a:gd name="T41" fmla="*/ 0 h 42"/>
                  <a:gd name="T42" fmla="*/ 5 w 39"/>
                  <a:gd name="T43" fmla="*/ 0 h 42"/>
                  <a:gd name="T44" fmla="*/ 0 w 39"/>
                  <a:gd name="T45" fmla="*/ 3 h 42"/>
                  <a:gd name="T46" fmla="*/ 5 w 39"/>
                  <a:gd name="T47" fmla="*/ 2 h 42"/>
                  <a:gd name="T48" fmla="*/ 5 w 39"/>
                  <a:gd name="T49" fmla="*/ 35 h 42"/>
                  <a:gd name="T50" fmla="*/ 3 w 39"/>
                  <a:gd name="T51" fmla="*/ 40 h 42"/>
                  <a:gd name="T52" fmla="*/ 13 w 39"/>
                  <a:gd name="T53" fmla="*/ 40 h 42"/>
                  <a:gd name="T54" fmla="*/ 15 w 39"/>
                  <a:gd name="T55" fmla="*/ 39 h 42"/>
                  <a:gd name="T56" fmla="*/ 10 w 39"/>
                  <a:gd name="T5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" h="42">
                    <a:moveTo>
                      <a:pt x="38" y="37"/>
                    </a:moveTo>
                    <a:cubicBezTo>
                      <a:pt x="37" y="38"/>
                      <a:pt x="34" y="38"/>
                      <a:pt x="32" y="39"/>
                    </a:cubicBezTo>
                    <a:cubicBezTo>
                      <a:pt x="28" y="39"/>
                      <a:pt x="25" y="36"/>
                      <a:pt x="23" y="33"/>
                    </a:cubicBezTo>
                    <a:cubicBezTo>
                      <a:pt x="21" y="31"/>
                      <a:pt x="21" y="28"/>
                      <a:pt x="20" y="26"/>
                    </a:cubicBezTo>
                    <a:cubicBezTo>
                      <a:pt x="20" y="22"/>
                      <a:pt x="21" y="17"/>
                      <a:pt x="25" y="16"/>
                    </a:cubicBezTo>
                    <a:cubicBezTo>
                      <a:pt x="28" y="15"/>
                      <a:pt x="31" y="17"/>
                      <a:pt x="32" y="20"/>
                    </a:cubicBezTo>
                    <a:cubicBezTo>
                      <a:pt x="33" y="21"/>
                      <a:pt x="32" y="22"/>
                      <a:pt x="3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5"/>
                      <a:pt x="33" y="24"/>
                      <a:pt x="38" y="22"/>
                    </a:cubicBezTo>
                    <a:cubicBezTo>
                      <a:pt x="39" y="21"/>
                      <a:pt x="39" y="21"/>
                      <a:pt x="38" y="20"/>
                    </a:cubicBezTo>
                    <a:cubicBezTo>
                      <a:pt x="36" y="15"/>
                      <a:pt x="29" y="12"/>
                      <a:pt x="23" y="15"/>
                    </a:cubicBezTo>
                    <a:cubicBezTo>
                      <a:pt x="19" y="17"/>
                      <a:pt x="15" y="22"/>
                      <a:pt x="15" y="27"/>
                    </a:cubicBezTo>
                    <a:cubicBezTo>
                      <a:pt x="15" y="35"/>
                      <a:pt x="21" y="42"/>
                      <a:pt x="28" y="42"/>
                    </a:cubicBezTo>
                    <a:cubicBezTo>
                      <a:pt x="31" y="42"/>
                      <a:pt x="34" y="41"/>
                      <a:pt x="36" y="40"/>
                    </a:cubicBezTo>
                    <a:cubicBezTo>
                      <a:pt x="37" y="39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8" y="37"/>
                    </a:cubicBezTo>
                    <a:close/>
                    <a:moveTo>
                      <a:pt x="10" y="36"/>
                    </a:moveTo>
                    <a:cubicBezTo>
                      <a:pt x="10" y="25"/>
                      <a:pt x="10" y="15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2" y="1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3"/>
                      <a:pt x="5" y="2"/>
                    </a:cubicBezTo>
                    <a:cubicBezTo>
                      <a:pt x="4" y="13"/>
                      <a:pt x="5" y="24"/>
                      <a:pt x="5" y="35"/>
                    </a:cubicBezTo>
                    <a:cubicBezTo>
                      <a:pt x="5" y="38"/>
                      <a:pt x="4" y="39"/>
                      <a:pt x="3" y="40"/>
                    </a:cubicBezTo>
                    <a:cubicBezTo>
                      <a:pt x="6" y="40"/>
                      <a:pt x="10" y="40"/>
                      <a:pt x="13" y="40"/>
                    </a:cubicBezTo>
                    <a:cubicBezTo>
                      <a:pt x="14" y="40"/>
                      <a:pt x="15" y="39"/>
                      <a:pt x="15" y="39"/>
                    </a:cubicBezTo>
                    <a:cubicBezTo>
                      <a:pt x="11" y="39"/>
                      <a:pt x="10" y="39"/>
                      <a:pt x="1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86">
                <a:extLst>
                  <a:ext uri="{FF2B5EF4-FFF2-40B4-BE49-F238E27FC236}">
                    <a16:creationId xmlns:a16="http://schemas.microsoft.com/office/drawing/2014/main" id="{348B38CF-2D47-4F9E-814B-2D9CDCF4AE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9850" y="5575300"/>
                <a:ext cx="287338" cy="131763"/>
              </a:xfrm>
              <a:custGeom>
                <a:avLst/>
                <a:gdLst>
                  <a:gd name="T0" fmla="*/ 119 w 133"/>
                  <a:gd name="T1" fmla="*/ 16 h 60"/>
                  <a:gd name="T2" fmla="*/ 107 w 133"/>
                  <a:gd name="T3" fmla="*/ 29 h 60"/>
                  <a:gd name="T4" fmla="*/ 118 w 133"/>
                  <a:gd name="T5" fmla="*/ 36 h 60"/>
                  <a:gd name="T6" fmla="*/ 115 w 133"/>
                  <a:gd name="T7" fmla="*/ 42 h 60"/>
                  <a:gd name="T8" fmla="*/ 116 w 133"/>
                  <a:gd name="T9" fmla="*/ 60 h 60"/>
                  <a:gd name="T10" fmla="*/ 128 w 133"/>
                  <a:gd name="T11" fmla="*/ 41 h 60"/>
                  <a:gd name="T12" fmla="*/ 125 w 133"/>
                  <a:gd name="T13" fmla="*/ 33 h 60"/>
                  <a:gd name="T14" fmla="*/ 129 w 133"/>
                  <a:gd name="T15" fmla="*/ 22 h 60"/>
                  <a:gd name="T16" fmla="*/ 130 w 133"/>
                  <a:gd name="T17" fmla="*/ 18 h 60"/>
                  <a:gd name="T18" fmla="*/ 123 w 133"/>
                  <a:gd name="T19" fmla="*/ 44 h 60"/>
                  <a:gd name="T20" fmla="*/ 120 w 133"/>
                  <a:gd name="T21" fmla="*/ 57 h 60"/>
                  <a:gd name="T22" fmla="*/ 118 w 133"/>
                  <a:gd name="T23" fmla="*/ 43 h 60"/>
                  <a:gd name="T24" fmla="*/ 123 w 133"/>
                  <a:gd name="T25" fmla="*/ 44 h 60"/>
                  <a:gd name="T26" fmla="*/ 113 w 133"/>
                  <a:gd name="T27" fmla="*/ 27 h 60"/>
                  <a:gd name="T28" fmla="*/ 125 w 133"/>
                  <a:gd name="T29" fmla="*/ 26 h 60"/>
                  <a:gd name="T30" fmla="*/ 104 w 133"/>
                  <a:gd name="T31" fmla="*/ 28 h 60"/>
                  <a:gd name="T32" fmla="*/ 76 w 133"/>
                  <a:gd name="T33" fmla="*/ 29 h 60"/>
                  <a:gd name="T34" fmla="*/ 104 w 133"/>
                  <a:gd name="T35" fmla="*/ 28 h 60"/>
                  <a:gd name="T36" fmla="*/ 82 w 133"/>
                  <a:gd name="T37" fmla="*/ 30 h 60"/>
                  <a:gd name="T38" fmla="*/ 98 w 133"/>
                  <a:gd name="T39" fmla="*/ 29 h 60"/>
                  <a:gd name="T40" fmla="*/ 59 w 133"/>
                  <a:gd name="T41" fmla="*/ 15 h 60"/>
                  <a:gd name="T42" fmla="*/ 60 w 133"/>
                  <a:gd name="T43" fmla="*/ 42 h 60"/>
                  <a:gd name="T44" fmla="*/ 59 w 133"/>
                  <a:gd name="T45" fmla="*/ 15 h 60"/>
                  <a:gd name="T46" fmla="*/ 50 w 133"/>
                  <a:gd name="T47" fmla="*/ 30 h 60"/>
                  <a:gd name="T48" fmla="*/ 67 w 133"/>
                  <a:gd name="T49" fmla="*/ 29 h 60"/>
                  <a:gd name="T50" fmla="*/ 25 w 133"/>
                  <a:gd name="T51" fmla="*/ 31 h 60"/>
                  <a:gd name="T52" fmla="*/ 34 w 133"/>
                  <a:gd name="T53" fmla="*/ 39 h 60"/>
                  <a:gd name="T54" fmla="*/ 24 w 133"/>
                  <a:gd name="T55" fmla="*/ 41 h 60"/>
                  <a:gd name="T56" fmla="*/ 16 w 133"/>
                  <a:gd name="T57" fmla="*/ 6 h 60"/>
                  <a:gd name="T58" fmla="*/ 35 w 133"/>
                  <a:gd name="T59" fmla="*/ 9 h 60"/>
                  <a:gd name="T60" fmla="*/ 36 w 133"/>
                  <a:gd name="T61" fmla="*/ 11 h 60"/>
                  <a:gd name="T62" fmla="*/ 13 w 133"/>
                  <a:gd name="T63" fmla="*/ 4 h 60"/>
                  <a:gd name="T64" fmla="*/ 10 w 133"/>
                  <a:gd name="T65" fmla="*/ 40 h 60"/>
                  <a:gd name="T66" fmla="*/ 40 w 133"/>
                  <a:gd name="T67" fmla="*/ 40 h 60"/>
                  <a:gd name="T68" fmla="*/ 40 w 133"/>
                  <a:gd name="T69" fmla="*/ 31 h 60"/>
                  <a:gd name="T70" fmla="*/ 30 w 133"/>
                  <a:gd name="T71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3" h="60">
                    <a:moveTo>
                      <a:pt x="133" y="16"/>
                    </a:moveTo>
                    <a:cubicBezTo>
                      <a:pt x="128" y="16"/>
                      <a:pt x="123" y="16"/>
                      <a:pt x="119" y="16"/>
                    </a:cubicBezTo>
                    <a:cubicBezTo>
                      <a:pt x="114" y="16"/>
                      <a:pt x="110" y="18"/>
                      <a:pt x="108" y="22"/>
                    </a:cubicBezTo>
                    <a:cubicBezTo>
                      <a:pt x="107" y="24"/>
                      <a:pt x="107" y="26"/>
                      <a:pt x="107" y="29"/>
                    </a:cubicBezTo>
                    <a:cubicBezTo>
                      <a:pt x="108" y="33"/>
                      <a:pt x="113" y="36"/>
                      <a:pt x="118" y="36"/>
                    </a:cubicBezTo>
                    <a:cubicBezTo>
                      <a:pt x="118" y="35"/>
                      <a:pt x="118" y="35"/>
                      <a:pt x="118" y="36"/>
                    </a:cubicBezTo>
                    <a:cubicBezTo>
                      <a:pt x="117" y="38"/>
                      <a:pt x="118" y="40"/>
                      <a:pt x="120" y="42"/>
                    </a:cubicBezTo>
                    <a:cubicBezTo>
                      <a:pt x="118" y="41"/>
                      <a:pt x="117" y="42"/>
                      <a:pt x="115" y="42"/>
                    </a:cubicBezTo>
                    <a:cubicBezTo>
                      <a:pt x="110" y="42"/>
                      <a:pt x="103" y="45"/>
                      <a:pt x="104" y="51"/>
                    </a:cubicBezTo>
                    <a:cubicBezTo>
                      <a:pt x="104" y="56"/>
                      <a:pt x="109" y="60"/>
                      <a:pt x="116" y="60"/>
                    </a:cubicBezTo>
                    <a:cubicBezTo>
                      <a:pt x="123" y="60"/>
                      <a:pt x="128" y="58"/>
                      <a:pt x="131" y="53"/>
                    </a:cubicBezTo>
                    <a:cubicBezTo>
                      <a:pt x="133" y="49"/>
                      <a:pt x="132" y="44"/>
                      <a:pt x="128" y="41"/>
                    </a:cubicBezTo>
                    <a:cubicBezTo>
                      <a:pt x="126" y="40"/>
                      <a:pt x="123" y="38"/>
                      <a:pt x="123" y="36"/>
                    </a:cubicBezTo>
                    <a:cubicBezTo>
                      <a:pt x="123" y="35"/>
                      <a:pt x="124" y="34"/>
                      <a:pt x="125" y="33"/>
                    </a:cubicBezTo>
                    <a:cubicBezTo>
                      <a:pt x="127" y="32"/>
                      <a:pt x="129" y="30"/>
                      <a:pt x="129" y="29"/>
                    </a:cubicBezTo>
                    <a:cubicBezTo>
                      <a:pt x="130" y="27"/>
                      <a:pt x="130" y="24"/>
                      <a:pt x="129" y="22"/>
                    </a:cubicBezTo>
                    <a:cubicBezTo>
                      <a:pt x="129" y="21"/>
                      <a:pt x="127" y="19"/>
                      <a:pt x="126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3" y="16"/>
                      <a:pt x="133" y="16"/>
                      <a:pt x="133" y="16"/>
                    </a:cubicBezTo>
                    <a:close/>
                    <a:moveTo>
                      <a:pt x="123" y="44"/>
                    </a:moveTo>
                    <a:cubicBezTo>
                      <a:pt x="127" y="47"/>
                      <a:pt x="128" y="49"/>
                      <a:pt x="128" y="51"/>
                    </a:cubicBezTo>
                    <a:cubicBezTo>
                      <a:pt x="127" y="54"/>
                      <a:pt x="124" y="57"/>
                      <a:pt x="120" y="57"/>
                    </a:cubicBezTo>
                    <a:cubicBezTo>
                      <a:pt x="115" y="57"/>
                      <a:pt x="108" y="55"/>
                      <a:pt x="109" y="49"/>
                    </a:cubicBezTo>
                    <a:cubicBezTo>
                      <a:pt x="110" y="45"/>
                      <a:pt x="115" y="43"/>
                      <a:pt x="118" y="43"/>
                    </a:cubicBezTo>
                    <a:cubicBezTo>
                      <a:pt x="120" y="43"/>
                      <a:pt x="121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21" y="34"/>
                    </a:moveTo>
                    <a:cubicBezTo>
                      <a:pt x="117" y="35"/>
                      <a:pt x="114" y="32"/>
                      <a:pt x="113" y="27"/>
                    </a:cubicBezTo>
                    <a:cubicBezTo>
                      <a:pt x="111" y="22"/>
                      <a:pt x="113" y="19"/>
                      <a:pt x="116" y="18"/>
                    </a:cubicBezTo>
                    <a:cubicBezTo>
                      <a:pt x="120" y="17"/>
                      <a:pt x="124" y="20"/>
                      <a:pt x="125" y="26"/>
                    </a:cubicBezTo>
                    <a:cubicBezTo>
                      <a:pt x="125" y="29"/>
                      <a:pt x="124" y="33"/>
                      <a:pt x="121" y="34"/>
                    </a:cubicBezTo>
                    <a:close/>
                    <a:moveTo>
                      <a:pt x="104" y="28"/>
                    </a:moveTo>
                    <a:cubicBezTo>
                      <a:pt x="104" y="21"/>
                      <a:pt x="99" y="15"/>
                      <a:pt x="90" y="15"/>
                    </a:cubicBezTo>
                    <a:cubicBezTo>
                      <a:pt x="82" y="15"/>
                      <a:pt x="76" y="21"/>
                      <a:pt x="76" y="29"/>
                    </a:cubicBezTo>
                    <a:cubicBezTo>
                      <a:pt x="76" y="37"/>
                      <a:pt x="83" y="43"/>
                      <a:pt x="92" y="42"/>
                    </a:cubicBezTo>
                    <a:cubicBezTo>
                      <a:pt x="99" y="41"/>
                      <a:pt x="105" y="35"/>
                      <a:pt x="104" y="28"/>
                    </a:cubicBezTo>
                    <a:close/>
                    <a:moveTo>
                      <a:pt x="93" y="40"/>
                    </a:moveTo>
                    <a:cubicBezTo>
                      <a:pt x="88" y="41"/>
                      <a:pt x="83" y="37"/>
                      <a:pt x="82" y="30"/>
                    </a:cubicBezTo>
                    <a:cubicBezTo>
                      <a:pt x="80" y="23"/>
                      <a:pt x="82" y="18"/>
                      <a:pt x="87" y="17"/>
                    </a:cubicBezTo>
                    <a:cubicBezTo>
                      <a:pt x="92" y="16"/>
                      <a:pt x="98" y="21"/>
                      <a:pt x="98" y="29"/>
                    </a:cubicBezTo>
                    <a:cubicBezTo>
                      <a:pt x="99" y="34"/>
                      <a:pt x="97" y="39"/>
                      <a:pt x="93" y="40"/>
                    </a:cubicBezTo>
                    <a:close/>
                    <a:moveTo>
                      <a:pt x="59" y="15"/>
                    </a:moveTo>
                    <a:cubicBezTo>
                      <a:pt x="51" y="15"/>
                      <a:pt x="44" y="21"/>
                      <a:pt x="44" y="29"/>
                    </a:cubicBezTo>
                    <a:cubicBezTo>
                      <a:pt x="44" y="37"/>
                      <a:pt x="52" y="43"/>
                      <a:pt x="60" y="42"/>
                    </a:cubicBezTo>
                    <a:cubicBezTo>
                      <a:pt x="68" y="41"/>
                      <a:pt x="74" y="35"/>
                      <a:pt x="73" y="28"/>
                    </a:cubicBezTo>
                    <a:cubicBezTo>
                      <a:pt x="73" y="21"/>
                      <a:pt x="68" y="15"/>
                      <a:pt x="59" y="15"/>
                    </a:cubicBezTo>
                    <a:close/>
                    <a:moveTo>
                      <a:pt x="61" y="40"/>
                    </a:moveTo>
                    <a:cubicBezTo>
                      <a:pt x="57" y="41"/>
                      <a:pt x="51" y="37"/>
                      <a:pt x="50" y="30"/>
                    </a:cubicBezTo>
                    <a:cubicBezTo>
                      <a:pt x="49" y="23"/>
                      <a:pt x="51" y="18"/>
                      <a:pt x="56" y="17"/>
                    </a:cubicBezTo>
                    <a:cubicBezTo>
                      <a:pt x="61" y="16"/>
                      <a:pt x="67" y="21"/>
                      <a:pt x="67" y="29"/>
                    </a:cubicBezTo>
                    <a:cubicBezTo>
                      <a:pt x="68" y="34"/>
                      <a:pt x="66" y="39"/>
                      <a:pt x="61" y="40"/>
                    </a:cubicBezTo>
                    <a:close/>
                    <a:moveTo>
                      <a:pt x="25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2" y="40"/>
                    </a:cubicBezTo>
                    <a:cubicBezTo>
                      <a:pt x="30" y="41"/>
                      <a:pt x="27" y="41"/>
                      <a:pt x="24" y="41"/>
                    </a:cubicBezTo>
                    <a:cubicBezTo>
                      <a:pt x="16" y="40"/>
                      <a:pt x="9" y="33"/>
                      <a:pt x="8" y="25"/>
                    </a:cubicBezTo>
                    <a:cubicBezTo>
                      <a:pt x="6" y="17"/>
                      <a:pt x="10" y="9"/>
                      <a:pt x="16" y="6"/>
                    </a:cubicBezTo>
                    <a:cubicBezTo>
                      <a:pt x="20" y="4"/>
                      <a:pt x="23" y="3"/>
                      <a:pt x="28" y="5"/>
                    </a:cubicBezTo>
                    <a:cubicBezTo>
                      <a:pt x="30" y="6"/>
                      <a:pt x="32" y="7"/>
                      <a:pt x="35" y="9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3" y="1"/>
                      <a:pt x="21" y="0"/>
                      <a:pt x="13" y="4"/>
                    </a:cubicBezTo>
                    <a:cubicBezTo>
                      <a:pt x="6" y="8"/>
                      <a:pt x="1" y="15"/>
                      <a:pt x="1" y="23"/>
                    </a:cubicBezTo>
                    <a:cubicBezTo>
                      <a:pt x="0" y="31"/>
                      <a:pt x="5" y="37"/>
                      <a:pt x="10" y="40"/>
                    </a:cubicBezTo>
                    <a:cubicBezTo>
                      <a:pt x="18" y="46"/>
                      <a:pt x="32" y="45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5" y="31"/>
                      <a:pt x="25" y="31"/>
                      <a:pt x="2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987">
                <a:extLst>
                  <a:ext uri="{FF2B5EF4-FFF2-40B4-BE49-F238E27FC236}">
                    <a16:creationId xmlns:a16="http://schemas.microsoft.com/office/drawing/2014/main" id="{C3E58D81-0ADB-4FBD-BE86-A66A5DAB39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5726113"/>
                <a:ext cx="147638" cy="182563"/>
              </a:xfrm>
              <a:custGeom>
                <a:avLst/>
                <a:gdLst>
                  <a:gd name="T0" fmla="*/ 68 w 68"/>
                  <a:gd name="T1" fmla="*/ 41 h 84"/>
                  <a:gd name="T2" fmla="*/ 57 w 68"/>
                  <a:gd name="T3" fmla="*/ 73 h 84"/>
                  <a:gd name="T4" fmla="*/ 23 w 68"/>
                  <a:gd name="T5" fmla="*/ 84 h 84"/>
                  <a:gd name="T6" fmla="*/ 0 w 68"/>
                  <a:gd name="T7" fmla="*/ 84 h 84"/>
                  <a:gd name="T8" fmla="*/ 0 w 68"/>
                  <a:gd name="T9" fmla="*/ 0 h 84"/>
                  <a:gd name="T10" fmla="*/ 26 w 68"/>
                  <a:gd name="T11" fmla="*/ 0 h 84"/>
                  <a:gd name="T12" fmla="*/ 57 w 68"/>
                  <a:gd name="T13" fmla="*/ 11 h 84"/>
                  <a:gd name="T14" fmla="*/ 68 w 68"/>
                  <a:gd name="T15" fmla="*/ 41 h 84"/>
                  <a:gd name="T16" fmla="*/ 54 w 68"/>
                  <a:gd name="T17" fmla="*/ 42 h 84"/>
                  <a:gd name="T18" fmla="*/ 26 w 68"/>
                  <a:gd name="T19" fmla="*/ 12 h 84"/>
                  <a:gd name="T20" fmla="*/ 14 w 68"/>
                  <a:gd name="T21" fmla="*/ 12 h 84"/>
                  <a:gd name="T22" fmla="*/ 14 w 68"/>
                  <a:gd name="T23" fmla="*/ 72 h 84"/>
                  <a:gd name="T24" fmla="*/ 23 w 68"/>
                  <a:gd name="T25" fmla="*/ 72 h 84"/>
                  <a:gd name="T26" fmla="*/ 54 w 68"/>
                  <a:gd name="T2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84">
                    <a:moveTo>
                      <a:pt x="68" y="41"/>
                    </a:moveTo>
                    <a:cubicBezTo>
                      <a:pt x="68" y="55"/>
                      <a:pt x="64" y="66"/>
                      <a:pt x="57" y="73"/>
                    </a:cubicBezTo>
                    <a:cubicBezTo>
                      <a:pt x="49" y="80"/>
                      <a:pt x="38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50" y="4"/>
                      <a:pt x="57" y="11"/>
                    </a:cubicBezTo>
                    <a:cubicBezTo>
                      <a:pt x="64" y="18"/>
                      <a:pt x="68" y="28"/>
                      <a:pt x="68" y="41"/>
                    </a:cubicBezTo>
                    <a:close/>
                    <a:moveTo>
                      <a:pt x="54" y="42"/>
                    </a:moveTo>
                    <a:cubicBezTo>
                      <a:pt x="54" y="22"/>
                      <a:pt x="44" y="12"/>
                      <a:pt x="2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44" y="72"/>
                      <a:pt x="54" y="62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988">
                <a:extLst>
                  <a:ext uri="{FF2B5EF4-FFF2-40B4-BE49-F238E27FC236}">
                    <a16:creationId xmlns:a16="http://schemas.microsoft.com/office/drawing/2014/main" id="{D62CFB47-1A14-4C47-A90C-8A5A6B582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775" y="5768975"/>
                <a:ext cx="122238" cy="142875"/>
              </a:xfrm>
              <a:custGeom>
                <a:avLst/>
                <a:gdLst>
                  <a:gd name="T0" fmla="*/ 32 w 56"/>
                  <a:gd name="T1" fmla="*/ 65 h 65"/>
                  <a:gd name="T2" fmla="*/ 9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3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2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2" y="65"/>
                    </a:moveTo>
                    <a:cubicBezTo>
                      <a:pt x="22" y="65"/>
                      <a:pt x="14" y="62"/>
                      <a:pt x="9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8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7" y="54"/>
                      <a:pt x="32" y="54"/>
                    </a:cubicBezTo>
                    <a:cubicBezTo>
                      <a:pt x="36" y="54"/>
                      <a:pt x="40" y="54"/>
                      <a:pt x="43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7" y="63"/>
                      <a:pt x="43" y="64"/>
                    </a:cubicBezTo>
                    <a:cubicBezTo>
                      <a:pt x="40" y="65"/>
                      <a:pt x="36" y="65"/>
                      <a:pt x="32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2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2" y="16"/>
                      <a:pt x="39" y="14"/>
                    </a:cubicBezTo>
                    <a:cubicBezTo>
                      <a:pt x="37" y="11"/>
                      <a:pt x="34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989">
                <a:extLst>
                  <a:ext uri="{FF2B5EF4-FFF2-40B4-BE49-F238E27FC236}">
                    <a16:creationId xmlns:a16="http://schemas.microsoft.com/office/drawing/2014/main" id="{455EF734-C956-48B6-893E-3D315871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5772150"/>
                <a:ext cx="133350" cy="136525"/>
              </a:xfrm>
              <a:custGeom>
                <a:avLst/>
                <a:gdLst>
                  <a:gd name="T0" fmla="*/ 24 w 62"/>
                  <a:gd name="T1" fmla="*/ 63 h 63"/>
                  <a:gd name="T2" fmla="*/ 0 w 62"/>
                  <a:gd name="T3" fmla="*/ 0 h 63"/>
                  <a:gd name="T4" fmla="*/ 14 w 62"/>
                  <a:gd name="T5" fmla="*/ 0 h 63"/>
                  <a:gd name="T6" fmla="*/ 27 w 62"/>
                  <a:gd name="T7" fmla="*/ 36 h 63"/>
                  <a:gd name="T8" fmla="*/ 31 w 62"/>
                  <a:gd name="T9" fmla="*/ 51 h 63"/>
                  <a:gd name="T10" fmla="*/ 31 w 62"/>
                  <a:gd name="T11" fmla="*/ 51 h 63"/>
                  <a:gd name="T12" fmla="*/ 35 w 62"/>
                  <a:gd name="T13" fmla="*/ 36 h 63"/>
                  <a:gd name="T14" fmla="*/ 48 w 62"/>
                  <a:gd name="T15" fmla="*/ 0 h 63"/>
                  <a:gd name="T16" fmla="*/ 62 w 62"/>
                  <a:gd name="T17" fmla="*/ 0 h 63"/>
                  <a:gd name="T18" fmla="*/ 38 w 62"/>
                  <a:gd name="T19" fmla="*/ 63 h 63"/>
                  <a:gd name="T20" fmla="*/ 24 w 62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3">
                    <a:moveTo>
                      <a:pt x="24" y="6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43"/>
                      <a:pt x="30" y="48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49"/>
                      <a:pt x="33" y="44"/>
                      <a:pt x="35" y="36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63"/>
                      <a:pt x="38" y="63"/>
                      <a:pt x="38" y="63"/>
                    </a:cubicBezTo>
                    <a:lnTo>
                      <a:pt x="24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990">
                <a:extLst>
                  <a:ext uri="{FF2B5EF4-FFF2-40B4-BE49-F238E27FC236}">
                    <a16:creationId xmlns:a16="http://schemas.microsoft.com/office/drawing/2014/main" id="{0B8CAC21-1FA5-445A-A274-8752B9F92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73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7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2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7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5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991">
                <a:extLst>
                  <a:ext uri="{FF2B5EF4-FFF2-40B4-BE49-F238E27FC236}">
                    <a16:creationId xmlns:a16="http://schemas.microsoft.com/office/drawing/2014/main" id="{4A2F1F20-75FC-4290-B9BC-200DF655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650" y="5715000"/>
                <a:ext cx="28575" cy="193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92">
                <a:extLst>
                  <a:ext uri="{FF2B5EF4-FFF2-40B4-BE49-F238E27FC236}">
                    <a16:creationId xmlns:a16="http://schemas.microsoft.com/office/drawing/2014/main" id="{FB9112A9-7E91-43F1-A451-6223E399C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5" y="5768975"/>
                <a:ext cx="130175" cy="142875"/>
              </a:xfrm>
              <a:custGeom>
                <a:avLst/>
                <a:gdLst>
                  <a:gd name="T0" fmla="*/ 60 w 60"/>
                  <a:gd name="T1" fmla="*/ 32 h 65"/>
                  <a:gd name="T2" fmla="*/ 52 w 60"/>
                  <a:gd name="T3" fmla="*/ 56 h 65"/>
                  <a:gd name="T4" fmla="*/ 30 w 60"/>
                  <a:gd name="T5" fmla="*/ 65 h 65"/>
                  <a:gd name="T6" fmla="*/ 14 w 60"/>
                  <a:gd name="T7" fmla="*/ 61 h 65"/>
                  <a:gd name="T8" fmla="*/ 4 w 60"/>
                  <a:gd name="T9" fmla="*/ 50 h 65"/>
                  <a:gd name="T10" fmla="*/ 0 w 60"/>
                  <a:gd name="T11" fmla="*/ 32 h 65"/>
                  <a:gd name="T12" fmla="*/ 8 w 60"/>
                  <a:gd name="T13" fmla="*/ 8 h 65"/>
                  <a:gd name="T14" fmla="*/ 30 w 60"/>
                  <a:gd name="T15" fmla="*/ 0 h 65"/>
                  <a:gd name="T16" fmla="*/ 52 w 60"/>
                  <a:gd name="T17" fmla="*/ 8 h 65"/>
                  <a:gd name="T18" fmla="*/ 60 w 60"/>
                  <a:gd name="T19" fmla="*/ 32 h 65"/>
                  <a:gd name="T20" fmla="*/ 14 w 60"/>
                  <a:gd name="T21" fmla="*/ 32 h 65"/>
                  <a:gd name="T22" fmla="*/ 30 w 60"/>
                  <a:gd name="T23" fmla="*/ 54 h 65"/>
                  <a:gd name="T24" fmla="*/ 46 w 60"/>
                  <a:gd name="T25" fmla="*/ 32 h 65"/>
                  <a:gd name="T26" fmla="*/ 30 w 60"/>
                  <a:gd name="T27" fmla="*/ 11 h 65"/>
                  <a:gd name="T28" fmla="*/ 18 w 60"/>
                  <a:gd name="T29" fmla="*/ 16 h 65"/>
                  <a:gd name="T30" fmla="*/ 14 w 60"/>
                  <a:gd name="T31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65">
                    <a:moveTo>
                      <a:pt x="60" y="32"/>
                    </a:moveTo>
                    <a:cubicBezTo>
                      <a:pt x="60" y="43"/>
                      <a:pt x="57" y="51"/>
                      <a:pt x="52" y="56"/>
                    </a:cubicBezTo>
                    <a:cubicBezTo>
                      <a:pt x="47" y="62"/>
                      <a:pt x="39" y="65"/>
                      <a:pt x="30" y="65"/>
                    </a:cubicBezTo>
                    <a:cubicBezTo>
                      <a:pt x="24" y="65"/>
                      <a:pt x="19" y="64"/>
                      <a:pt x="14" y="61"/>
                    </a:cubicBezTo>
                    <a:cubicBezTo>
                      <a:pt x="10" y="58"/>
                      <a:pt x="6" y="55"/>
                      <a:pt x="4" y="50"/>
                    </a:cubicBezTo>
                    <a:cubicBezTo>
                      <a:pt x="1" y="45"/>
                      <a:pt x="0" y="39"/>
                      <a:pt x="0" y="32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8"/>
                    </a:cubicBezTo>
                    <a:cubicBezTo>
                      <a:pt x="57" y="14"/>
                      <a:pt x="60" y="22"/>
                      <a:pt x="60" y="32"/>
                    </a:cubicBezTo>
                    <a:close/>
                    <a:moveTo>
                      <a:pt x="14" y="32"/>
                    </a:moveTo>
                    <a:cubicBezTo>
                      <a:pt x="14" y="47"/>
                      <a:pt x="19" y="54"/>
                      <a:pt x="30" y="54"/>
                    </a:cubicBezTo>
                    <a:cubicBezTo>
                      <a:pt x="41" y="54"/>
                      <a:pt x="46" y="47"/>
                      <a:pt x="46" y="32"/>
                    </a:cubicBezTo>
                    <a:cubicBezTo>
                      <a:pt x="46" y="18"/>
                      <a:pt x="41" y="11"/>
                      <a:pt x="30" y="11"/>
                    </a:cubicBezTo>
                    <a:cubicBezTo>
                      <a:pt x="24" y="11"/>
                      <a:pt x="20" y="12"/>
                      <a:pt x="18" y="16"/>
                    </a:cubicBezTo>
                    <a:cubicBezTo>
                      <a:pt x="15" y="20"/>
                      <a:pt x="14" y="25"/>
                      <a:pt x="1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993">
                <a:extLst>
                  <a:ext uri="{FF2B5EF4-FFF2-40B4-BE49-F238E27FC236}">
                    <a16:creationId xmlns:a16="http://schemas.microsoft.com/office/drawing/2014/main" id="{6C53F087-725A-44C8-B9FF-4011558FA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5500" y="5768975"/>
                <a:ext cx="123825" cy="201613"/>
              </a:xfrm>
              <a:custGeom>
                <a:avLst/>
                <a:gdLst>
                  <a:gd name="T0" fmla="*/ 32 w 57"/>
                  <a:gd name="T1" fmla="*/ 65 h 92"/>
                  <a:gd name="T2" fmla="*/ 13 w 57"/>
                  <a:gd name="T3" fmla="*/ 56 h 92"/>
                  <a:gd name="T4" fmla="*/ 13 w 57"/>
                  <a:gd name="T5" fmla="*/ 56 h 92"/>
                  <a:gd name="T6" fmla="*/ 13 w 57"/>
                  <a:gd name="T7" fmla="*/ 66 h 92"/>
                  <a:gd name="T8" fmla="*/ 13 w 57"/>
                  <a:gd name="T9" fmla="*/ 92 h 92"/>
                  <a:gd name="T10" fmla="*/ 0 w 57"/>
                  <a:gd name="T11" fmla="*/ 92 h 92"/>
                  <a:gd name="T12" fmla="*/ 0 w 57"/>
                  <a:gd name="T13" fmla="*/ 1 h 92"/>
                  <a:gd name="T14" fmla="*/ 11 w 57"/>
                  <a:gd name="T15" fmla="*/ 1 h 92"/>
                  <a:gd name="T16" fmla="*/ 13 w 57"/>
                  <a:gd name="T17" fmla="*/ 9 h 92"/>
                  <a:gd name="T18" fmla="*/ 13 w 57"/>
                  <a:gd name="T19" fmla="*/ 9 h 92"/>
                  <a:gd name="T20" fmla="*/ 32 w 57"/>
                  <a:gd name="T21" fmla="*/ 0 h 92"/>
                  <a:gd name="T22" fmla="*/ 51 w 57"/>
                  <a:gd name="T23" fmla="*/ 8 h 92"/>
                  <a:gd name="T24" fmla="*/ 57 w 57"/>
                  <a:gd name="T25" fmla="*/ 32 h 92"/>
                  <a:gd name="T26" fmla="*/ 51 w 57"/>
                  <a:gd name="T27" fmla="*/ 56 h 92"/>
                  <a:gd name="T28" fmla="*/ 32 w 57"/>
                  <a:gd name="T29" fmla="*/ 65 h 92"/>
                  <a:gd name="T30" fmla="*/ 29 w 57"/>
                  <a:gd name="T31" fmla="*/ 11 h 92"/>
                  <a:gd name="T32" fmla="*/ 17 w 57"/>
                  <a:gd name="T33" fmla="*/ 15 h 92"/>
                  <a:gd name="T34" fmla="*/ 13 w 57"/>
                  <a:gd name="T35" fmla="*/ 30 h 92"/>
                  <a:gd name="T36" fmla="*/ 13 w 57"/>
                  <a:gd name="T37" fmla="*/ 32 h 92"/>
                  <a:gd name="T38" fmla="*/ 17 w 57"/>
                  <a:gd name="T39" fmla="*/ 49 h 92"/>
                  <a:gd name="T40" fmla="*/ 29 w 57"/>
                  <a:gd name="T41" fmla="*/ 54 h 92"/>
                  <a:gd name="T42" fmla="*/ 40 w 57"/>
                  <a:gd name="T43" fmla="*/ 48 h 92"/>
                  <a:gd name="T44" fmla="*/ 44 w 57"/>
                  <a:gd name="T45" fmla="*/ 32 h 92"/>
                  <a:gd name="T46" fmla="*/ 40 w 57"/>
                  <a:gd name="T47" fmla="*/ 16 h 92"/>
                  <a:gd name="T48" fmla="*/ 29 w 57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92">
                    <a:moveTo>
                      <a:pt x="32" y="65"/>
                    </a:moveTo>
                    <a:cubicBezTo>
                      <a:pt x="24" y="65"/>
                      <a:pt x="18" y="62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3" y="65"/>
                      <a:pt x="13" y="66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8" y="3"/>
                      <a:pt x="24" y="0"/>
                      <a:pt x="32" y="0"/>
                    </a:cubicBezTo>
                    <a:cubicBezTo>
                      <a:pt x="40" y="0"/>
                      <a:pt x="46" y="2"/>
                      <a:pt x="51" y="8"/>
                    </a:cubicBezTo>
                    <a:cubicBezTo>
                      <a:pt x="55" y="14"/>
                      <a:pt x="57" y="22"/>
                      <a:pt x="57" y="32"/>
                    </a:cubicBezTo>
                    <a:cubicBezTo>
                      <a:pt x="57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3" y="11"/>
                      <a:pt x="20" y="12"/>
                      <a:pt x="17" y="15"/>
                    </a:cubicBezTo>
                    <a:cubicBezTo>
                      <a:pt x="15" y="18"/>
                      <a:pt x="13" y="23"/>
                      <a:pt x="13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2" y="45"/>
                      <a:pt x="44" y="39"/>
                      <a:pt x="44" y="32"/>
                    </a:cubicBezTo>
                    <a:cubicBezTo>
                      <a:pt x="44" y="25"/>
                      <a:pt x="42" y="20"/>
                      <a:pt x="40" y="16"/>
                    </a:cubicBezTo>
                    <a:cubicBezTo>
                      <a:pt x="37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994">
                <a:extLst>
                  <a:ext uri="{FF2B5EF4-FFF2-40B4-BE49-F238E27FC236}">
                    <a16:creationId xmlns:a16="http://schemas.microsoft.com/office/drawing/2014/main" id="{B6843C4E-62A5-421B-B93A-56A41326B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2025" y="5768975"/>
                <a:ext cx="120650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995">
                <a:extLst>
                  <a:ext uri="{FF2B5EF4-FFF2-40B4-BE49-F238E27FC236}">
                    <a16:creationId xmlns:a16="http://schemas.microsoft.com/office/drawing/2014/main" id="{DC8ABEEF-2491-476E-B67D-DCF592297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5768975"/>
                <a:ext cx="80963" cy="139700"/>
              </a:xfrm>
              <a:custGeom>
                <a:avLst/>
                <a:gdLst>
                  <a:gd name="T0" fmla="*/ 32 w 38"/>
                  <a:gd name="T1" fmla="*/ 0 h 64"/>
                  <a:gd name="T2" fmla="*/ 38 w 38"/>
                  <a:gd name="T3" fmla="*/ 0 h 64"/>
                  <a:gd name="T4" fmla="*/ 37 w 38"/>
                  <a:gd name="T5" fmla="*/ 13 h 64"/>
                  <a:gd name="T6" fmla="*/ 31 w 38"/>
                  <a:gd name="T7" fmla="*/ 12 h 64"/>
                  <a:gd name="T8" fmla="*/ 18 w 38"/>
                  <a:gd name="T9" fmla="*/ 17 h 64"/>
                  <a:gd name="T10" fmla="*/ 13 w 38"/>
                  <a:gd name="T11" fmla="*/ 31 h 64"/>
                  <a:gd name="T12" fmla="*/ 13 w 38"/>
                  <a:gd name="T13" fmla="*/ 64 h 64"/>
                  <a:gd name="T14" fmla="*/ 0 w 38"/>
                  <a:gd name="T15" fmla="*/ 64 h 64"/>
                  <a:gd name="T16" fmla="*/ 0 w 38"/>
                  <a:gd name="T17" fmla="*/ 1 h 64"/>
                  <a:gd name="T18" fmla="*/ 10 w 38"/>
                  <a:gd name="T19" fmla="*/ 1 h 64"/>
                  <a:gd name="T20" fmla="*/ 12 w 38"/>
                  <a:gd name="T21" fmla="*/ 12 h 64"/>
                  <a:gd name="T22" fmla="*/ 13 w 38"/>
                  <a:gd name="T23" fmla="*/ 12 h 64"/>
                  <a:gd name="T24" fmla="*/ 21 w 38"/>
                  <a:gd name="T25" fmla="*/ 3 h 64"/>
                  <a:gd name="T26" fmla="*/ 32 w 38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4">
                    <a:moveTo>
                      <a:pt x="32" y="0"/>
                    </a:moveTo>
                    <a:cubicBezTo>
                      <a:pt x="34" y="0"/>
                      <a:pt x="37" y="0"/>
                      <a:pt x="38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1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7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996">
                <a:extLst>
                  <a:ext uri="{FF2B5EF4-FFF2-40B4-BE49-F238E27FC236}">
                    <a16:creationId xmlns:a16="http://schemas.microsoft.com/office/drawing/2014/main" id="{3CDD142B-955E-4206-A5E0-7FCE806DD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5726113"/>
                <a:ext cx="101600" cy="182563"/>
              </a:xfrm>
              <a:custGeom>
                <a:avLst/>
                <a:gdLst>
                  <a:gd name="T0" fmla="*/ 64 w 64"/>
                  <a:gd name="T1" fmla="*/ 115 h 115"/>
                  <a:gd name="T2" fmla="*/ 0 w 64"/>
                  <a:gd name="T3" fmla="*/ 115 h 115"/>
                  <a:gd name="T4" fmla="*/ 0 w 64"/>
                  <a:gd name="T5" fmla="*/ 0 h 115"/>
                  <a:gd name="T6" fmla="*/ 64 w 64"/>
                  <a:gd name="T7" fmla="*/ 0 h 115"/>
                  <a:gd name="T8" fmla="*/ 64 w 64"/>
                  <a:gd name="T9" fmla="*/ 16 h 115"/>
                  <a:gd name="T10" fmla="*/ 19 w 64"/>
                  <a:gd name="T11" fmla="*/ 16 h 115"/>
                  <a:gd name="T12" fmla="*/ 19 w 64"/>
                  <a:gd name="T13" fmla="*/ 48 h 115"/>
                  <a:gd name="T14" fmla="*/ 61 w 64"/>
                  <a:gd name="T15" fmla="*/ 48 h 115"/>
                  <a:gd name="T16" fmla="*/ 61 w 64"/>
                  <a:gd name="T17" fmla="*/ 63 h 115"/>
                  <a:gd name="T18" fmla="*/ 19 w 64"/>
                  <a:gd name="T19" fmla="*/ 63 h 115"/>
                  <a:gd name="T20" fmla="*/ 19 w 64"/>
                  <a:gd name="T21" fmla="*/ 99 h 115"/>
                  <a:gd name="T22" fmla="*/ 64 w 64"/>
                  <a:gd name="T23" fmla="*/ 99 h 115"/>
                  <a:gd name="T24" fmla="*/ 64 w 64"/>
                  <a:gd name="T2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15">
                    <a:moveTo>
                      <a:pt x="64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6"/>
                    </a:lnTo>
                    <a:lnTo>
                      <a:pt x="19" y="16"/>
                    </a:lnTo>
                    <a:lnTo>
                      <a:pt x="19" y="48"/>
                    </a:lnTo>
                    <a:lnTo>
                      <a:pt x="61" y="48"/>
                    </a:lnTo>
                    <a:lnTo>
                      <a:pt x="61" y="63"/>
                    </a:lnTo>
                    <a:lnTo>
                      <a:pt x="19" y="63"/>
                    </a:lnTo>
                    <a:lnTo>
                      <a:pt x="19" y="99"/>
                    </a:lnTo>
                    <a:lnTo>
                      <a:pt x="64" y="99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97">
                <a:extLst>
                  <a:ext uri="{FF2B5EF4-FFF2-40B4-BE49-F238E27FC236}">
                    <a16:creationId xmlns:a16="http://schemas.microsoft.com/office/drawing/2014/main" id="{EBBB08A2-1065-4109-B9F5-1C6C4869E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250" y="5772150"/>
                <a:ext cx="131763" cy="136525"/>
              </a:xfrm>
              <a:custGeom>
                <a:avLst/>
                <a:gdLst>
                  <a:gd name="T0" fmla="*/ 30 w 83"/>
                  <a:gd name="T1" fmla="*/ 42 h 86"/>
                  <a:gd name="T2" fmla="*/ 1 w 83"/>
                  <a:gd name="T3" fmla="*/ 0 h 86"/>
                  <a:gd name="T4" fmla="*/ 21 w 83"/>
                  <a:gd name="T5" fmla="*/ 0 h 86"/>
                  <a:gd name="T6" fmla="*/ 42 w 83"/>
                  <a:gd name="T7" fmla="*/ 30 h 86"/>
                  <a:gd name="T8" fmla="*/ 61 w 83"/>
                  <a:gd name="T9" fmla="*/ 0 h 86"/>
                  <a:gd name="T10" fmla="*/ 81 w 83"/>
                  <a:gd name="T11" fmla="*/ 0 h 86"/>
                  <a:gd name="T12" fmla="*/ 53 w 83"/>
                  <a:gd name="T13" fmla="*/ 42 h 86"/>
                  <a:gd name="T14" fmla="*/ 83 w 83"/>
                  <a:gd name="T15" fmla="*/ 86 h 86"/>
                  <a:gd name="T16" fmla="*/ 62 w 83"/>
                  <a:gd name="T17" fmla="*/ 86 h 86"/>
                  <a:gd name="T18" fmla="*/ 42 w 83"/>
                  <a:gd name="T19" fmla="*/ 53 h 86"/>
                  <a:gd name="T20" fmla="*/ 20 w 83"/>
                  <a:gd name="T21" fmla="*/ 86 h 86"/>
                  <a:gd name="T22" fmla="*/ 0 w 83"/>
                  <a:gd name="T23" fmla="*/ 86 h 86"/>
                  <a:gd name="T24" fmla="*/ 30 w 83"/>
                  <a:gd name="T2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86">
                    <a:moveTo>
                      <a:pt x="30" y="42"/>
                    </a:moveTo>
                    <a:lnTo>
                      <a:pt x="1" y="0"/>
                    </a:lnTo>
                    <a:lnTo>
                      <a:pt x="21" y="0"/>
                    </a:lnTo>
                    <a:lnTo>
                      <a:pt x="42" y="30"/>
                    </a:lnTo>
                    <a:lnTo>
                      <a:pt x="61" y="0"/>
                    </a:lnTo>
                    <a:lnTo>
                      <a:pt x="81" y="0"/>
                    </a:lnTo>
                    <a:lnTo>
                      <a:pt x="53" y="42"/>
                    </a:lnTo>
                    <a:lnTo>
                      <a:pt x="83" y="86"/>
                    </a:lnTo>
                    <a:lnTo>
                      <a:pt x="62" y="86"/>
                    </a:lnTo>
                    <a:lnTo>
                      <a:pt x="42" y="53"/>
                    </a:lnTo>
                    <a:lnTo>
                      <a:pt x="20" y="86"/>
                    </a:lnTo>
                    <a:lnTo>
                      <a:pt x="0" y="86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998">
                <a:extLst>
                  <a:ext uri="{FF2B5EF4-FFF2-40B4-BE49-F238E27FC236}">
                    <a16:creationId xmlns:a16="http://schemas.microsoft.com/office/drawing/2014/main" id="{0F16C67F-EAD0-4889-9E5C-964B113C9C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8125" y="5768975"/>
                <a:ext cx="125413" cy="201613"/>
              </a:xfrm>
              <a:custGeom>
                <a:avLst/>
                <a:gdLst>
                  <a:gd name="T0" fmla="*/ 32 w 58"/>
                  <a:gd name="T1" fmla="*/ 65 h 92"/>
                  <a:gd name="T2" fmla="*/ 14 w 58"/>
                  <a:gd name="T3" fmla="*/ 56 h 92"/>
                  <a:gd name="T4" fmla="*/ 13 w 58"/>
                  <a:gd name="T5" fmla="*/ 56 h 92"/>
                  <a:gd name="T6" fmla="*/ 14 w 58"/>
                  <a:gd name="T7" fmla="*/ 66 h 92"/>
                  <a:gd name="T8" fmla="*/ 14 w 58"/>
                  <a:gd name="T9" fmla="*/ 92 h 92"/>
                  <a:gd name="T10" fmla="*/ 0 w 58"/>
                  <a:gd name="T11" fmla="*/ 92 h 92"/>
                  <a:gd name="T12" fmla="*/ 0 w 58"/>
                  <a:gd name="T13" fmla="*/ 1 h 92"/>
                  <a:gd name="T14" fmla="*/ 11 w 58"/>
                  <a:gd name="T15" fmla="*/ 1 h 92"/>
                  <a:gd name="T16" fmla="*/ 13 w 58"/>
                  <a:gd name="T17" fmla="*/ 9 h 92"/>
                  <a:gd name="T18" fmla="*/ 14 w 58"/>
                  <a:gd name="T19" fmla="*/ 9 h 92"/>
                  <a:gd name="T20" fmla="*/ 33 w 58"/>
                  <a:gd name="T21" fmla="*/ 0 h 92"/>
                  <a:gd name="T22" fmla="*/ 51 w 58"/>
                  <a:gd name="T23" fmla="*/ 8 h 92"/>
                  <a:gd name="T24" fmla="*/ 58 w 58"/>
                  <a:gd name="T25" fmla="*/ 32 h 92"/>
                  <a:gd name="T26" fmla="*/ 51 w 58"/>
                  <a:gd name="T27" fmla="*/ 56 h 92"/>
                  <a:gd name="T28" fmla="*/ 32 w 58"/>
                  <a:gd name="T29" fmla="*/ 65 h 92"/>
                  <a:gd name="T30" fmla="*/ 29 w 58"/>
                  <a:gd name="T31" fmla="*/ 11 h 92"/>
                  <a:gd name="T32" fmla="*/ 17 w 58"/>
                  <a:gd name="T33" fmla="*/ 15 h 92"/>
                  <a:gd name="T34" fmla="*/ 14 w 58"/>
                  <a:gd name="T35" fmla="*/ 30 h 92"/>
                  <a:gd name="T36" fmla="*/ 14 w 58"/>
                  <a:gd name="T37" fmla="*/ 32 h 92"/>
                  <a:gd name="T38" fmla="*/ 17 w 58"/>
                  <a:gd name="T39" fmla="*/ 49 h 92"/>
                  <a:gd name="T40" fmla="*/ 29 w 58"/>
                  <a:gd name="T41" fmla="*/ 54 h 92"/>
                  <a:gd name="T42" fmla="*/ 40 w 58"/>
                  <a:gd name="T43" fmla="*/ 48 h 92"/>
                  <a:gd name="T44" fmla="*/ 44 w 58"/>
                  <a:gd name="T45" fmla="*/ 32 h 92"/>
                  <a:gd name="T46" fmla="*/ 40 w 58"/>
                  <a:gd name="T47" fmla="*/ 16 h 92"/>
                  <a:gd name="T48" fmla="*/ 29 w 58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92">
                    <a:moveTo>
                      <a:pt x="32" y="65"/>
                    </a:moveTo>
                    <a:cubicBezTo>
                      <a:pt x="24" y="65"/>
                      <a:pt x="18" y="62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4" y="65"/>
                      <a:pt x="14" y="6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3"/>
                      <a:pt x="24" y="0"/>
                      <a:pt x="33" y="0"/>
                    </a:cubicBezTo>
                    <a:cubicBezTo>
                      <a:pt x="40" y="0"/>
                      <a:pt x="47" y="2"/>
                      <a:pt x="51" y="8"/>
                    </a:cubicBezTo>
                    <a:cubicBezTo>
                      <a:pt x="55" y="14"/>
                      <a:pt x="58" y="22"/>
                      <a:pt x="58" y="32"/>
                    </a:cubicBezTo>
                    <a:cubicBezTo>
                      <a:pt x="58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4" y="11"/>
                      <a:pt x="20" y="12"/>
                      <a:pt x="17" y="15"/>
                    </a:cubicBezTo>
                    <a:cubicBezTo>
                      <a:pt x="15" y="18"/>
                      <a:pt x="14" y="23"/>
                      <a:pt x="14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3" y="45"/>
                      <a:pt x="44" y="39"/>
                      <a:pt x="44" y="32"/>
                    </a:cubicBezTo>
                    <a:cubicBezTo>
                      <a:pt x="44" y="25"/>
                      <a:pt x="43" y="20"/>
                      <a:pt x="40" y="16"/>
                    </a:cubicBezTo>
                    <a:cubicBezTo>
                      <a:pt x="38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999">
                <a:extLst>
                  <a:ext uri="{FF2B5EF4-FFF2-40B4-BE49-F238E27FC236}">
                    <a16:creationId xmlns:a16="http://schemas.microsoft.com/office/drawing/2014/main" id="{A159EE17-C79D-4829-BBE9-74863C10A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0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2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6" y="63"/>
                      <a:pt x="43" y="64"/>
                    </a:cubicBezTo>
                    <a:cubicBezTo>
                      <a:pt x="40" y="65"/>
                      <a:pt x="36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1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1" y="16"/>
                      <a:pt x="39" y="14"/>
                    </a:cubicBezTo>
                    <a:cubicBezTo>
                      <a:pt x="37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000">
                <a:extLst>
                  <a:ext uri="{FF2B5EF4-FFF2-40B4-BE49-F238E27FC236}">
                    <a16:creationId xmlns:a16="http://schemas.microsoft.com/office/drawing/2014/main" id="{2AC31277-E034-4B87-A08D-4EF5F8B0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5768975"/>
                <a:ext cx="84138" cy="139700"/>
              </a:xfrm>
              <a:custGeom>
                <a:avLst/>
                <a:gdLst>
                  <a:gd name="T0" fmla="*/ 32 w 39"/>
                  <a:gd name="T1" fmla="*/ 0 h 64"/>
                  <a:gd name="T2" fmla="*/ 39 w 39"/>
                  <a:gd name="T3" fmla="*/ 0 h 64"/>
                  <a:gd name="T4" fmla="*/ 37 w 39"/>
                  <a:gd name="T5" fmla="*/ 13 h 64"/>
                  <a:gd name="T6" fmla="*/ 31 w 39"/>
                  <a:gd name="T7" fmla="*/ 12 h 64"/>
                  <a:gd name="T8" fmla="*/ 18 w 39"/>
                  <a:gd name="T9" fmla="*/ 17 h 64"/>
                  <a:gd name="T10" fmla="*/ 13 w 39"/>
                  <a:gd name="T11" fmla="*/ 31 h 64"/>
                  <a:gd name="T12" fmla="*/ 13 w 39"/>
                  <a:gd name="T13" fmla="*/ 64 h 64"/>
                  <a:gd name="T14" fmla="*/ 0 w 39"/>
                  <a:gd name="T15" fmla="*/ 64 h 64"/>
                  <a:gd name="T16" fmla="*/ 0 w 39"/>
                  <a:gd name="T17" fmla="*/ 1 h 64"/>
                  <a:gd name="T18" fmla="*/ 10 w 39"/>
                  <a:gd name="T19" fmla="*/ 1 h 64"/>
                  <a:gd name="T20" fmla="*/ 12 w 39"/>
                  <a:gd name="T21" fmla="*/ 12 h 64"/>
                  <a:gd name="T22" fmla="*/ 13 w 39"/>
                  <a:gd name="T23" fmla="*/ 12 h 64"/>
                  <a:gd name="T24" fmla="*/ 21 w 39"/>
                  <a:gd name="T25" fmla="*/ 3 h 64"/>
                  <a:gd name="T26" fmla="*/ 32 w 39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4">
                    <a:moveTo>
                      <a:pt x="32" y="0"/>
                    </a:moveTo>
                    <a:cubicBezTo>
                      <a:pt x="35" y="0"/>
                      <a:pt x="37" y="0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2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8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001">
                <a:extLst>
                  <a:ext uri="{FF2B5EF4-FFF2-40B4-BE49-F238E27FC236}">
                    <a16:creationId xmlns:a16="http://schemas.microsoft.com/office/drawing/2014/main" id="{D19E9EC5-C865-42B7-9E3A-FF48CD6B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741988"/>
                <a:ext cx="88900" cy="169863"/>
              </a:xfrm>
              <a:custGeom>
                <a:avLst/>
                <a:gdLst>
                  <a:gd name="T0" fmla="*/ 31 w 41"/>
                  <a:gd name="T1" fmla="*/ 67 h 78"/>
                  <a:gd name="T2" fmla="*/ 41 w 41"/>
                  <a:gd name="T3" fmla="*/ 66 h 78"/>
                  <a:gd name="T4" fmla="*/ 41 w 41"/>
                  <a:gd name="T5" fmla="*/ 76 h 78"/>
                  <a:gd name="T6" fmla="*/ 35 w 41"/>
                  <a:gd name="T7" fmla="*/ 77 h 78"/>
                  <a:gd name="T8" fmla="*/ 28 w 41"/>
                  <a:gd name="T9" fmla="*/ 78 h 78"/>
                  <a:gd name="T10" fmla="*/ 9 w 41"/>
                  <a:gd name="T11" fmla="*/ 58 h 78"/>
                  <a:gd name="T12" fmla="*/ 9 w 41"/>
                  <a:gd name="T13" fmla="*/ 24 h 78"/>
                  <a:gd name="T14" fmla="*/ 0 w 41"/>
                  <a:gd name="T15" fmla="*/ 24 h 78"/>
                  <a:gd name="T16" fmla="*/ 0 w 41"/>
                  <a:gd name="T17" fmla="*/ 18 h 78"/>
                  <a:gd name="T18" fmla="*/ 10 w 41"/>
                  <a:gd name="T19" fmla="*/ 13 h 78"/>
                  <a:gd name="T20" fmla="*/ 14 w 41"/>
                  <a:gd name="T21" fmla="*/ 0 h 78"/>
                  <a:gd name="T22" fmla="*/ 22 w 41"/>
                  <a:gd name="T23" fmla="*/ 0 h 78"/>
                  <a:gd name="T24" fmla="*/ 22 w 41"/>
                  <a:gd name="T25" fmla="*/ 14 h 78"/>
                  <a:gd name="T26" fmla="*/ 40 w 41"/>
                  <a:gd name="T27" fmla="*/ 14 h 78"/>
                  <a:gd name="T28" fmla="*/ 40 w 41"/>
                  <a:gd name="T29" fmla="*/ 24 h 78"/>
                  <a:gd name="T30" fmla="*/ 22 w 41"/>
                  <a:gd name="T31" fmla="*/ 24 h 78"/>
                  <a:gd name="T32" fmla="*/ 22 w 41"/>
                  <a:gd name="T33" fmla="*/ 58 h 78"/>
                  <a:gd name="T34" fmla="*/ 25 w 41"/>
                  <a:gd name="T35" fmla="*/ 65 h 78"/>
                  <a:gd name="T36" fmla="*/ 31 w 41"/>
                  <a:gd name="T37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" h="78">
                    <a:moveTo>
                      <a:pt x="31" y="67"/>
                    </a:moveTo>
                    <a:cubicBezTo>
                      <a:pt x="34" y="67"/>
                      <a:pt x="38" y="67"/>
                      <a:pt x="41" y="6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0" y="76"/>
                      <a:pt x="38" y="77"/>
                      <a:pt x="35" y="77"/>
                    </a:cubicBezTo>
                    <a:cubicBezTo>
                      <a:pt x="33" y="78"/>
                      <a:pt x="31" y="78"/>
                      <a:pt x="28" y="78"/>
                    </a:cubicBezTo>
                    <a:cubicBezTo>
                      <a:pt x="15" y="78"/>
                      <a:pt x="9" y="71"/>
                      <a:pt x="9" y="5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1"/>
                      <a:pt x="23" y="63"/>
                      <a:pt x="25" y="65"/>
                    </a:cubicBezTo>
                    <a:cubicBezTo>
                      <a:pt x="26" y="66"/>
                      <a:pt x="29" y="67"/>
                      <a:pt x="31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2870160-2B65-4244-9BC2-621E0033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568" y="5563834"/>
              <a:ext cx="460613" cy="362133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40409F7-0564-484D-9731-F9B22EB76C91}"/>
              </a:ext>
            </a:extLst>
          </p:cNvPr>
          <p:cNvSpPr txBox="1"/>
          <p:nvPr userDrawn="1"/>
        </p:nvSpPr>
        <p:spPr>
          <a:xfrm>
            <a:off x="334962" y="1471424"/>
            <a:ext cx="7830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Experienced and visionary founders</a:t>
            </a:r>
          </a:p>
          <a:p>
            <a:pPr marL="342900" indent="-342900"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More than 200 employees, offices at Israel and US</a:t>
            </a:r>
          </a:p>
          <a:p>
            <a:pPr marL="342900" indent="-342900"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Experts in most advanced software development technologies</a:t>
            </a:r>
          </a:p>
          <a:p>
            <a:pPr marL="342900" indent="-342900"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experts with years of real world experience 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DE76C15-D3FE-4302-A903-1B4BFD1466A8}"/>
              </a:ext>
            </a:extLst>
          </p:cNvPr>
          <p:cNvSpPr/>
          <p:nvPr userDrawn="1"/>
        </p:nvSpPr>
        <p:spPr>
          <a:xfrm>
            <a:off x="9344592" y="1844824"/>
            <a:ext cx="1851022" cy="185102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Freeform 1043">
            <a:extLst>
              <a:ext uri="{FF2B5EF4-FFF2-40B4-BE49-F238E27FC236}">
                <a16:creationId xmlns:a16="http://schemas.microsoft.com/office/drawing/2014/main" id="{7C25A7C6-697E-43DD-808F-926A3309A9F4}"/>
              </a:ext>
            </a:extLst>
          </p:cNvPr>
          <p:cNvSpPr>
            <a:spLocks/>
          </p:cNvSpPr>
          <p:nvPr userDrawn="1"/>
        </p:nvSpPr>
        <p:spPr bwMode="auto">
          <a:xfrm>
            <a:off x="9889662" y="2556237"/>
            <a:ext cx="186355" cy="274176"/>
          </a:xfrm>
          <a:custGeom>
            <a:avLst/>
            <a:gdLst>
              <a:gd name="T0" fmla="*/ 63 w 63"/>
              <a:gd name="T1" fmla="*/ 17 h 94"/>
              <a:gd name="T2" fmla="*/ 63 w 63"/>
              <a:gd name="T3" fmla="*/ 22 h 94"/>
              <a:gd name="T4" fmla="*/ 61 w 63"/>
              <a:gd name="T5" fmla="*/ 25 h 94"/>
              <a:gd name="T6" fmla="*/ 58 w 63"/>
              <a:gd name="T7" fmla="*/ 28 h 94"/>
              <a:gd name="T8" fmla="*/ 54 w 63"/>
              <a:gd name="T9" fmla="*/ 28 h 94"/>
              <a:gd name="T10" fmla="*/ 50 w 63"/>
              <a:gd name="T11" fmla="*/ 27 h 94"/>
              <a:gd name="T12" fmla="*/ 47 w 63"/>
              <a:gd name="T13" fmla="*/ 25 h 94"/>
              <a:gd name="T14" fmla="*/ 50 w 63"/>
              <a:gd name="T15" fmla="*/ 20 h 94"/>
              <a:gd name="T16" fmla="*/ 52 w 63"/>
              <a:gd name="T17" fmla="*/ 14 h 94"/>
              <a:gd name="T18" fmla="*/ 49 w 63"/>
              <a:gd name="T19" fmla="*/ 8 h 94"/>
              <a:gd name="T20" fmla="*/ 43 w 63"/>
              <a:gd name="T21" fmla="*/ 6 h 94"/>
              <a:gd name="T22" fmla="*/ 38 w 63"/>
              <a:gd name="T23" fmla="*/ 7 h 94"/>
              <a:gd name="T24" fmla="*/ 35 w 63"/>
              <a:gd name="T25" fmla="*/ 9 h 94"/>
              <a:gd name="T26" fmla="*/ 33 w 63"/>
              <a:gd name="T27" fmla="*/ 13 h 94"/>
              <a:gd name="T28" fmla="*/ 32 w 63"/>
              <a:gd name="T29" fmla="*/ 18 h 94"/>
              <a:gd name="T30" fmla="*/ 34 w 63"/>
              <a:gd name="T31" fmla="*/ 26 h 94"/>
              <a:gd name="T32" fmla="*/ 39 w 63"/>
              <a:gd name="T33" fmla="*/ 33 h 94"/>
              <a:gd name="T34" fmla="*/ 45 w 63"/>
              <a:gd name="T35" fmla="*/ 40 h 94"/>
              <a:gd name="T36" fmla="*/ 52 w 63"/>
              <a:gd name="T37" fmla="*/ 47 h 94"/>
              <a:gd name="T38" fmla="*/ 56 w 63"/>
              <a:gd name="T39" fmla="*/ 56 h 94"/>
              <a:gd name="T40" fmla="*/ 58 w 63"/>
              <a:gd name="T41" fmla="*/ 66 h 94"/>
              <a:gd name="T42" fmla="*/ 56 w 63"/>
              <a:gd name="T43" fmla="*/ 77 h 94"/>
              <a:gd name="T44" fmla="*/ 49 w 63"/>
              <a:gd name="T45" fmla="*/ 86 h 94"/>
              <a:gd name="T46" fmla="*/ 39 w 63"/>
              <a:gd name="T47" fmla="*/ 92 h 94"/>
              <a:gd name="T48" fmla="*/ 26 w 63"/>
              <a:gd name="T49" fmla="*/ 94 h 94"/>
              <a:gd name="T50" fmla="*/ 15 w 63"/>
              <a:gd name="T51" fmla="*/ 93 h 94"/>
              <a:gd name="T52" fmla="*/ 7 w 63"/>
              <a:gd name="T53" fmla="*/ 88 h 94"/>
              <a:gd name="T54" fmla="*/ 2 w 63"/>
              <a:gd name="T55" fmla="*/ 82 h 94"/>
              <a:gd name="T56" fmla="*/ 0 w 63"/>
              <a:gd name="T57" fmla="*/ 73 h 94"/>
              <a:gd name="T58" fmla="*/ 1 w 63"/>
              <a:gd name="T59" fmla="*/ 65 h 94"/>
              <a:gd name="T60" fmla="*/ 5 w 63"/>
              <a:gd name="T61" fmla="*/ 59 h 94"/>
              <a:gd name="T62" fmla="*/ 10 w 63"/>
              <a:gd name="T63" fmla="*/ 55 h 94"/>
              <a:gd name="T64" fmla="*/ 17 w 63"/>
              <a:gd name="T65" fmla="*/ 54 h 94"/>
              <a:gd name="T66" fmla="*/ 24 w 63"/>
              <a:gd name="T67" fmla="*/ 56 h 94"/>
              <a:gd name="T68" fmla="*/ 28 w 63"/>
              <a:gd name="T69" fmla="*/ 62 h 94"/>
              <a:gd name="T70" fmla="*/ 22 w 63"/>
              <a:gd name="T71" fmla="*/ 62 h 94"/>
              <a:gd name="T72" fmla="*/ 17 w 63"/>
              <a:gd name="T73" fmla="*/ 65 h 94"/>
              <a:gd name="T74" fmla="*/ 15 w 63"/>
              <a:gd name="T75" fmla="*/ 69 h 94"/>
              <a:gd name="T76" fmla="*/ 14 w 63"/>
              <a:gd name="T77" fmla="*/ 74 h 94"/>
              <a:gd name="T78" fmla="*/ 17 w 63"/>
              <a:gd name="T79" fmla="*/ 83 h 94"/>
              <a:gd name="T80" fmla="*/ 25 w 63"/>
              <a:gd name="T81" fmla="*/ 86 h 94"/>
              <a:gd name="T82" fmla="*/ 31 w 63"/>
              <a:gd name="T83" fmla="*/ 85 h 94"/>
              <a:gd name="T84" fmla="*/ 36 w 63"/>
              <a:gd name="T85" fmla="*/ 81 h 94"/>
              <a:gd name="T86" fmla="*/ 39 w 63"/>
              <a:gd name="T87" fmla="*/ 76 h 94"/>
              <a:gd name="T88" fmla="*/ 40 w 63"/>
              <a:gd name="T89" fmla="*/ 70 h 94"/>
              <a:gd name="T90" fmla="*/ 39 w 63"/>
              <a:gd name="T91" fmla="*/ 64 h 94"/>
              <a:gd name="T92" fmla="*/ 36 w 63"/>
              <a:gd name="T93" fmla="*/ 58 h 94"/>
              <a:gd name="T94" fmla="*/ 32 w 63"/>
              <a:gd name="T95" fmla="*/ 52 h 94"/>
              <a:gd name="T96" fmla="*/ 27 w 63"/>
              <a:gd name="T97" fmla="*/ 47 h 94"/>
              <a:gd name="T98" fmla="*/ 22 w 63"/>
              <a:gd name="T99" fmla="*/ 41 h 94"/>
              <a:gd name="T100" fmla="*/ 18 w 63"/>
              <a:gd name="T101" fmla="*/ 35 h 94"/>
              <a:gd name="T102" fmla="*/ 15 w 63"/>
              <a:gd name="T103" fmla="*/ 29 h 94"/>
              <a:gd name="T104" fmla="*/ 14 w 63"/>
              <a:gd name="T105" fmla="*/ 22 h 94"/>
              <a:gd name="T106" fmla="*/ 16 w 63"/>
              <a:gd name="T107" fmla="*/ 13 h 94"/>
              <a:gd name="T108" fmla="*/ 22 w 63"/>
              <a:gd name="T109" fmla="*/ 6 h 94"/>
              <a:gd name="T110" fmla="*/ 31 w 63"/>
              <a:gd name="T111" fmla="*/ 1 h 94"/>
              <a:gd name="T112" fmla="*/ 42 w 63"/>
              <a:gd name="T113" fmla="*/ 0 h 94"/>
              <a:gd name="T114" fmla="*/ 50 w 63"/>
              <a:gd name="T115" fmla="*/ 1 h 94"/>
              <a:gd name="T116" fmla="*/ 57 w 63"/>
              <a:gd name="T117" fmla="*/ 4 h 94"/>
              <a:gd name="T118" fmla="*/ 62 w 63"/>
              <a:gd name="T119" fmla="*/ 10 h 94"/>
              <a:gd name="T120" fmla="*/ 63 w 63"/>
              <a:gd name="T121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3" h="94">
                <a:moveTo>
                  <a:pt x="63" y="17"/>
                </a:moveTo>
                <a:cubicBezTo>
                  <a:pt x="63" y="19"/>
                  <a:pt x="63" y="20"/>
                  <a:pt x="63" y="22"/>
                </a:cubicBezTo>
                <a:cubicBezTo>
                  <a:pt x="62" y="23"/>
                  <a:pt x="61" y="24"/>
                  <a:pt x="61" y="25"/>
                </a:cubicBezTo>
                <a:cubicBezTo>
                  <a:pt x="60" y="26"/>
                  <a:pt x="59" y="27"/>
                  <a:pt x="58" y="28"/>
                </a:cubicBezTo>
                <a:cubicBezTo>
                  <a:pt x="57" y="28"/>
                  <a:pt x="55" y="28"/>
                  <a:pt x="54" y="28"/>
                </a:cubicBezTo>
                <a:cubicBezTo>
                  <a:pt x="52" y="28"/>
                  <a:pt x="51" y="28"/>
                  <a:pt x="50" y="27"/>
                </a:cubicBezTo>
                <a:cubicBezTo>
                  <a:pt x="49" y="27"/>
                  <a:pt x="47" y="26"/>
                  <a:pt x="47" y="25"/>
                </a:cubicBezTo>
                <a:cubicBezTo>
                  <a:pt x="48" y="23"/>
                  <a:pt x="49" y="22"/>
                  <a:pt x="50" y="20"/>
                </a:cubicBezTo>
                <a:cubicBezTo>
                  <a:pt x="51" y="18"/>
                  <a:pt x="52" y="16"/>
                  <a:pt x="52" y="14"/>
                </a:cubicBezTo>
                <a:cubicBezTo>
                  <a:pt x="52" y="12"/>
                  <a:pt x="51" y="9"/>
                  <a:pt x="49" y="8"/>
                </a:cubicBezTo>
                <a:cubicBezTo>
                  <a:pt x="48" y="6"/>
                  <a:pt x="46" y="6"/>
                  <a:pt x="43" y="6"/>
                </a:cubicBezTo>
                <a:cubicBezTo>
                  <a:pt x="41" y="6"/>
                  <a:pt x="40" y="6"/>
                  <a:pt x="38" y="7"/>
                </a:cubicBezTo>
                <a:cubicBezTo>
                  <a:pt x="37" y="7"/>
                  <a:pt x="36" y="8"/>
                  <a:pt x="35" y="9"/>
                </a:cubicBezTo>
                <a:cubicBezTo>
                  <a:pt x="34" y="10"/>
                  <a:pt x="33" y="12"/>
                  <a:pt x="33" y="13"/>
                </a:cubicBezTo>
                <a:cubicBezTo>
                  <a:pt x="32" y="15"/>
                  <a:pt x="32" y="16"/>
                  <a:pt x="32" y="18"/>
                </a:cubicBezTo>
                <a:cubicBezTo>
                  <a:pt x="32" y="21"/>
                  <a:pt x="32" y="23"/>
                  <a:pt x="34" y="26"/>
                </a:cubicBezTo>
                <a:cubicBezTo>
                  <a:pt x="35" y="28"/>
                  <a:pt x="37" y="30"/>
                  <a:pt x="39" y="33"/>
                </a:cubicBezTo>
                <a:cubicBezTo>
                  <a:pt x="41" y="35"/>
                  <a:pt x="43" y="37"/>
                  <a:pt x="45" y="40"/>
                </a:cubicBezTo>
                <a:cubicBezTo>
                  <a:pt x="47" y="42"/>
                  <a:pt x="50" y="45"/>
                  <a:pt x="52" y="47"/>
                </a:cubicBezTo>
                <a:cubicBezTo>
                  <a:pt x="54" y="50"/>
                  <a:pt x="55" y="53"/>
                  <a:pt x="56" y="56"/>
                </a:cubicBezTo>
                <a:cubicBezTo>
                  <a:pt x="58" y="59"/>
                  <a:pt x="58" y="63"/>
                  <a:pt x="58" y="66"/>
                </a:cubicBezTo>
                <a:cubicBezTo>
                  <a:pt x="58" y="70"/>
                  <a:pt x="58" y="74"/>
                  <a:pt x="56" y="77"/>
                </a:cubicBezTo>
                <a:cubicBezTo>
                  <a:pt x="54" y="81"/>
                  <a:pt x="52" y="84"/>
                  <a:pt x="49" y="86"/>
                </a:cubicBezTo>
                <a:cubicBezTo>
                  <a:pt x="46" y="89"/>
                  <a:pt x="43" y="91"/>
                  <a:pt x="39" y="92"/>
                </a:cubicBezTo>
                <a:cubicBezTo>
                  <a:pt x="35" y="93"/>
                  <a:pt x="30" y="94"/>
                  <a:pt x="26" y="94"/>
                </a:cubicBezTo>
                <a:cubicBezTo>
                  <a:pt x="22" y="94"/>
                  <a:pt x="18" y="94"/>
                  <a:pt x="15" y="93"/>
                </a:cubicBezTo>
                <a:cubicBezTo>
                  <a:pt x="12" y="92"/>
                  <a:pt x="9" y="90"/>
                  <a:pt x="7" y="88"/>
                </a:cubicBezTo>
                <a:cubicBezTo>
                  <a:pt x="5" y="86"/>
                  <a:pt x="3" y="84"/>
                  <a:pt x="2" y="82"/>
                </a:cubicBezTo>
                <a:cubicBezTo>
                  <a:pt x="0" y="79"/>
                  <a:pt x="0" y="76"/>
                  <a:pt x="0" y="73"/>
                </a:cubicBezTo>
                <a:cubicBezTo>
                  <a:pt x="0" y="70"/>
                  <a:pt x="0" y="68"/>
                  <a:pt x="1" y="65"/>
                </a:cubicBezTo>
                <a:cubicBezTo>
                  <a:pt x="2" y="63"/>
                  <a:pt x="3" y="61"/>
                  <a:pt x="5" y="59"/>
                </a:cubicBezTo>
                <a:cubicBezTo>
                  <a:pt x="6" y="57"/>
                  <a:pt x="8" y="56"/>
                  <a:pt x="10" y="55"/>
                </a:cubicBezTo>
                <a:cubicBezTo>
                  <a:pt x="12" y="54"/>
                  <a:pt x="14" y="54"/>
                  <a:pt x="17" y="54"/>
                </a:cubicBezTo>
                <a:cubicBezTo>
                  <a:pt x="20" y="54"/>
                  <a:pt x="22" y="54"/>
                  <a:pt x="24" y="56"/>
                </a:cubicBezTo>
                <a:cubicBezTo>
                  <a:pt x="26" y="57"/>
                  <a:pt x="27" y="59"/>
                  <a:pt x="28" y="62"/>
                </a:cubicBezTo>
                <a:cubicBezTo>
                  <a:pt x="25" y="62"/>
                  <a:pt x="23" y="62"/>
                  <a:pt x="22" y="62"/>
                </a:cubicBezTo>
                <a:cubicBezTo>
                  <a:pt x="20" y="63"/>
                  <a:pt x="19" y="64"/>
                  <a:pt x="17" y="65"/>
                </a:cubicBezTo>
                <a:cubicBezTo>
                  <a:pt x="16" y="66"/>
                  <a:pt x="15" y="67"/>
                  <a:pt x="15" y="69"/>
                </a:cubicBezTo>
                <a:cubicBezTo>
                  <a:pt x="14" y="70"/>
                  <a:pt x="14" y="72"/>
                  <a:pt x="14" y="74"/>
                </a:cubicBezTo>
                <a:cubicBezTo>
                  <a:pt x="14" y="78"/>
                  <a:pt x="15" y="80"/>
                  <a:pt x="17" y="83"/>
                </a:cubicBezTo>
                <a:cubicBezTo>
                  <a:pt x="19" y="85"/>
                  <a:pt x="22" y="86"/>
                  <a:pt x="25" y="86"/>
                </a:cubicBezTo>
                <a:cubicBezTo>
                  <a:pt x="27" y="86"/>
                  <a:pt x="29" y="85"/>
                  <a:pt x="31" y="85"/>
                </a:cubicBezTo>
                <a:cubicBezTo>
                  <a:pt x="33" y="84"/>
                  <a:pt x="35" y="83"/>
                  <a:pt x="36" y="81"/>
                </a:cubicBezTo>
                <a:cubicBezTo>
                  <a:pt x="37" y="80"/>
                  <a:pt x="38" y="78"/>
                  <a:pt x="39" y="76"/>
                </a:cubicBezTo>
                <a:cubicBezTo>
                  <a:pt x="40" y="75"/>
                  <a:pt x="40" y="73"/>
                  <a:pt x="40" y="70"/>
                </a:cubicBezTo>
                <a:cubicBezTo>
                  <a:pt x="40" y="68"/>
                  <a:pt x="40" y="66"/>
                  <a:pt x="39" y="64"/>
                </a:cubicBezTo>
                <a:cubicBezTo>
                  <a:pt x="38" y="62"/>
                  <a:pt x="37" y="60"/>
                  <a:pt x="36" y="58"/>
                </a:cubicBezTo>
                <a:cubicBezTo>
                  <a:pt x="35" y="56"/>
                  <a:pt x="33" y="54"/>
                  <a:pt x="32" y="52"/>
                </a:cubicBezTo>
                <a:cubicBezTo>
                  <a:pt x="30" y="50"/>
                  <a:pt x="29" y="49"/>
                  <a:pt x="27" y="47"/>
                </a:cubicBez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19" y="37"/>
                  <a:pt x="18" y="35"/>
                </a:cubicBezTo>
                <a:cubicBezTo>
                  <a:pt x="17" y="33"/>
                  <a:pt x="16" y="31"/>
                  <a:pt x="15" y="29"/>
                </a:cubicBezTo>
                <a:cubicBezTo>
                  <a:pt x="15" y="27"/>
                  <a:pt x="14" y="25"/>
                  <a:pt x="14" y="22"/>
                </a:cubicBezTo>
                <a:cubicBezTo>
                  <a:pt x="14" y="19"/>
                  <a:pt x="15" y="16"/>
                  <a:pt x="16" y="13"/>
                </a:cubicBezTo>
                <a:cubicBezTo>
                  <a:pt x="18" y="10"/>
                  <a:pt x="19" y="8"/>
                  <a:pt x="22" y="6"/>
                </a:cubicBezTo>
                <a:cubicBezTo>
                  <a:pt x="24" y="4"/>
                  <a:pt x="27" y="3"/>
                  <a:pt x="31" y="1"/>
                </a:cubicBezTo>
                <a:cubicBezTo>
                  <a:pt x="34" y="0"/>
                  <a:pt x="38" y="0"/>
                  <a:pt x="42" y="0"/>
                </a:cubicBezTo>
                <a:cubicBezTo>
                  <a:pt x="45" y="0"/>
                  <a:pt x="48" y="0"/>
                  <a:pt x="50" y="1"/>
                </a:cubicBezTo>
                <a:cubicBezTo>
                  <a:pt x="53" y="2"/>
                  <a:pt x="55" y="3"/>
                  <a:pt x="57" y="4"/>
                </a:cubicBezTo>
                <a:cubicBezTo>
                  <a:pt x="59" y="6"/>
                  <a:pt x="61" y="8"/>
                  <a:pt x="62" y="10"/>
                </a:cubicBezTo>
                <a:cubicBezTo>
                  <a:pt x="63" y="12"/>
                  <a:pt x="63" y="14"/>
                  <a:pt x="63" y="17"/>
                </a:cubicBez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4" name="Freeform 1044">
            <a:extLst>
              <a:ext uri="{FF2B5EF4-FFF2-40B4-BE49-F238E27FC236}">
                <a16:creationId xmlns:a16="http://schemas.microsoft.com/office/drawing/2014/main" id="{72558283-B8CA-4C27-AE1F-68C12AD16BF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078158" y="2571230"/>
            <a:ext cx="113527" cy="257040"/>
          </a:xfrm>
          <a:custGeom>
            <a:avLst/>
            <a:gdLst>
              <a:gd name="T0" fmla="*/ 39 w 39"/>
              <a:gd name="T1" fmla="*/ 65 h 88"/>
              <a:gd name="T2" fmla="*/ 35 w 39"/>
              <a:gd name="T3" fmla="*/ 74 h 88"/>
              <a:gd name="T4" fmla="*/ 31 w 39"/>
              <a:gd name="T5" fmla="*/ 80 h 88"/>
              <a:gd name="T6" fmla="*/ 26 w 39"/>
              <a:gd name="T7" fmla="*/ 84 h 88"/>
              <a:gd name="T8" fmla="*/ 21 w 39"/>
              <a:gd name="T9" fmla="*/ 86 h 88"/>
              <a:gd name="T10" fmla="*/ 17 w 39"/>
              <a:gd name="T11" fmla="*/ 87 h 88"/>
              <a:gd name="T12" fmla="*/ 13 w 39"/>
              <a:gd name="T13" fmla="*/ 88 h 88"/>
              <a:gd name="T14" fmla="*/ 8 w 39"/>
              <a:gd name="T15" fmla="*/ 87 h 88"/>
              <a:gd name="T16" fmla="*/ 4 w 39"/>
              <a:gd name="T17" fmla="*/ 84 h 88"/>
              <a:gd name="T18" fmla="*/ 1 w 39"/>
              <a:gd name="T19" fmla="*/ 80 h 88"/>
              <a:gd name="T20" fmla="*/ 0 w 39"/>
              <a:gd name="T21" fmla="*/ 73 h 88"/>
              <a:gd name="T22" fmla="*/ 1 w 39"/>
              <a:gd name="T23" fmla="*/ 69 h 88"/>
              <a:gd name="T24" fmla="*/ 1 w 39"/>
              <a:gd name="T25" fmla="*/ 65 h 88"/>
              <a:gd name="T26" fmla="*/ 10 w 39"/>
              <a:gd name="T27" fmla="*/ 26 h 88"/>
              <a:gd name="T28" fmla="*/ 27 w 39"/>
              <a:gd name="T29" fmla="*/ 26 h 88"/>
              <a:gd name="T30" fmla="*/ 18 w 39"/>
              <a:gd name="T31" fmla="*/ 67 h 88"/>
              <a:gd name="T32" fmla="*/ 18 w 39"/>
              <a:gd name="T33" fmla="*/ 69 h 88"/>
              <a:gd name="T34" fmla="*/ 18 w 39"/>
              <a:gd name="T35" fmla="*/ 71 h 88"/>
              <a:gd name="T36" fmla="*/ 19 w 39"/>
              <a:gd name="T37" fmla="*/ 75 h 88"/>
              <a:gd name="T38" fmla="*/ 23 w 39"/>
              <a:gd name="T39" fmla="*/ 76 h 88"/>
              <a:gd name="T40" fmla="*/ 26 w 39"/>
              <a:gd name="T41" fmla="*/ 75 h 88"/>
              <a:gd name="T42" fmla="*/ 29 w 39"/>
              <a:gd name="T43" fmla="*/ 73 h 88"/>
              <a:gd name="T44" fmla="*/ 32 w 39"/>
              <a:gd name="T45" fmla="*/ 69 h 88"/>
              <a:gd name="T46" fmla="*/ 34 w 39"/>
              <a:gd name="T47" fmla="*/ 65 h 88"/>
              <a:gd name="T48" fmla="*/ 39 w 39"/>
              <a:gd name="T49" fmla="*/ 65 h 88"/>
              <a:gd name="T50" fmla="*/ 31 w 39"/>
              <a:gd name="T51" fmla="*/ 10 h 88"/>
              <a:gd name="T52" fmla="*/ 31 w 39"/>
              <a:gd name="T53" fmla="*/ 14 h 88"/>
              <a:gd name="T54" fmla="*/ 29 w 39"/>
              <a:gd name="T55" fmla="*/ 17 h 88"/>
              <a:gd name="T56" fmla="*/ 25 w 39"/>
              <a:gd name="T57" fmla="*/ 19 h 88"/>
              <a:gd name="T58" fmla="*/ 22 w 39"/>
              <a:gd name="T59" fmla="*/ 19 h 88"/>
              <a:gd name="T60" fmla="*/ 18 w 39"/>
              <a:gd name="T61" fmla="*/ 19 h 88"/>
              <a:gd name="T62" fmla="*/ 15 w 39"/>
              <a:gd name="T63" fmla="*/ 17 h 88"/>
              <a:gd name="T64" fmla="*/ 13 w 39"/>
              <a:gd name="T65" fmla="*/ 14 h 88"/>
              <a:gd name="T66" fmla="*/ 12 w 39"/>
              <a:gd name="T67" fmla="*/ 10 h 88"/>
              <a:gd name="T68" fmla="*/ 13 w 39"/>
              <a:gd name="T69" fmla="*/ 6 h 88"/>
              <a:gd name="T70" fmla="*/ 15 w 39"/>
              <a:gd name="T71" fmla="*/ 3 h 88"/>
              <a:gd name="T72" fmla="*/ 18 w 39"/>
              <a:gd name="T73" fmla="*/ 1 h 88"/>
              <a:gd name="T74" fmla="*/ 22 w 39"/>
              <a:gd name="T75" fmla="*/ 0 h 88"/>
              <a:gd name="T76" fmla="*/ 25 w 39"/>
              <a:gd name="T77" fmla="*/ 1 h 88"/>
              <a:gd name="T78" fmla="*/ 29 w 39"/>
              <a:gd name="T79" fmla="*/ 3 h 88"/>
              <a:gd name="T80" fmla="*/ 31 w 39"/>
              <a:gd name="T81" fmla="*/ 6 h 88"/>
              <a:gd name="T82" fmla="*/ 31 w 39"/>
              <a:gd name="T83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" h="88">
                <a:moveTo>
                  <a:pt x="39" y="65"/>
                </a:moveTo>
                <a:cubicBezTo>
                  <a:pt x="38" y="68"/>
                  <a:pt x="37" y="71"/>
                  <a:pt x="35" y="74"/>
                </a:cubicBezTo>
                <a:cubicBezTo>
                  <a:pt x="34" y="76"/>
                  <a:pt x="32" y="78"/>
                  <a:pt x="31" y="80"/>
                </a:cubicBezTo>
                <a:cubicBezTo>
                  <a:pt x="29" y="82"/>
                  <a:pt x="28" y="83"/>
                  <a:pt x="26" y="84"/>
                </a:cubicBezTo>
                <a:cubicBezTo>
                  <a:pt x="24" y="85"/>
                  <a:pt x="23" y="86"/>
                  <a:pt x="21" y="86"/>
                </a:cubicBezTo>
                <a:cubicBezTo>
                  <a:pt x="20" y="87"/>
                  <a:pt x="18" y="87"/>
                  <a:pt x="17" y="87"/>
                </a:cubicBezTo>
                <a:cubicBezTo>
                  <a:pt x="16" y="88"/>
                  <a:pt x="14" y="88"/>
                  <a:pt x="13" y="88"/>
                </a:cubicBezTo>
                <a:cubicBezTo>
                  <a:pt x="12" y="88"/>
                  <a:pt x="10" y="87"/>
                  <a:pt x="8" y="87"/>
                </a:cubicBezTo>
                <a:cubicBezTo>
                  <a:pt x="7" y="86"/>
                  <a:pt x="5" y="85"/>
                  <a:pt x="4" y="84"/>
                </a:cubicBezTo>
                <a:cubicBezTo>
                  <a:pt x="3" y="83"/>
                  <a:pt x="2" y="82"/>
                  <a:pt x="1" y="80"/>
                </a:cubicBezTo>
                <a:cubicBezTo>
                  <a:pt x="1" y="78"/>
                  <a:pt x="0" y="76"/>
                  <a:pt x="0" y="73"/>
                </a:cubicBezTo>
                <a:cubicBezTo>
                  <a:pt x="0" y="72"/>
                  <a:pt x="0" y="71"/>
                  <a:pt x="1" y="69"/>
                </a:cubicBezTo>
                <a:cubicBezTo>
                  <a:pt x="1" y="68"/>
                  <a:pt x="1" y="67"/>
                  <a:pt x="1" y="65"/>
                </a:cubicBezTo>
                <a:cubicBezTo>
                  <a:pt x="10" y="26"/>
                  <a:pt x="10" y="26"/>
                  <a:pt x="10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8"/>
                  <a:pt x="18" y="69"/>
                  <a:pt x="18" y="69"/>
                </a:cubicBezTo>
                <a:cubicBezTo>
                  <a:pt x="18" y="70"/>
                  <a:pt x="18" y="71"/>
                  <a:pt x="18" y="71"/>
                </a:cubicBezTo>
                <a:cubicBezTo>
                  <a:pt x="18" y="73"/>
                  <a:pt x="18" y="74"/>
                  <a:pt x="19" y="75"/>
                </a:cubicBezTo>
                <a:cubicBezTo>
                  <a:pt x="20" y="76"/>
                  <a:pt x="21" y="76"/>
                  <a:pt x="23" y="76"/>
                </a:cubicBezTo>
                <a:cubicBezTo>
                  <a:pt x="24" y="76"/>
                  <a:pt x="25" y="76"/>
                  <a:pt x="26" y="75"/>
                </a:cubicBezTo>
                <a:cubicBezTo>
                  <a:pt x="27" y="75"/>
                  <a:pt x="29" y="74"/>
                  <a:pt x="29" y="73"/>
                </a:cubicBezTo>
                <a:cubicBezTo>
                  <a:pt x="30" y="72"/>
                  <a:pt x="31" y="71"/>
                  <a:pt x="32" y="69"/>
                </a:cubicBezTo>
                <a:cubicBezTo>
                  <a:pt x="33" y="68"/>
                  <a:pt x="33" y="67"/>
                  <a:pt x="34" y="65"/>
                </a:cubicBezTo>
                <a:lnTo>
                  <a:pt x="39" y="65"/>
                </a:lnTo>
                <a:close/>
                <a:moveTo>
                  <a:pt x="31" y="10"/>
                </a:moveTo>
                <a:cubicBezTo>
                  <a:pt x="31" y="11"/>
                  <a:pt x="31" y="12"/>
                  <a:pt x="31" y="14"/>
                </a:cubicBezTo>
                <a:cubicBezTo>
                  <a:pt x="30" y="15"/>
                  <a:pt x="29" y="16"/>
                  <a:pt x="29" y="17"/>
                </a:cubicBezTo>
                <a:cubicBezTo>
                  <a:pt x="28" y="17"/>
                  <a:pt x="27" y="18"/>
                  <a:pt x="25" y="19"/>
                </a:cubicBezTo>
                <a:cubicBezTo>
                  <a:pt x="24" y="19"/>
                  <a:pt x="23" y="19"/>
                  <a:pt x="22" y="19"/>
                </a:cubicBezTo>
                <a:cubicBezTo>
                  <a:pt x="20" y="19"/>
                  <a:pt x="19" y="19"/>
                  <a:pt x="18" y="19"/>
                </a:cubicBezTo>
                <a:cubicBezTo>
                  <a:pt x="17" y="18"/>
                  <a:pt x="16" y="17"/>
                  <a:pt x="15" y="17"/>
                </a:cubicBezTo>
                <a:cubicBezTo>
                  <a:pt x="14" y="16"/>
                  <a:pt x="13" y="15"/>
                  <a:pt x="13" y="14"/>
                </a:cubicBezTo>
                <a:cubicBezTo>
                  <a:pt x="12" y="12"/>
                  <a:pt x="12" y="11"/>
                  <a:pt x="12" y="10"/>
                </a:cubicBezTo>
                <a:cubicBezTo>
                  <a:pt x="12" y="8"/>
                  <a:pt x="12" y="7"/>
                  <a:pt x="13" y="6"/>
                </a:cubicBezTo>
                <a:cubicBezTo>
                  <a:pt x="13" y="5"/>
                  <a:pt x="14" y="4"/>
                  <a:pt x="15" y="3"/>
                </a:cubicBezTo>
                <a:cubicBezTo>
                  <a:pt x="16" y="2"/>
                  <a:pt x="17" y="1"/>
                  <a:pt x="18" y="1"/>
                </a:cubicBezTo>
                <a:cubicBezTo>
                  <a:pt x="19" y="0"/>
                  <a:pt x="20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27" y="1"/>
                  <a:pt x="28" y="2"/>
                  <a:pt x="29" y="3"/>
                </a:cubicBezTo>
                <a:cubicBezTo>
                  <a:pt x="29" y="4"/>
                  <a:pt x="30" y="5"/>
                  <a:pt x="31" y="6"/>
                </a:cubicBezTo>
                <a:cubicBezTo>
                  <a:pt x="31" y="7"/>
                  <a:pt x="31" y="8"/>
                  <a:pt x="31" y="10"/>
                </a:cubicBez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5" name="Freeform 1045">
            <a:extLst>
              <a:ext uri="{FF2B5EF4-FFF2-40B4-BE49-F238E27FC236}">
                <a16:creationId xmlns:a16="http://schemas.microsoft.com/office/drawing/2014/main" id="{63027FEB-8A18-468B-8E92-F7B204089CBD}"/>
              </a:ext>
            </a:extLst>
          </p:cNvPr>
          <p:cNvSpPr>
            <a:spLocks/>
          </p:cNvSpPr>
          <p:nvPr userDrawn="1"/>
        </p:nvSpPr>
        <p:spPr bwMode="auto">
          <a:xfrm>
            <a:off x="10163838" y="2644058"/>
            <a:ext cx="209916" cy="184212"/>
          </a:xfrm>
          <a:custGeom>
            <a:avLst/>
            <a:gdLst>
              <a:gd name="T0" fmla="*/ 72 w 72"/>
              <a:gd name="T1" fmla="*/ 40 h 63"/>
              <a:gd name="T2" fmla="*/ 66 w 72"/>
              <a:gd name="T3" fmla="*/ 52 h 63"/>
              <a:gd name="T4" fmla="*/ 60 w 72"/>
              <a:gd name="T5" fmla="*/ 59 h 63"/>
              <a:gd name="T6" fmla="*/ 54 w 72"/>
              <a:gd name="T7" fmla="*/ 62 h 63"/>
              <a:gd name="T8" fmla="*/ 49 w 72"/>
              <a:gd name="T9" fmla="*/ 63 h 63"/>
              <a:gd name="T10" fmla="*/ 42 w 72"/>
              <a:gd name="T11" fmla="*/ 62 h 63"/>
              <a:gd name="T12" fmla="*/ 38 w 72"/>
              <a:gd name="T13" fmla="*/ 58 h 63"/>
              <a:gd name="T14" fmla="*/ 35 w 72"/>
              <a:gd name="T15" fmla="*/ 54 h 63"/>
              <a:gd name="T16" fmla="*/ 35 w 72"/>
              <a:gd name="T17" fmla="*/ 49 h 63"/>
              <a:gd name="T18" fmla="*/ 35 w 72"/>
              <a:gd name="T19" fmla="*/ 42 h 63"/>
              <a:gd name="T20" fmla="*/ 37 w 72"/>
              <a:gd name="T21" fmla="*/ 33 h 63"/>
              <a:gd name="T22" fmla="*/ 39 w 72"/>
              <a:gd name="T23" fmla="*/ 25 h 63"/>
              <a:gd name="T24" fmla="*/ 40 w 72"/>
              <a:gd name="T25" fmla="*/ 18 h 63"/>
              <a:gd name="T26" fmla="*/ 36 w 72"/>
              <a:gd name="T27" fmla="*/ 12 h 63"/>
              <a:gd name="T28" fmla="*/ 33 w 72"/>
              <a:gd name="T29" fmla="*/ 12 h 63"/>
              <a:gd name="T30" fmla="*/ 30 w 72"/>
              <a:gd name="T31" fmla="*/ 15 h 63"/>
              <a:gd name="T32" fmla="*/ 28 w 72"/>
              <a:gd name="T33" fmla="*/ 18 h 63"/>
              <a:gd name="T34" fmla="*/ 26 w 72"/>
              <a:gd name="T35" fmla="*/ 23 h 63"/>
              <a:gd name="T36" fmla="*/ 18 w 72"/>
              <a:gd name="T37" fmla="*/ 62 h 63"/>
              <a:gd name="T38" fmla="*/ 0 w 72"/>
              <a:gd name="T39" fmla="*/ 62 h 63"/>
              <a:gd name="T40" fmla="*/ 13 w 72"/>
              <a:gd name="T41" fmla="*/ 1 h 63"/>
              <a:gd name="T42" fmla="*/ 31 w 72"/>
              <a:gd name="T43" fmla="*/ 1 h 63"/>
              <a:gd name="T44" fmla="*/ 29 w 72"/>
              <a:gd name="T45" fmla="*/ 7 h 63"/>
              <a:gd name="T46" fmla="*/ 33 w 72"/>
              <a:gd name="T47" fmla="*/ 4 h 63"/>
              <a:gd name="T48" fmla="*/ 37 w 72"/>
              <a:gd name="T49" fmla="*/ 2 h 63"/>
              <a:gd name="T50" fmla="*/ 41 w 72"/>
              <a:gd name="T51" fmla="*/ 1 h 63"/>
              <a:gd name="T52" fmla="*/ 44 w 72"/>
              <a:gd name="T53" fmla="*/ 0 h 63"/>
              <a:gd name="T54" fmla="*/ 49 w 72"/>
              <a:gd name="T55" fmla="*/ 1 h 63"/>
              <a:gd name="T56" fmla="*/ 53 w 72"/>
              <a:gd name="T57" fmla="*/ 4 h 63"/>
              <a:gd name="T58" fmla="*/ 56 w 72"/>
              <a:gd name="T59" fmla="*/ 8 h 63"/>
              <a:gd name="T60" fmla="*/ 57 w 72"/>
              <a:gd name="T61" fmla="*/ 14 h 63"/>
              <a:gd name="T62" fmla="*/ 57 w 72"/>
              <a:gd name="T63" fmla="*/ 20 h 63"/>
              <a:gd name="T64" fmla="*/ 56 w 72"/>
              <a:gd name="T65" fmla="*/ 25 h 63"/>
              <a:gd name="T66" fmla="*/ 54 w 72"/>
              <a:gd name="T67" fmla="*/ 31 h 63"/>
              <a:gd name="T68" fmla="*/ 53 w 72"/>
              <a:gd name="T69" fmla="*/ 37 h 63"/>
              <a:gd name="T70" fmla="*/ 52 w 72"/>
              <a:gd name="T71" fmla="*/ 42 h 63"/>
              <a:gd name="T72" fmla="*/ 51 w 72"/>
              <a:gd name="T73" fmla="*/ 46 h 63"/>
              <a:gd name="T74" fmla="*/ 52 w 72"/>
              <a:gd name="T75" fmla="*/ 49 h 63"/>
              <a:gd name="T76" fmla="*/ 56 w 72"/>
              <a:gd name="T77" fmla="*/ 51 h 63"/>
              <a:gd name="T78" fmla="*/ 60 w 72"/>
              <a:gd name="T79" fmla="*/ 50 h 63"/>
              <a:gd name="T80" fmla="*/ 62 w 72"/>
              <a:gd name="T81" fmla="*/ 48 h 63"/>
              <a:gd name="T82" fmla="*/ 65 w 72"/>
              <a:gd name="T83" fmla="*/ 44 h 63"/>
              <a:gd name="T84" fmla="*/ 67 w 72"/>
              <a:gd name="T85" fmla="*/ 40 h 63"/>
              <a:gd name="T86" fmla="*/ 72 w 72"/>
              <a:gd name="T87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" h="63">
                <a:moveTo>
                  <a:pt x="72" y="40"/>
                </a:moveTo>
                <a:cubicBezTo>
                  <a:pt x="70" y="45"/>
                  <a:pt x="68" y="49"/>
                  <a:pt x="66" y="52"/>
                </a:cubicBezTo>
                <a:cubicBezTo>
                  <a:pt x="64" y="55"/>
                  <a:pt x="62" y="57"/>
                  <a:pt x="60" y="59"/>
                </a:cubicBezTo>
                <a:cubicBezTo>
                  <a:pt x="58" y="60"/>
                  <a:pt x="56" y="62"/>
                  <a:pt x="54" y="62"/>
                </a:cubicBezTo>
                <a:cubicBezTo>
                  <a:pt x="52" y="62"/>
                  <a:pt x="51" y="63"/>
                  <a:pt x="49" y="63"/>
                </a:cubicBezTo>
                <a:cubicBezTo>
                  <a:pt x="46" y="63"/>
                  <a:pt x="44" y="62"/>
                  <a:pt x="42" y="62"/>
                </a:cubicBezTo>
                <a:cubicBezTo>
                  <a:pt x="40" y="61"/>
                  <a:pt x="39" y="60"/>
                  <a:pt x="38" y="58"/>
                </a:cubicBezTo>
                <a:cubicBezTo>
                  <a:pt x="37" y="57"/>
                  <a:pt x="36" y="56"/>
                  <a:pt x="35" y="54"/>
                </a:cubicBezTo>
                <a:cubicBezTo>
                  <a:pt x="35" y="52"/>
                  <a:pt x="35" y="51"/>
                  <a:pt x="35" y="49"/>
                </a:cubicBezTo>
                <a:cubicBezTo>
                  <a:pt x="35" y="47"/>
                  <a:pt x="35" y="44"/>
                  <a:pt x="35" y="42"/>
                </a:cubicBezTo>
                <a:cubicBezTo>
                  <a:pt x="36" y="39"/>
                  <a:pt x="37" y="36"/>
                  <a:pt x="37" y="33"/>
                </a:cubicBezTo>
                <a:cubicBezTo>
                  <a:pt x="38" y="30"/>
                  <a:pt x="39" y="27"/>
                  <a:pt x="39" y="25"/>
                </a:cubicBezTo>
                <a:cubicBezTo>
                  <a:pt x="40" y="22"/>
                  <a:pt x="40" y="20"/>
                  <a:pt x="40" y="18"/>
                </a:cubicBezTo>
                <a:cubicBezTo>
                  <a:pt x="40" y="14"/>
                  <a:pt x="39" y="12"/>
                  <a:pt x="36" y="12"/>
                </a:cubicBezTo>
                <a:cubicBezTo>
                  <a:pt x="35" y="12"/>
                  <a:pt x="34" y="12"/>
                  <a:pt x="33" y="12"/>
                </a:cubicBezTo>
                <a:cubicBezTo>
                  <a:pt x="32" y="13"/>
                  <a:pt x="31" y="14"/>
                  <a:pt x="30" y="15"/>
                </a:cubicBezTo>
                <a:cubicBezTo>
                  <a:pt x="29" y="16"/>
                  <a:pt x="28" y="17"/>
                  <a:pt x="28" y="18"/>
                </a:cubicBezTo>
                <a:cubicBezTo>
                  <a:pt x="27" y="20"/>
                  <a:pt x="27" y="21"/>
                  <a:pt x="26" y="23"/>
                </a:cubicBezTo>
                <a:cubicBezTo>
                  <a:pt x="18" y="62"/>
                  <a:pt x="18" y="62"/>
                  <a:pt x="1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13" y="1"/>
                  <a:pt x="13" y="1"/>
                  <a:pt x="1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29" y="7"/>
                  <a:pt x="29" y="7"/>
                  <a:pt x="29" y="7"/>
                </a:cubicBezTo>
                <a:cubicBezTo>
                  <a:pt x="31" y="6"/>
                  <a:pt x="32" y="5"/>
                  <a:pt x="33" y="4"/>
                </a:cubicBezTo>
                <a:cubicBezTo>
                  <a:pt x="35" y="3"/>
                  <a:pt x="36" y="2"/>
                  <a:pt x="37" y="2"/>
                </a:cubicBezTo>
                <a:cubicBezTo>
                  <a:pt x="38" y="1"/>
                  <a:pt x="40" y="1"/>
                  <a:pt x="41" y="1"/>
                </a:cubicBezTo>
                <a:cubicBezTo>
                  <a:pt x="42" y="1"/>
                  <a:pt x="43" y="0"/>
                  <a:pt x="44" y="0"/>
                </a:cubicBezTo>
                <a:cubicBezTo>
                  <a:pt x="46" y="0"/>
                  <a:pt x="47" y="1"/>
                  <a:pt x="49" y="1"/>
                </a:cubicBezTo>
                <a:cubicBezTo>
                  <a:pt x="51" y="2"/>
                  <a:pt x="52" y="3"/>
                  <a:pt x="53" y="4"/>
                </a:cubicBezTo>
                <a:cubicBezTo>
                  <a:pt x="55" y="5"/>
                  <a:pt x="56" y="6"/>
                  <a:pt x="56" y="8"/>
                </a:cubicBezTo>
                <a:cubicBezTo>
                  <a:pt x="57" y="10"/>
                  <a:pt x="57" y="12"/>
                  <a:pt x="57" y="14"/>
                </a:cubicBezTo>
                <a:cubicBezTo>
                  <a:pt x="57" y="16"/>
                  <a:pt x="57" y="18"/>
                  <a:pt x="57" y="20"/>
                </a:cubicBezTo>
                <a:cubicBezTo>
                  <a:pt x="57" y="21"/>
                  <a:pt x="56" y="23"/>
                  <a:pt x="56" y="25"/>
                </a:cubicBezTo>
                <a:cubicBezTo>
                  <a:pt x="55" y="27"/>
                  <a:pt x="55" y="29"/>
                  <a:pt x="54" y="31"/>
                </a:cubicBezTo>
                <a:cubicBezTo>
                  <a:pt x="54" y="33"/>
                  <a:pt x="53" y="35"/>
                  <a:pt x="53" y="37"/>
                </a:cubicBezTo>
                <a:cubicBezTo>
                  <a:pt x="53" y="39"/>
                  <a:pt x="52" y="40"/>
                  <a:pt x="52" y="42"/>
                </a:cubicBezTo>
                <a:cubicBezTo>
                  <a:pt x="52" y="43"/>
                  <a:pt x="51" y="45"/>
                  <a:pt x="51" y="46"/>
                </a:cubicBezTo>
                <a:cubicBezTo>
                  <a:pt x="51" y="47"/>
                  <a:pt x="52" y="49"/>
                  <a:pt x="52" y="49"/>
                </a:cubicBezTo>
                <a:cubicBezTo>
                  <a:pt x="53" y="50"/>
                  <a:pt x="54" y="51"/>
                  <a:pt x="56" y="51"/>
                </a:cubicBezTo>
                <a:cubicBezTo>
                  <a:pt x="58" y="51"/>
                  <a:pt x="59" y="51"/>
                  <a:pt x="60" y="50"/>
                </a:cubicBezTo>
                <a:cubicBezTo>
                  <a:pt x="61" y="50"/>
                  <a:pt x="62" y="49"/>
                  <a:pt x="62" y="48"/>
                </a:cubicBezTo>
                <a:cubicBezTo>
                  <a:pt x="63" y="47"/>
                  <a:pt x="64" y="46"/>
                  <a:pt x="65" y="44"/>
                </a:cubicBezTo>
                <a:cubicBezTo>
                  <a:pt x="65" y="43"/>
                  <a:pt x="66" y="42"/>
                  <a:pt x="67" y="40"/>
                </a:cubicBezTo>
                <a:lnTo>
                  <a:pt x="72" y="40"/>
                </a:ln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6" name="Freeform 1046">
            <a:extLst>
              <a:ext uri="{FF2B5EF4-FFF2-40B4-BE49-F238E27FC236}">
                <a16:creationId xmlns:a16="http://schemas.microsoft.com/office/drawing/2014/main" id="{8613D9CD-9AA3-4714-AC09-5834D48AA67C}"/>
              </a:ext>
            </a:extLst>
          </p:cNvPr>
          <p:cNvSpPr>
            <a:spLocks/>
          </p:cNvSpPr>
          <p:nvPr userDrawn="1"/>
        </p:nvSpPr>
        <p:spPr bwMode="auto">
          <a:xfrm>
            <a:off x="10354477" y="2644058"/>
            <a:ext cx="154224" cy="184212"/>
          </a:xfrm>
          <a:custGeom>
            <a:avLst/>
            <a:gdLst>
              <a:gd name="T0" fmla="*/ 53 w 53"/>
              <a:gd name="T1" fmla="*/ 40 h 63"/>
              <a:gd name="T2" fmla="*/ 47 w 53"/>
              <a:gd name="T3" fmla="*/ 48 h 63"/>
              <a:gd name="T4" fmla="*/ 39 w 53"/>
              <a:gd name="T5" fmla="*/ 56 h 63"/>
              <a:gd name="T6" fmla="*/ 30 w 53"/>
              <a:gd name="T7" fmla="*/ 61 h 63"/>
              <a:gd name="T8" fmla="*/ 19 w 53"/>
              <a:gd name="T9" fmla="*/ 63 h 63"/>
              <a:gd name="T10" fmla="*/ 11 w 53"/>
              <a:gd name="T11" fmla="*/ 62 h 63"/>
              <a:gd name="T12" fmla="*/ 5 w 53"/>
              <a:gd name="T13" fmla="*/ 58 h 63"/>
              <a:gd name="T14" fmla="*/ 1 w 53"/>
              <a:gd name="T15" fmla="*/ 52 h 63"/>
              <a:gd name="T16" fmla="*/ 0 w 53"/>
              <a:gd name="T17" fmla="*/ 43 h 63"/>
              <a:gd name="T18" fmla="*/ 1 w 53"/>
              <a:gd name="T19" fmla="*/ 35 h 63"/>
              <a:gd name="T20" fmla="*/ 3 w 53"/>
              <a:gd name="T21" fmla="*/ 26 h 63"/>
              <a:gd name="T22" fmla="*/ 7 w 53"/>
              <a:gd name="T23" fmla="*/ 16 h 63"/>
              <a:gd name="T24" fmla="*/ 13 w 53"/>
              <a:gd name="T25" fmla="*/ 8 h 63"/>
              <a:gd name="T26" fmla="*/ 22 w 53"/>
              <a:gd name="T27" fmla="*/ 2 h 63"/>
              <a:gd name="T28" fmla="*/ 33 w 53"/>
              <a:gd name="T29" fmla="*/ 0 h 63"/>
              <a:gd name="T30" fmla="*/ 39 w 53"/>
              <a:gd name="T31" fmla="*/ 1 h 63"/>
              <a:gd name="T32" fmla="*/ 44 w 53"/>
              <a:gd name="T33" fmla="*/ 3 h 63"/>
              <a:gd name="T34" fmla="*/ 46 w 53"/>
              <a:gd name="T35" fmla="*/ 7 h 63"/>
              <a:gd name="T36" fmla="*/ 46 w 53"/>
              <a:gd name="T37" fmla="*/ 11 h 63"/>
              <a:gd name="T38" fmla="*/ 46 w 53"/>
              <a:gd name="T39" fmla="*/ 15 h 63"/>
              <a:gd name="T40" fmla="*/ 44 w 53"/>
              <a:gd name="T41" fmla="*/ 18 h 63"/>
              <a:gd name="T42" fmla="*/ 42 w 53"/>
              <a:gd name="T43" fmla="*/ 19 h 63"/>
              <a:gd name="T44" fmla="*/ 40 w 53"/>
              <a:gd name="T45" fmla="*/ 20 h 63"/>
              <a:gd name="T46" fmla="*/ 36 w 53"/>
              <a:gd name="T47" fmla="*/ 19 h 63"/>
              <a:gd name="T48" fmla="*/ 37 w 53"/>
              <a:gd name="T49" fmla="*/ 11 h 63"/>
              <a:gd name="T50" fmla="*/ 36 w 53"/>
              <a:gd name="T51" fmla="*/ 8 h 63"/>
              <a:gd name="T52" fmla="*/ 34 w 53"/>
              <a:gd name="T53" fmla="*/ 6 h 63"/>
              <a:gd name="T54" fmla="*/ 30 w 53"/>
              <a:gd name="T55" fmla="*/ 8 h 63"/>
              <a:gd name="T56" fmla="*/ 26 w 53"/>
              <a:gd name="T57" fmla="*/ 13 h 63"/>
              <a:gd name="T58" fmla="*/ 23 w 53"/>
              <a:gd name="T59" fmla="*/ 19 h 63"/>
              <a:gd name="T60" fmla="*/ 20 w 53"/>
              <a:gd name="T61" fmla="*/ 27 h 63"/>
              <a:gd name="T62" fmla="*/ 19 w 53"/>
              <a:gd name="T63" fmla="*/ 35 h 63"/>
              <a:gd name="T64" fmla="*/ 18 w 53"/>
              <a:gd name="T65" fmla="*/ 42 h 63"/>
              <a:gd name="T66" fmla="*/ 19 w 53"/>
              <a:gd name="T67" fmla="*/ 47 h 63"/>
              <a:gd name="T68" fmla="*/ 20 w 53"/>
              <a:gd name="T69" fmla="*/ 50 h 63"/>
              <a:gd name="T70" fmla="*/ 23 w 53"/>
              <a:gd name="T71" fmla="*/ 52 h 63"/>
              <a:gd name="T72" fmla="*/ 27 w 53"/>
              <a:gd name="T73" fmla="*/ 52 h 63"/>
              <a:gd name="T74" fmla="*/ 33 w 53"/>
              <a:gd name="T75" fmla="*/ 51 h 63"/>
              <a:gd name="T76" fmla="*/ 39 w 53"/>
              <a:gd name="T77" fmla="*/ 49 h 63"/>
              <a:gd name="T78" fmla="*/ 44 w 53"/>
              <a:gd name="T79" fmla="*/ 45 h 63"/>
              <a:gd name="T80" fmla="*/ 48 w 53"/>
              <a:gd name="T81" fmla="*/ 40 h 63"/>
              <a:gd name="T82" fmla="*/ 53 w 53"/>
              <a:gd name="T83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" h="63">
                <a:moveTo>
                  <a:pt x="53" y="40"/>
                </a:moveTo>
                <a:cubicBezTo>
                  <a:pt x="51" y="43"/>
                  <a:pt x="49" y="46"/>
                  <a:pt x="47" y="48"/>
                </a:cubicBezTo>
                <a:cubicBezTo>
                  <a:pt x="44" y="51"/>
                  <a:pt x="42" y="54"/>
                  <a:pt x="39" y="56"/>
                </a:cubicBezTo>
                <a:cubicBezTo>
                  <a:pt x="36" y="58"/>
                  <a:pt x="33" y="59"/>
                  <a:pt x="30" y="61"/>
                </a:cubicBezTo>
                <a:cubicBezTo>
                  <a:pt x="27" y="62"/>
                  <a:pt x="23" y="63"/>
                  <a:pt x="19" y="63"/>
                </a:cubicBezTo>
                <a:cubicBezTo>
                  <a:pt x="16" y="63"/>
                  <a:pt x="13" y="62"/>
                  <a:pt x="11" y="62"/>
                </a:cubicBezTo>
                <a:cubicBezTo>
                  <a:pt x="9" y="61"/>
                  <a:pt x="7" y="60"/>
                  <a:pt x="5" y="58"/>
                </a:cubicBezTo>
                <a:cubicBezTo>
                  <a:pt x="3" y="57"/>
                  <a:pt x="2" y="55"/>
                  <a:pt x="1" y="52"/>
                </a:cubicBezTo>
                <a:cubicBezTo>
                  <a:pt x="0" y="50"/>
                  <a:pt x="0" y="47"/>
                  <a:pt x="0" y="43"/>
                </a:cubicBezTo>
                <a:cubicBezTo>
                  <a:pt x="0" y="41"/>
                  <a:pt x="0" y="38"/>
                  <a:pt x="1" y="35"/>
                </a:cubicBezTo>
                <a:cubicBezTo>
                  <a:pt x="1" y="32"/>
                  <a:pt x="2" y="29"/>
                  <a:pt x="3" y="26"/>
                </a:cubicBezTo>
                <a:cubicBezTo>
                  <a:pt x="4" y="23"/>
                  <a:pt x="5" y="19"/>
                  <a:pt x="7" y="16"/>
                </a:cubicBezTo>
                <a:cubicBezTo>
                  <a:pt x="9" y="13"/>
                  <a:pt x="11" y="10"/>
                  <a:pt x="13" y="8"/>
                </a:cubicBezTo>
                <a:cubicBezTo>
                  <a:pt x="16" y="6"/>
                  <a:pt x="19" y="4"/>
                  <a:pt x="22" y="2"/>
                </a:cubicBezTo>
                <a:cubicBezTo>
                  <a:pt x="25" y="1"/>
                  <a:pt x="29" y="0"/>
                  <a:pt x="33" y="0"/>
                </a:cubicBezTo>
                <a:cubicBezTo>
                  <a:pt x="35" y="0"/>
                  <a:pt x="38" y="0"/>
                  <a:pt x="39" y="1"/>
                </a:cubicBezTo>
                <a:cubicBezTo>
                  <a:pt x="41" y="2"/>
                  <a:pt x="43" y="2"/>
                  <a:pt x="44" y="3"/>
                </a:cubicBezTo>
                <a:cubicBezTo>
                  <a:pt x="45" y="4"/>
                  <a:pt x="45" y="6"/>
                  <a:pt x="46" y="7"/>
                </a:cubicBezTo>
                <a:cubicBezTo>
                  <a:pt x="46" y="8"/>
                  <a:pt x="46" y="10"/>
                  <a:pt x="46" y="11"/>
                </a:cubicBezTo>
                <a:cubicBezTo>
                  <a:pt x="46" y="13"/>
                  <a:pt x="46" y="14"/>
                  <a:pt x="46" y="15"/>
                </a:cubicBezTo>
                <a:cubicBezTo>
                  <a:pt x="46" y="16"/>
                  <a:pt x="45" y="17"/>
                  <a:pt x="44" y="18"/>
                </a:cubicBezTo>
                <a:cubicBezTo>
                  <a:pt x="44" y="19"/>
                  <a:pt x="43" y="19"/>
                  <a:pt x="42" y="19"/>
                </a:cubicBezTo>
                <a:cubicBezTo>
                  <a:pt x="42" y="20"/>
                  <a:pt x="41" y="20"/>
                  <a:pt x="40" y="20"/>
                </a:cubicBezTo>
                <a:cubicBezTo>
                  <a:pt x="38" y="20"/>
                  <a:pt x="37" y="19"/>
                  <a:pt x="36" y="19"/>
                </a:cubicBezTo>
                <a:cubicBezTo>
                  <a:pt x="37" y="16"/>
                  <a:pt x="37" y="13"/>
                  <a:pt x="37" y="11"/>
                </a:cubicBezTo>
                <a:cubicBezTo>
                  <a:pt x="37" y="10"/>
                  <a:pt x="37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1" y="7"/>
                  <a:pt x="30" y="8"/>
                </a:cubicBezTo>
                <a:cubicBezTo>
                  <a:pt x="29" y="9"/>
                  <a:pt x="27" y="11"/>
                  <a:pt x="26" y="13"/>
                </a:cubicBezTo>
                <a:cubicBezTo>
                  <a:pt x="25" y="15"/>
                  <a:pt x="24" y="17"/>
                  <a:pt x="23" y="19"/>
                </a:cubicBezTo>
                <a:cubicBezTo>
                  <a:pt x="22" y="22"/>
                  <a:pt x="21" y="24"/>
                  <a:pt x="20" y="27"/>
                </a:cubicBezTo>
                <a:cubicBezTo>
                  <a:pt x="20" y="30"/>
                  <a:pt x="19" y="32"/>
                  <a:pt x="19" y="35"/>
                </a:cubicBezTo>
                <a:cubicBezTo>
                  <a:pt x="18" y="37"/>
                  <a:pt x="18" y="40"/>
                  <a:pt x="18" y="42"/>
                </a:cubicBezTo>
                <a:cubicBezTo>
                  <a:pt x="18" y="44"/>
                  <a:pt x="18" y="46"/>
                  <a:pt x="19" y="47"/>
                </a:cubicBezTo>
                <a:cubicBezTo>
                  <a:pt x="19" y="49"/>
                  <a:pt x="19" y="50"/>
                  <a:pt x="20" y="50"/>
                </a:cubicBezTo>
                <a:cubicBezTo>
                  <a:pt x="21" y="51"/>
                  <a:pt x="22" y="52"/>
                  <a:pt x="23" y="52"/>
                </a:cubicBezTo>
                <a:cubicBezTo>
                  <a:pt x="24" y="52"/>
                  <a:pt x="25" y="52"/>
                  <a:pt x="27" y="52"/>
                </a:cubicBezTo>
                <a:cubicBezTo>
                  <a:pt x="29" y="52"/>
                  <a:pt x="31" y="52"/>
                  <a:pt x="33" y="51"/>
                </a:cubicBezTo>
                <a:cubicBezTo>
                  <a:pt x="35" y="51"/>
                  <a:pt x="37" y="50"/>
                  <a:pt x="39" y="49"/>
                </a:cubicBezTo>
                <a:cubicBezTo>
                  <a:pt x="41" y="48"/>
                  <a:pt x="42" y="46"/>
                  <a:pt x="44" y="45"/>
                </a:cubicBezTo>
                <a:cubicBezTo>
                  <a:pt x="45" y="43"/>
                  <a:pt x="47" y="42"/>
                  <a:pt x="48" y="40"/>
                </a:cubicBezTo>
                <a:lnTo>
                  <a:pt x="53" y="40"/>
                </a:ln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7" name="Freeform 1047">
            <a:extLst>
              <a:ext uri="{FF2B5EF4-FFF2-40B4-BE49-F238E27FC236}">
                <a16:creationId xmlns:a16="http://schemas.microsoft.com/office/drawing/2014/main" id="{8807CDBA-47BB-4173-BA84-01CF5CD7418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491565" y="2644058"/>
            <a:ext cx="134947" cy="184212"/>
          </a:xfrm>
          <a:custGeom>
            <a:avLst/>
            <a:gdLst>
              <a:gd name="T0" fmla="*/ 40 w 46"/>
              <a:gd name="T1" fmla="*/ 45 h 63"/>
              <a:gd name="T2" fmla="*/ 37 w 46"/>
              <a:gd name="T3" fmla="*/ 53 h 63"/>
              <a:gd name="T4" fmla="*/ 32 w 46"/>
              <a:gd name="T5" fmla="*/ 59 h 63"/>
              <a:gd name="T6" fmla="*/ 26 w 46"/>
              <a:gd name="T7" fmla="*/ 62 h 63"/>
              <a:gd name="T8" fmla="*/ 19 w 46"/>
              <a:gd name="T9" fmla="*/ 63 h 63"/>
              <a:gd name="T10" fmla="*/ 11 w 46"/>
              <a:gd name="T11" fmla="*/ 62 h 63"/>
              <a:gd name="T12" fmla="*/ 5 w 46"/>
              <a:gd name="T13" fmla="*/ 58 h 63"/>
              <a:gd name="T14" fmla="*/ 1 w 46"/>
              <a:gd name="T15" fmla="*/ 52 h 63"/>
              <a:gd name="T16" fmla="*/ 0 w 46"/>
              <a:gd name="T17" fmla="*/ 43 h 63"/>
              <a:gd name="T18" fmla="*/ 0 w 46"/>
              <a:gd name="T19" fmla="*/ 35 h 63"/>
              <a:gd name="T20" fmla="*/ 3 w 46"/>
              <a:gd name="T21" fmla="*/ 26 h 63"/>
              <a:gd name="T22" fmla="*/ 7 w 46"/>
              <a:gd name="T23" fmla="*/ 16 h 63"/>
              <a:gd name="T24" fmla="*/ 13 w 46"/>
              <a:gd name="T25" fmla="*/ 8 h 63"/>
              <a:gd name="T26" fmla="*/ 21 w 46"/>
              <a:gd name="T27" fmla="*/ 2 h 63"/>
              <a:gd name="T28" fmla="*/ 33 w 46"/>
              <a:gd name="T29" fmla="*/ 0 h 63"/>
              <a:gd name="T30" fmla="*/ 39 w 46"/>
              <a:gd name="T31" fmla="*/ 1 h 63"/>
              <a:gd name="T32" fmla="*/ 43 w 46"/>
              <a:gd name="T33" fmla="*/ 3 h 63"/>
              <a:gd name="T34" fmla="*/ 46 w 46"/>
              <a:gd name="T35" fmla="*/ 7 h 63"/>
              <a:gd name="T36" fmla="*/ 46 w 46"/>
              <a:gd name="T37" fmla="*/ 12 h 63"/>
              <a:gd name="T38" fmla="*/ 44 w 46"/>
              <a:gd name="T39" fmla="*/ 21 h 63"/>
              <a:gd name="T40" fmla="*/ 38 w 46"/>
              <a:gd name="T41" fmla="*/ 29 h 63"/>
              <a:gd name="T42" fmla="*/ 29 w 46"/>
              <a:gd name="T43" fmla="*/ 35 h 63"/>
              <a:gd name="T44" fmla="*/ 18 w 46"/>
              <a:gd name="T45" fmla="*/ 37 h 63"/>
              <a:gd name="T46" fmla="*/ 18 w 46"/>
              <a:gd name="T47" fmla="*/ 39 h 63"/>
              <a:gd name="T48" fmla="*/ 18 w 46"/>
              <a:gd name="T49" fmla="*/ 41 h 63"/>
              <a:gd name="T50" fmla="*/ 18 w 46"/>
              <a:gd name="T51" fmla="*/ 46 h 63"/>
              <a:gd name="T52" fmla="*/ 20 w 46"/>
              <a:gd name="T53" fmla="*/ 49 h 63"/>
              <a:gd name="T54" fmla="*/ 22 w 46"/>
              <a:gd name="T55" fmla="*/ 51 h 63"/>
              <a:gd name="T56" fmla="*/ 25 w 46"/>
              <a:gd name="T57" fmla="*/ 51 h 63"/>
              <a:gd name="T58" fmla="*/ 29 w 46"/>
              <a:gd name="T59" fmla="*/ 51 h 63"/>
              <a:gd name="T60" fmla="*/ 33 w 46"/>
              <a:gd name="T61" fmla="*/ 49 h 63"/>
              <a:gd name="T62" fmla="*/ 37 w 46"/>
              <a:gd name="T63" fmla="*/ 47 h 63"/>
              <a:gd name="T64" fmla="*/ 40 w 46"/>
              <a:gd name="T65" fmla="*/ 45 h 63"/>
              <a:gd name="T66" fmla="*/ 19 w 46"/>
              <a:gd name="T67" fmla="*/ 31 h 63"/>
              <a:gd name="T68" fmla="*/ 26 w 46"/>
              <a:gd name="T69" fmla="*/ 30 h 63"/>
              <a:gd name="T70" fmla="*/ 31 w 46"/>
              <a:gd name="T71" fmla="*/ 25 h 63"/>
              <a:gd name="T72" fmla="*/ 35 w 46"/>
              <a:gd name="T73" fmla="*/ 19 h 63"/>
              <a:gd name="T74" fmla="*/ 37 w 46"/>
              <a:gd name="T75" fmla="*/ 11 h 63"/>
              <a:gd name="T76" fmla="*/ 36 w 46"/>
              <a:gd name="T77" fmla="*/ 8 h 63"/>
              <a:gd name="T78" fmla="*/ 34 w 46"/>
              <a:gd name="T79" fmla="*/ 6 h 63"/>
              <a:gd name="T80" fmla="*/ 29 w 46"/>
              <a:gd name="T81" fmla="*/ 9 h 63"/>
              <a:gd name="T82" fmla="*/ 25 w 46"/>
              <a:gd name="T83" fmla="*/ 15 h 63"/>
              <a:gd name="T84" fmla="*/ 21 w 46"/>
              <a:gd name="T85" fmla="*/ 23 h 63"/>
              <a:gd name="T86" fmla="*/ 19 w 46"/>
              <a:gd name="T87" fmla="*/ 3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" h="63">
                <a:moveTo>
                  <a:pt x="40" y="45"/>
                </a:moveTo>
                <a:cubicBezTo>
                  <a:pt x="39" y="48"/>
                  <a:pt x="38" y="51"/>
                  <a:pt x="37" y="53"/>
                </a:cubicBezTo>
                <a:cubicBezTo>
                  <a:pt x="35" y="56"/>
                  <a:pt x="34" y="58"/>
                  <a:pt x="32" y="59"/>
                </a:cubicBezTo>
                <a:cubicBezTo>
                  <a:pt x="30" y="60"/>
                  <a:pt x="28" y="61"/>
                  <a:pt x="26" y="62"/>
                </a:cubicBezTo>
                <a:cubicBezTo>
                  <a:pt x="23" y="62"/>
                  <a:pt x="21" y="63"/>
                  <a:pt x="19" y="63"/>
                </a:cubicBezTo>
                <a:cubicBezTo>
                  <a:pt x="16" y="63"/>
                  <a:pt x="13" y="62"/>
                  <a:pt x="11" y="62"/>
                </a:cubicBezTo>
                <a:cubicBezTo>
                  <a:pt x="9" y="61"/>
                  <a:pt x="7" y="60"/>
                  <a:pt x="5" y="58"/>
                </a:cubicBezTo>
                <a:cubicBezTo>
                  <a:pt x="3" y="57"/>
                  <a:pt x="2" y="55"/>
                  <a:pt x="1" y="52"/>
                </a:cubicBezTo>
                <a:cubicBezTo>
                  <a:pt x="0" y="50"/>
                  <a:pt x="0" y="47"/>
                  <a:pt x="0" y="43"/>
                </a:cubicBezTo>
                <a:cubicBezTo>
                  <a:pt x="0" y="41"/>
                  <a:pt x="0" y="38"/>
                  <a:pt x="0" y="35"/>
                </a:cubicBezTo>
                <a:cubicBezTo>
                  <a:pt x="1" y="32"/>
                  <a:pt x="2" y="29"/>
                  <a:pt x="3" y="26"/>
                </a:cubicBezTo>
                <a:cubicBezTo>
                  <a:pt x="4" y="23"/>
                  <a:pt x="5" y="19"/>
                  <a:pt x="7" y="16"/>
                </a:cubicBezTo>
                <a:cubicBezTo>
                  <a:pt x="8" y="13"/>
                  <a:pt x="11" y="10"/>
                  <a:pt x="13" y="8"/>
                </a:cubicBezTo>
                <a:cubicBezTo>
                  <a:pt x="15" y="6"/>
                  <a:pt x="18" y="4"/>
                  <a:pt x="21" y="2"/>
                </a:cubicBezTo>
                <a:cubicBezTo>
                  <a:pt x="25" y="1"/>
                  <a:pt x="28" y="0"/>
                  <a:pt x="33" y="0"/>
                </a:cubicBezTo>
                <a:cubicBezTo>
                  <a:pt x="35" y="0"/>
                  <a:pt x="38" y="0"/>
                  <a:pt x="39" y="1"/>
                </a:cubicBezTo>
                <a:cubicBezTo>
                  <a:pt x="41" y="2"/>
                  <a:pt x="42" y="2"/>
                  <a:pt x="43" y="3"/>
                </a:cubicBezTo>
                <a:cubicBezTo>
                  <a:pt x="44" y="5"/>
                  <a:pt x="45" y="6"/>
                  <a:pt x="46" y="7"/>
                </a:cubicBezTo>
                <a:cubicBezTo>
                  <a:pt x="46" y="9"/>
                  <a:pt x="46" y="10"/>
                  <a:pt x="46" y="12"/>
                </a:cubicBezTo>
                <a:cubicBezTo>
                  <a:pt x="46" y="15"/>
                  <a:pt x="45" y="18"/>
                  <a:pt x="44" y="21"/>
                </a:cubicBezTo>
                <a:cubicBezTo>
                  <a:pt x="42" y="24"/>
                  <a:pt x="40" y="27"/>
                  <a:pt x="38" y="29"/>
                </a:cubicBezTo>
                <a:cubicBezTo>
                  <a:pt x="35" y="32"/>
                  <a:pt x="32" y="33"/>
                  <a:pt x="29" y="35"/>
                </a:cubicBezTo>
                <a:cubicBezTo>
                  <a:pt x="25" y="36"/>
                  <a:pt x="22" y="37"/>
                  <a:pt x="18" y="37"/>
                </a:cubicBezTo>
                <a:cubicBezTo>
                  <a:pt x="18" y="38"/>
                  <a:pt x="18" y="39"/>
                  <a:pt x="18" y="39"/>
                </a:cubicBezTo>
                <a:cubicBezTo>
                  <a:pt x="18" y="40"/>
                  <a:pt x="18" y="40"/>
                  <a:pt x="18" y="41"/>
                </a:cubicBezTo>
                <a:cubicBezTo>
                  <a:pt x="18" y="43"/>
                  <a:pt x="18" y="45"/>
                  <a:pt x="18" y="46"/>
                </a:cubicBezTo>
                <a:cubicBezTo>
                  <a:pt x="19" y="47"/>
                  <a:pt x="19" y="48"/>
                  <a:pt x="20" y="49"/>
                </a:cubicBezTo>
                <a:cubicBezTo>
                  <a:pt x="21" y="50"/>
                  <a:pt x="21" y="50"/>
                  <a:pt x="22" y="51"/>
                </a:cubicBezTo>
                <a:cubicBezTo>
                  <a:pt x="23" y="51"/>
                  <a:pt x="24" y="51"/>
                  <a:pt x="25" y="51"/>
                </a:cubicBezTo>
                <a:cubicBezTo>
                  <a:pt x="26" y="51"/>
                  <a:pt x="28" y="51"/>
                  <a:pt x="29" y="51"/>
                </a:cubicBezTo>
                <a:cubicBezTo>
                  <a:pt x="30" y="50"/>
                  <a:pt x="32" y="50"/>
                  <a:pt x="33" y="49"/>
                </a:cubicBezTo>
                <a:cubicBezTo>
                  <a:pt x="34" y="49"/>
                  <a:pt x="35" y="48"/>
                  <a:pt x="37" y="47"/>
                </a:cubicBezTo>
                <a:cubicBezTo>
                  <a:pt x="38" y="46"/>
                  <a:pt x="39" y="46"/>
                  <a:pt x="40" y="45"/>
                </a:cubicBezTo>
                <a:close/>
                <a:moveTo>
                  <a:pt x="19" y="31"/>
                </a:moveTo>
                <a:cubicBezTo>
                  <a:pt x="21" y="31"/>
                  <a:pt x="23" y="31"/>
                  <a:pt x="26" y="30"/>
                </a:cubicBezTo>
                <a:cubicBezTo>
                  <a:pt x="28" y="28"/>
                  <a:pt x="30" y="27"/>
                  <a:pt x="31" y="25"/>
                </a:cubicBezTo>
                <a:cubicBezTo>
                  <a:pt x="33" y="23"/>
                  <a:pt x="34" y="21"/>
                  <a:pt x="35" y="19"/>
                </a:cubicBezTo>
                <a:cubicBezTo>
                  <a:pt x="36" y="16"/>
                  <a:pt x="37" y="14"/>
                  <a:pt x="37" y="11"/>
                </a:cubicBezTo>
                <a:cubicBezTo>
                  <a:pt x="37" y="10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1" y="7"/>
                  <a:pt x="29" y="9"/>
                </a:cubicBezTo>
                <a:cubicBezTo>
                  <a:pt x="28" y="10"/>
                  <a:pt x="26" y="12"/>
                  <a:pt x="25" y="15"/>
                </a:cubicBezTo>
                <a:cubicBezTo>
                  <a:pt x="24" y="17"/>
                  <a:pt x="22" y="20"/>
                  <a:pt x="21" y="23"/>
                </a:cubicBezTo>
                <a:cubicBezTo>
                  <a:pt x="20" y="26"/>
                  <a:pt x="19" y="29"/>
                  <a:pt x="19" y="31"/>
                </a:cubicBezTo>
                <a:close/>
              </a:path>
            </a:pathLst>
          </a:custGeom>
          <a:solidFill>
            <a:srgbClr val="22A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8" name="Freeform 1048">
            <a:extLst>
              <a:ext uri="{FF2B5EF4-FFF2-40B4-BE49-F238E27FC236}">
                <a16:creationId xmlns:a16="http://schemas.microsoft.com/office/drawing/2014/main" id="{445C5591-05B1-4808-BADC-E1DBC84C3ACF}"/>
              </a:ext>
            </a:extLst>
          </p:cNvPr>
          <p:cNvSpPr>
            <a:spLocks/>
          </p:cNvSpPr>
          <p:nvPr userDrawn="1"/>
        </p:nvSpPr>
        <p:spPr bwMode="auto">
          <a:xfrm>
            <a:off x="9729013" y="2871110"/>
            <a:ext cx="244188" cy="289171"/>
          </a:xfrm>
          <a:custGeom>
            <a:avLst/>
            <a:gdLst>
              <a:gd name="T0" fmla="*/ 83 w 83"/>
              <a:gd name="T1" fmla="*/ 99 h 99"/>
              <a:gd name="T2" fmla="*/ 0 w 83"/>
              <a:gd name="T3" fmla="*/ 99 h 99"/>
              <a:gd name="T4" fmla="*/ 0 w 83"/>
              <a:gd name="T5" fmla="*/ 87 h 99"/>
              <a:gd name="T6" fmla="*/ 7 w 83"/>
              <a:gd name="T7" fmla="*/ 81 h 99"/>
              <a:gd name="T8" fmla="*/ 17 w 83"/>
              <a:gd name="T9" fmla="*/ 73 h 99"/>
              <a:gd name="T10" fmla="*/ 25 w 83"/>
              <a:gd name="T11" fmla="*/ 68 h 99"/>
              <a:gd name="T12" fmla="*/ 37 w 83"/>
              <a:gd name="T13" fmla="*/ 62 h 99"/>
              <a:gd name="T14" fmla="*/ 47 w 83"/>
              <a:gd name="T15" fmla="*/ 55 h 99"/>
              <a:gd name="T16" fmla="*/ 54 w 83"/>
              <a:gd name="T17" fmla="*/ 48 h 99"/>
              <a:gd name="T18" fmla="*/ 58 w 83"/>
              <a:gd name="T19" fmla="*/ 41 h 99"/>
              <a:gd name="T20" fmla="*/ 59 w 83"/>
              <a:gd name="T21" fmla="*/ 29 h 99"/>
              <a:gd name="T22" fmla="*/ 53 w 83"/>
              <a:gd name="T23" fmla="*/ 13 h 99"/>
              <a:gd name="T24" fmla="*/ 38 w 83"/>
              <a:gd name="T25" fmla="*/ 8 h 99"/>
              <a:gd name="T26" fmla="*/ 27 w 83"/>
              <a:gd name="T27" fmla="*/ 10 h 99"/>
              <a:gd name="T28" fmla="*/ 19 w 83"/>
              <a:gd name="T29" fmla="*/ 16 h 99"/>
              <a:gd name="T30" fmla="*/ 20 w 83"/>
              <a:gd name="T31" fmla="*/ 23 h 99"/>
              <a:gd name="T32" fmla="*/ 21 w 83"/>
              <a:gd name="T33" fmla="*/ 31 h 99"/>
              <a:gd name="T34" fmla="*/ 19 w 83"/>
              <a:gd name="T35" fmla="*/ 37 h 99"/>
              <a:gd name="T36" fmla="*/ 10 w 83"/>
              <a:gd name="T37" fmla="*/ 39 h 99"/>
              <a:gd name="T38" fmla="*/ 3 w 83"/>
              <a:gd name="T39" fmla="*/ 36 h 99"/>
              <a:gd name="T40" fmla="*/ 1 w 83"/>
              <a:gd name="T41" fmla="*/ 28 h 99"/>
              <a:gd name="T42" fmla="*/ 4 w 83"/>
              <a:gd name="T43" fmla="*/ 18 h 99"/>
              <a:gd name="T44" fmla="*/ 11 w 83"/>
              <a:gd name="T45" fmla="*/ 9 h 99"/>
              <a:gd name="T46" fmla="*/ 23 w 83"/>
              <a:gd name="T47" fmla="*/ 3 h 99"/>
              <a:gd name="T48" fmla="*/ 39 w 83"/>
              <a:gd name="T49" fmla="*/ 0 h 99"/>
              <a:gd name="T50" fmla="*/ 68 w 83"/>
              <a:gd name="T51" fmla="*/ 9 h 99"/>
              <a:gd name="T52" fmla="*/ 79 w 83"/>
              <a:gd name="T53" fmla="*/ 30 h 99"/>
              <a:gd name="T54" fmla="*/ 77 w 83"/>
              <a:gd name="T55" fmla="*/ 42 h 99"/>
              <a:gd name="T56" fmla="*/ 71 w 83"/>
              <a:gd name="T57" fmla="*/ 52 h 99"/>
              <a:gd name="T58" fmla="*/ 60 w 83"/>
              <a:gd name="T59" fmla="*/ 59 h 99"/>
              <a:gd name="T60" fmla="*/ 40 w 83"/>
              <a:gd name="T61" fmla="*/ 68 h 99"/>
              <a:gd name="T62" fmla="*/ 26 w 83"/>
              <a:gd name="T63" fmla="*/ 76 h 99"/>
              <a:gd name="T64" fmla="*/ 15 w 83"/>
              <a:gd name="T65" fmla="*/ 83 h 99"/>
              <a:gd name="T66" fmla="*/ 83 w 83"/>
              <a:gd name="T67" fmla="*/ 83 h 99"/>
              <a:gd name="T68" fmla="*/ 83 w 83"/>
              <a:gd name="T69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3" h="99">
                <a:moveTo>
                  <a:pt x="83" y="99"/>
                </a:moveTo>
                <a:cubicBezTo>
                  <a:pt x="0" y="99"/>
                  <a:pt x="0" y="99"/>
                  <a:pt x="0" y="99"/>
                </a:cubicBezTo>
                <a:cubicBezTo>
                  <a:pt x="0" y="87"/>
                  <a:pt x="0" y="87"/>
                  <a:pt x="0" y="87"/>
                </a:cubicBezTo>
                <a:cubicBezTo>
                  <a:pt x="2" y="85"/>
                  <a:pt x="4" y="83"/>
                  <a:pt x="7" y="81"/>
                </a:cubicBezTo>
                <a:cubicBezTo>
                  <a:pt x="9" y="78"/>
                  <a:pt x="13" y="76"/>
                  <a:pt x="17" y="73"/>
                </a:cubicBezTo>
                <a:cubicBezTo>
                  <a:pt x="19" y="72"/>
                  <a:pt x="22" y="70"/>
                  <a:pt x="25" y="68"/>
                </a:cubicBezTo>
                <a:cubicBezTo>
                  <a:pt x="29" y="66"/>
                  <a:pt x="32" y="64"/>
                  <a:pt x="37" y="62"/>
                </a:cubicBezTo>
                <a:cubicBezTo>
                  <a:pt x="41" y="59"/>
                  <a:pt x="45" y="57"/>
                  <a:pt x="47" y="55"/>
                </a:cubicBezTo>
                <a:cubicBezTo>
                  <a:pt x="50" y="53"/>
                  <a:pt x="52" y="51"/>
                  <a:pt x="54" y="48"/>
                </a:cubicBezTo>
                <a:cubicBezTo>
                  <a:pt x="56" y="46"/>
                  <a:pt x="57" y="44"/>
                  <a:pt x="58" y="41"/>
                </a:cubicBezTo>
                <a:cubicBezTo>
                  <a:pt x="58" y="38"/>
                  <a:pt x="59" y="34"/>
                  <a:pt x="59" y="29"/>
                </a:cubicBezTo>
                <a:cubicBezTo>
                  <a:pt x="59" y="22"/>
                  <a:pt x="57" y="16"/>
                  <a:pt x="53" y="13"/>
                </a:cubicBezTo>
                <a:cubicBezTo>
                  <a:pt x="49" y="10"/>
                  <a:pt x="44" y="8"/>
                  <a:pt x="38" y="8"/>
                </a:cubicBezTo>
                <a:cubicBezTo>
                  <a:pt x="34" y="8"/>
                  <a:pt x="30" y="9"/>
                  <a:pt x="27" y="10"/>
                </a:cubicBezTo>
                <a:cubicBezTo>
                  <a:pt x="23" y="12"/>
                  <a:pt x="21" y="14"/>
                  <a:pt x="19" y="16"/>
                </a:cubicBezTo>
                <a:cubicBezTo>
                  <a:pt x="19" y="18"/>
                  <a:pt x="20" y="20"/>
                  <a:pt x="20" y="23"/>
                </a:cubicBezTo>
                <a:cubicBezTo>
                  <a:pt x="21" y="26"/>
                  <a:pt x="21" y="28"/>
                  <a:pt x="21" y="31"/>
                </a:cubicBezTo>
                <a:cubicBezTo>
                  <a:pt x="21" y="33"/>
                  <a:pt x="20" y="35"/>
                  <a:pt x="19" y="37"/>
                </a:cubicBezTo>
                <a:cubicBezTo>
                  <a:pt x="17" y="39"/>
                  <a:pt x="14" y="39"/>
                  <a:pt x="10" y="39"/>
                </a:cubicBezTo>
                <a:cubicBezTo>
                  <a:pt x="7" y="39"/>
                  <a:pt x="5" y="38"/>
                  <a:pt x="3" y="36"/>
                </a:cubicBezTo>
                <a:cubicBezTo>
                  <a:pt x="2" y="34"/>
                  <a:pt x="1" y="32"/>
                  <a:pt x="1" y="28"/>
                </a:cubicBezTo>
                <a:cubicBezTo>
                  <a:pt x="1" y="25"/>
                  <a:pt x="2" y="22"/>
                  <a:pt x="4" y="18"/>
                </a:cubicBezTo>
                <a:cubicBezTo>
                  <a:pt x="5" y="15"/>
                  <a:pt x="8" y="12"/>
                  <a:pt x="11" y="9"/>
                </a:cubicBezTo>
                <a:cubicBezTo>
                  <a:pt x="15" y="7"/>
                  <a:pt x="19" y="5"/>
                  <a:pt x="23" y="3"/>
                </a:cubicBezTo>
                <a:cubicBezTo>
                  <a:pt x="28" y="1"/>
                  <a:pt x="33" y="0"/>
                  <a:pt x="39" y="0"/>
                </a:cubicBezTo>
                <a:cubicBezTo>
                  <a:pt x="51" y="0"/>
                  <a:pt x="61" y="3"/>
                  <a:pt x="68" y="9"/>
                </a:cubicBezTo>
                <a:cubicBezTo>
                  <a:pt x="75" y="14"/>
                  <a:pt x="79" y="21"/>
                  <a:pt x="79" y="30"/>
                </a:cubicBezTo>
                <a:cubicBezTo>
                  <a:pt x="79" y="35"/>
                  <a:pt x="78" y="39"/>
                  <a:pt x="77" y="42"/>
                </a:cubicBezTo>
                <a:cubicBezTo>
                  <a:pt x="76" y="46"/>
                  <a:pt x="74" y="49"/>
                  <a:pt x="71" y="52"/>
                </a:cubicBezTo>
                <a:cubicBezTo>
                  <a:pt x="68" y="55"/>
                  <a:pt x="64" y="57"/>
                  <a:pt x="60" y="59"/>
                </a:cubicBezTo>
                <a:cubicBezTo>
                  <a:pt x="55" y="62"/>
                  <a:pt x="49" y="65"/>
                  <a:pt x="40" y="68"/>
                </a:cubicBezTo>
                <a:cubicBezTo>
                  <a:pt x="35" y="71"/>
                  <a:pt x="30" y="73"/>
                  <a:pt x="26" y="76"/>
                </a:cubicBezTo>
                <a:cubicBezTo>
                  <a:pt x="21" y="78"/>
                  <a:pt x="18" y="81"/>
                  <a:pt x="15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9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9" name="Freeform 1049">
            <a:extLst>
              <a:ext uri="{FF2B5EF4-FFF2-40B4-BE49-F238E27FC236}">
                <a16:creationId xmlns:a16="http://schemas.microsoft.com/office/drawing/2014/main" id="{65970193-8D6A-46D7-AA5F-906D1E0948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024609" y="2871110"/>
            <a:ext cx="276319" cy="297739"/>
          </a:xfrm>
          <a:custGeom>
            <a:avLst/>
            <a:gdLst>
              <a:gd name="T0" fmla="*/ 83 w 94"/>
              <a:gd name="T1" fmla="*/ 16 h 102"/>
              <a:gd name="T2" fmla="*/ 91 w 94"/>
              <a:gd name="T3" fmla="*/ 32 h 102"/>
              <a:gd name="T4" fmla="*/ 94 w 94"/>
              <a:gd name="T5" fmla="*/ 51 h 102"/>
              <a:gd name="T6" fmla="*/ 90 w 94"/>
              <a:gd name="T7" fmla="*/ 73 h 102"/>
              <a:gd name="T8" fmla="*/ 81 w 94"/>
              <a:gd name="T9" fmla="*/ 89 h 102"/>
              <a:gd name="T10" fmla="*/ 66 w 94"/>
              <a:gd name="T11" fmla="*/ 98 h 102"/>
              <a:gd name="T12" fmla="*/ 47 w 94"/>
              <a:gd name="T13" fmla="*/ 102 h 102"/>
              <a:gd name="T14" fmla="*/ 26 w 94"/>
              <a:gd name="T15" fmla="*/ 98 h 102"/>
              <a:gd name="T16" fmla="*/ 12 w 94"/>
              <a:gd name="T17" fmla="*/ 87 h 102"/>
              <a:gd name="T18" fmla="*/ 3 w 94"/>
              <a:gd name="T19" fmla="*/ 71 h 102"/>
              <a:gd name="T20" fmla="*/ 0 w 94"/>
              <a:gd name="T21" fmla="*/ 51 h 102"/>
              <a:gd name="T22" fmla="*/ 3 w 94"/>
              <a:gd name="T23" fmla="*/ 32 h 102"/>
              <a:gd name="T24" fmla="*/ 12 w 94"/>
              <a:gd name="T25" fmla="*/ 15 h 102"/>
              <a:gd name="T26" fmla="*/ 26 w 94"/>
              <a:gd name="T27" fmla="*/ 4 h 102"/>
              <a:gd name="T28" fmla="*/ 47 w 94"/>
              <a:gd name="T29" fmla="*/ 0 h 102"/>
              <a:gd name="T30" fmla="*/ 68 w 94"/>
              <a:gd name="T31" fmla="*/ 5 h 102"/>
              <a:gd name="T32" fmla="*/ 83 w 94"/>
              <a:gd name="T33" fmla="*/ 16 h 102"/>
              <a:gd name="T34" fmla="*/ 74 w 94"/>
              <a:gd name="T35" fmla="*/ 51 h 102"/>
              <a:gd name="T36" fmla="*/ 67 w 94"/>
              <a:gd name="T37" fmla="*/ 18 h 102"/>
              <a:gd name="T38" fmla="*/ 47 w 94"/>
              <a:gd name="T39" fmla="*/ 7 h 102"/>
              <a:gd name="T40" fmla="*/ 27 w 94"/>
              <a:gd name="T41" fmla="*/ 18 h 102"/>
              <a:gd name="T42" fmla="*/ 20 w 94"/>
              <a:gd name="T43" fmla="*/ 51 h 102"/>
              <a:gd name="T44" fmla="*/ 27 w 94"/>
              <a:gd name="T45" fmla="*/ 83 h 102"/>
              <a:gd name="T46" fmla="*/ 47 w 94"/>
              <a:gd name="T47" fmla="*/ 96 h 102"/>
              <a:gd name="T48" fmla="*/ 67 w 94"/>
              <a:gd name="T49" fmla="*/ 83 h 102"/>
              <a:gd name="T50" fmla="*/ 74 w 94"/>
              <a:gd name="T51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" h="102">
                <a:moveTo>
                  <a:pt x="83" y="16"/>
                </a:moveTo>
                <a:cubicBezTo>
                  <a:pt x="86" y="20"/>
                  <a:pt x="89" y="26"/>
                  <a:pt x="91" y="32"/>
                </a:cubicBezTo>
                <a:cubicBezTo>
                  <a:pt x="93" y="38"/>
                  <a:pt x="94" y="44"/>
                  <a:pt x="94" y="51"/>
                </a:cubicBezTo>
                <a:cubicBezTo>
                  <a:pt x="94" y="59"/>
                  <a:pt x="93" y="66"/>
                  <a:pt x="90" y="73"/>
                </a:cubicBezTo>
                <a:cubicBezTo>
                  <a:pt x="88" y="79"/>
                  <a:pt x="85" y="84"/>
                  <a:pt x="81" y="89"/>
                </a:cubicBezTo>
                <a:cubicBezTo>
                  <a:pt x="77" y="93"/>
                  <a:pt x="72" y="96"/>
                  <a:pt x="66" y="98"/>
                </a:cubicBezTo>
                <a:cubicBezTo>
                  <a:pt x="60" y="101"/>
                  <a:pt x="54" y="102"/>
                  <a:pt x="47" y="102"/>
                </a:cubicBezTo>
                <a:cubicBezTo>
                  <a:pt x="39" y="102"/>
                  <a:pt x="32" y="100"/>
                  <a:pt x="26" y="98"/>
                </a:cubicBezTo>
                <a:cubicBezTo>
                  <a:pt x="20" y="95"/>
                  <a:pt x="16" y="92"/>
                  <a:pt x="12" y="87"/>
                </a:cubicBezTo>
                <a:cubicBezTo>
                  <a:pt x="8" y="83"/>
                  <a:pt x="5" y="77"/>
                  <a:pt x="3" y="71"/>
                </a:cubicBezTo>
                <a:cubicBezTo>
                  <a:pt x="1" y="65"/>
                  <a:pt x="0" y="58"/>
                  <a:pt x="0" y="51"/>
                </a:cubicBezTo>
                <a:cubicBezTo>
                  <a:pt x="0" y="44"/>
                  <a:pt x="1" y="38"/>
                  <a:pt x="3" y="32"/>
                </a:cubicBezTo>
                <a:cubicBezTo>
                  <a:pt x="5" y="26"/>
                  <a:pt x="8" y="20"/>
                  <a:pt x="12" y="15"/>
                </a:cubicBezTo>
                <a:cubicBezTo>
                  <a:pt x="16" y="11"/>
                  <a:pt x="20" y="7"/>
                  <a:pt x="26" y="4"/>
                </a:cubicBezTo>
                <a:cubicBezTo>
                  <a:pt x="32" y="2"/>
                  <a:pt x="39" y="0"/>
                  <a:pt x="47" y="0"/>
                </a:cubicBezTo>
                <a:cubicBezTo>
                  <a:pt x="55" y="0"/>
                  <a:pt x="62" y="2"/>
                  <a:pt x="68" y="5"/>
                </a:cubicBezTo>
                <a:cubicBezTo>
                  <a:pt x="74" y="7"/>
                  <a:pt x="79" y="11"/>
                  <a:pt x="83" y="16"/>
                </a:cubicBezTo>
                <a:close/>
                <a:moveTo>
                  <a:pt x="74" y="51"/>
                </a:moveTo>
                <a:cubicBezTo>
                  <a:pt x="74" y="37"/>
                  <a:pt x="72" y="26"/>
                  <a:pt x="67" y="18"/>
                </a:cubicBezTo>
                <a:cubicBezTo>
                  <a:pt x="62" y="10"/>
                  <a:pt x="55" y="7"/>
                  <a:pt x="47" y="7"/>
                </a:cubicBezTo>
                <a:cubicBezTo>
                  <a:pt x="39" y="7"/>
                  <a:pt x="32" y="10"/>
                  <a:pt x="27" y="18"/>
                </a:cubicBezTo>
                <a:cubicBezTo>
                  <a:pt x="22" y="26"/>
                  <a:pt x="20" y="37"/>
                  <a:pt x="20" y="51"/>
                </a:cubicBezTo>
                <a:cubicBezTo>
                  <a:pt x="20" y="64"/>
                  <a:pt x="22" y="75"/>
                  <a:pt x="27" y="83"/>
                </a:cubicBezTo>
                <a:cubicBezTo>
                  <a:pt x="32" y="92"/>
                  <a:pt x="38" y="96"/>
                  <a:pt x="47" y="96"/>
                </a:cubicBezTo>
                <a:cubicBezTo>
                  <a:pt x="56" y="96"/>
                  <a:pt x="62" y="92"/>
                  <a:pt x="67" y="83"/>
                </a:cubicBezTo>
                <a:cubicBezTo>
                  <a:pt x="72" y="75"/>
                  <a:pt x="74" y="64"/>
                  <a:pt x="74" y="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0" name="Freeform 1050">
            <a:extLst>
              <a:ext uri="{FF2B5EF4-FFF2-40B4-BE49-F238E27FC236}">
                <a16:creationId xmlns:a16="http://schemas.microsoft.com/office/drawing/2014/main" id="{4C4012D7-ECBD-450F-AA16-7F46C1308CE8}"/>
              </a:ext>
            </a:extLst>
          </p:cNvPr>
          <p:cNvSpPr>
            <a:spLocks/>
          </p:cNvSpPr>
          <p:nvPr userDrawn="1"/>
        </p:nvSpPr>
        <p:spPr bwMode="auto">
          <a:xfrm>
            <a:off x="10363045" y="2871110"/>
            <a:ext cx="175644" cy="289171"/>
          </a:xfrm>
          <a:custGeom>
            <a:avLst/>
            <a:gdLst>
              <a:gd name="T0" fmla="*/ 60 w 60"/>
              <a:gd name="T1" fmla="*/ 99 h 99"/>
              <a:gd name="T2" fmla="*/ 0 w 60"/>
              <a:gd name="T3" fmla="*/ 99 h 99"/>
              <a:gd name="T4" fmla="*/ 0 w 60"/>
              <a:gd name="T5" fmla="*/ 93 h 99"/>
              <a:gd name="T6" fmla="*/ 8 w 60"/>
              <a:gd name="T7" fmla="*/ 92 h 99"/>
              <a:gd name="T8" fmla="*/ 16 w 60"/>
              <a:gd name="T9" fmla="*/ 91 h 99"/>
              <a:gd name="T10" fmla="*/ 20 w 60"/>
              <a:gd name="T11" fmla="*/ 88 h 99"/>
              <a:gd name="T12" fmla="*/ 22 w 60"/>
              <a:gd name="T13" fmla="*/ 82 h 99"/>
              <a:gd name="T14" fmla="*/ 22 w 60"/>
              <a:gd name="T15" fmla="*/ 19 h 99"/>
              <a:gd name="T16" fmla="*/ 0 w 60"/>
              <a:gd name="T17" fmla="*/ 19 h 99"/>
              <a:gd name="T18" fmla="*/ 0 w 60"/>
              <a:gd name="T19" fmla="*/ 12 h 99"/>
              <a:gd name="T20" fmla="*/ 5 w 60"/>
              <a:gd name="T21" fmla="*/ 12 h 99"/>
              <a:gd name="T22" fmla="*/ 22 w 60"/>
              <a:gd name="T23" fmla="*/ 8 h 99"/>
              <a:gd name="T24" fmla="*/ 33 w 60"/>
              <a:gd name="T25" fmla="*/ 0 h 99"/>
              <a:gd name="T26" fmla="*/ 40 w 60"/>
              <a:gd name="T27" fmla="*/ 0 h 99"/>
              <a:gd name="T28" fmla="*/ 40 w 60"/>
              <a:gd name="T29" fmla="*/ 14 h 99"/>
              <a:gd name="T30" fmla="*/ 39 w 60"/>
              <a:gd name="T31" fmla="*/ 28 h 99"/>
              <a:gd name="T32" fmla="*/ 39 w 60"/>
              <a:gd name="T33" fmla="*/ 81 h 99"/>
              <a:gd name="T34" fmla="*/ 41 w 60"/>
              <a:gd name="T35" fmla="*/ 86 h 99"/>
              <a:gd name="T36" fmla="*/ 45 w 60"/>
              <a:gd name="T37" fmla="*/ 90 h 99"/>
              <a:gd name="T38" fmla="*/ 52 w 60"/>
              <a:gd name="T39" fmla="*/ 92 h 99"/>
              <a:gd name="T40" fmla="*/ 60 w 60"/>
              <a:gd name="T41" fmla="*/ 93 h 99"/>
              <a:gd name="T42" fmla="*/ 60 w 60"/>
              <a:gd name="T43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9">
                <a:moveTo>
                  <a:pt x="60" y="99"/>
                </a:moveTo>
                <a:cubicBezTo>
                  <a:pt x="0" y="99"/>
                  <a:pt x="0" y="99"/>
                  <a:pt x="0" y="99"/>
                </a:cubicBezTo>
                <a:cubicBezTo>
                  <a:pt x="0" y="93"/>
                  <a:pt x="0" y="93"/>
                  <a:pt x="0" y="93"/>
                </a:cubicBezTo>
                <a:cubicBezTo>
                  <a:pt x="2" y="92"/>
                  <a:pt x="5" y="92"/>
                  <a:pt x="8" y="92"/>
                </a:cubicBezTo>
                <a:cubicBezTo>
                  <a:pt x="12" y="91"/>
                  <a:pt x="15" y="91"/>
                  <a:pt x="16" y="91"/>
                </a:cubicBezTo>
                <a:cubicBezTo>
                  <a:pt x="18" y="90"/>
                  <a:pt x="19" y="89"/>
                  <a:pt x="20" y="88"/>
                </a:cubicBezTo>
                <a:cubicBezTo>
                  <a:pt x="21" y="86"/>
                  <a:pt x="22" y="84"/>
                  <a:pt x="22" y="82"/>
                </a:cubicBezTo>
                <a:cubicBezTo>
                  <a:pt x="22" y="19"/>
                  <a:pt x="22" y="19"/>
                  <a:pt x="22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2"/>
                  <a:pt x="0" y="12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11" y="12"/>
                  <a:pt x="17" y="11"/>
                  <a:pt x="22" y="8"/>
                </a:cubicBezTo>
                <a:cubicBezTo>
                  <a:pt x="27" y="6"/>
                  <a:pt x="31" y="3"/>
                  <a:pt x="3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4"/>
                  <a:pt x="40" y="9"/>
                  <a:pt x="40" y="14"/>
                </a:cubicBezTo>
                <a:cubicBezTo>
                  <a:pt x="39" y="19"/>
                  <a:pt x="39" y="24"/>
                  <a:pt x="39" y="28"/>
                </a:cubicBezTo>
                <a:cubicBezTo>
                  <a:pt x="39" y="81"/>
                  <a:pt x="39" y="81"/>
                  <a:pt x="39" y="81"/>
                </a:cubicBezTo>
                <a:cubicBezTo>
                  <a:pt x="39" y="83"/>
                  <a:pt x="40" y="85"/>
                  <a:pt x="41" y="86"/>
                </a:cubicBezTo>
                <a:cubicBezTo>
                  <a:pt x="42" y="88"/>
                  <a:pt x="43" y="89"/>
                  <a:pt x="45" y="90"/>
                </a:cubicBezTo>
                <a:cubicBezTo>
                  <a:pt x="46" y="91"/>
                  <a:pt x="49" y="91"/>
                  <a:pt x="52" y="92"/>
                </a:cubicBezTo>
                <a:cubicBezTo>
                  <a:pt x="56" y="92"/>
                  <a:pt x="58" y="93"/>
                  <a:pt x="60" y="93"/>
                </a:cubicBezTo>
                <a:lnTo>
                  <a:pt x="60" y="9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1" name="Freeform 1051">
            <a:extLst>
              <a:ext uri="{FF2B5EF4-FFF2-40B4-BE49-F238E27FC236}">
                <a16:creationId xmlns:a16="http://schemas.microsoft.com/office/drawing/2014/main" id="{0E4FA553-DA93-49CE-8FF3-BD908739F6C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585813" y="2871110"/>
            <a:ext cx="272035" cy="297739"/>
          </a:xfrm>
          <a:custGeom>
            <a:avLst/>
            <a:gdLst>
              <a:gd name="T0" fmla="*/ 82 w 93"/>
              <a:gd name="T1" fmla="*/ 16 h 102"/>
              <a:gd name="T2" fmla="*/ 90 w 93"/>
              <a:gd name="T3" fmla="*/ 32 h 102"/>
              <a:gd name="T4" fmla="*/ 93 w 93"/>
              <a:gd name="T5" fmla="*/ 51 h 102"/>
              <a:gd name="T6" fmla="*/ 90 w 93"/>
              <a:gd name="T7" fmla="*/ 73 h 102"/>
              <a:gd name="T8" fmla="*/ 80 w 93"/>
              <a:gd name="T9" fmla="*/ 89 h 102"/>
              <a:gd name="T10" fmla="*/ 65 w 93"/>
              <a:gd name="T11" fmla="*/ 98 h 102"/>
              <a:gd name="T12" fmla="*/ 46 w 93"/>
              <a:gd name="T13" fmla="*/ 102 h 102"/>
              <a:gd name="T14" fmla="*/ 26 w 93"/>
              <a:gd name="T15" fmla="*/ 98 h 102"/>
              <a:gd name="T16" fmla="*/ 11 w 93"/>
              <a:gd name="T17" fmla="*/ 87 h 102"/>
              <a:gd name="T18" fmla="*/ 2 w 93"/>
              <a:gd name="T19" fmla="*/ 71 h 102"/>
              <a:gd name="T20" fmla="*/ 0 w 93"/>
              <a:gd name="T21" fmla="*/ 51 h 102"/>
              <a:gd name="T22" fmla="*/ 2 w 93"/>
              <a:gd name="T23" fmla="*/ 32 h 102"/>
              <a:gd name="T24" fmla="*/ 11 w 93"/>
              <a:gd name="T25" fmla="*/ 15 h 102"/>
              <a:gd name="T26" fmla="*/ 26 w 93"/>
              <a:gd name="T27" fmla="*/ 4 h 102"/>
              <a:gd name="T28" fmla="*/ 46 w 93"/>
              <a:gd name="T29" fmla="*/ 0 h 102"/>
              <a:gd name="T30" fmla="*/ 67 w 93"/>
              <a:gd name="T31" fmla="*/ 5 h 102"/>
              <a:gd name="T32" fmla="*/ 82 w 93"/>
              <a:gd name="T33" fmla="*/ 16 h 102"/>
              <a:gd name="T34" fmla="*/ 74 w 93"/>
              <a:gd name="T35" fmla="*/ 51 h 102"/>
              <a:gd name="T36" fmla="*/ 66 w 93"/>
              <a:gd name="T37" fmla="*/ 18 h 102"/>
              <a:gd name="T38" fmla="*/ 47 w 93"/>
              <a:gd name="T39" fmla="*/ 7 h 102"/>
              <a:gd name="T40" fmla="*/ 27 w 93"/>
              <a:gd name="T41" fmla="*/ 18 h 102"/>
              <a:gd name="T42" fmla="*/ 19 w 93"/>
              <a:gd name="T43" fmla="*/ 51 h 102"/>
              <a:gd name="T44" fmla="*/ 26 w 93"/>
              <a:gd name="T45" fmla="*/ 83 h 102"/>
              <a:gd name="T46" fmla="*/ 46 w 93"/>
              <a:gd name="T47" fmla="*/ 96 h 102"/>
              <a:gd name="T48" fmla="*/ 66 w 93"/>
              <a:gd name="T49" fmla="*/ 83 h 102"/>
              <a:gd name="T50" fmla="*/ 74 w 93"/>
              <a:gd name="T51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3" h="102">
                <a:moveTo>
                  <a:pt x="82" y="16"/>
                </a:moveTo>
                <a:cubicBezTo>
                  <a:pt x="86" y="20"/>
                  <a:pt x="89" y="26"/>
                  <a:pt x="90" y="32"/>
                </a:cubicBezTo>
                <a:cubicBezTo>
                  <a:pt x="92" y="38"/>
                  <a:pt x="93" y="44"/>
                  <a:pt x="93" y="51"/>
                </a:cubicBezTo>
                <a:cubicBezTo>
                  <a:pt x="93" y="59"/>
                  <a:pt x="92" y="66"/>
                  <a:pt x="90" y="73"/>
                </a:cubicBezTo>
                <a:cubicBezTo>
                  <a:pt x="87" y="79"/>
                  <a:pt x="84" y="84"/>
                  <a:pt x="80" y="89"/>
                </a:cubicBezTo>
                <a:cubicBezTo>
                  <a:pt x="76" y="93"/>
                  <a:pt x="71" y="96"/>
                  <a:pt x="65" y="98"/>
                </a:cubicBezTo>
                <a:cubicBezTo>
                  <a:pt x="60" y="101"/>
                  <a:pt x="53" y="102"/>
                  <a:pt x="46" y="102"/>
                </a:cubicBezTo>
                <a:cubicBezTo>
                  <a:pt x="39" y="102"/>
                  <a:pt x="32" y="100"/>
                  <a:pt x="26" y="98"/>
                </a:cubicBezTo>
                <a:cubicBezTo>
                  <a:pt x="20" y="95"/>
                  <a:pt x="15" y="92"/>
                  <a:pt x="11" y="87"/>
                </a:cubicBezTo>
                <a:cubicBezTo>
                  <a:pt x="7" y="83"/>
                  <a:pt x="4" y="77"/>
                  <a:pt x="2" y="71"/>
                </a:cubicBezTo>
                <a:cubicBezTo>
                  <a:pt x="1" y="65"/>
                  <a:pt x="0" y="58"/>
                  <a:pt x="0" y="51"/>
                </a:cubicBezTo>
                <a:cubicBezTo>
                  <a:pt x="0" y="44"/>
                  <a:pt x="1" y="38"/>
                  <a:pt x="2" y="32"/>
                </a:cubicBezTo>
                <a:cubicBezTo>
                  <a:pt x="4" y="26"/>
                  <a:pt x="7" y="20"/>
                  <a:pt x="11" y="15"/>
                </a:cubicBezTo>
                <a:cubicBezTo>
                  <a:pt x="15" y="11"/>
                  <a:pt x="20" y="7"/>
                  <a:pt x="26" y="4"/>
                </a:cubicBezTo>
                <a:cubicBezTo>
                  <a:pt x="32" y="2"/>
                  <a:pt x="39" y="0"/>
                  <a:pt x="46" y="0"/>
                </a:cubicBezTo>
                <a:cubicBezTo>
                  <a:pt x="55" y="0"/>
                  <a:pt x="62" y="2"/>
                  <a:pt x="67" y="5"/>
                </a:cubicBezTo>
                <a:cubicBezTo>
                  <a:pt x="73" y="7"/>
                  <a:pt x="78" y="11"/>
                  <a:pt x="82" y="16"/>
                </a:cubicBezTo>
                <a:close/>
                <a:moveTo>
                  <a:pt x="74" y="51"/>
                </a:moveTo>
                <a:cubicBezTo>
                  <a:pt x="74" y="37"/>
                  <a:pt x="71" y="26"/>
                  <a:pt x="66" y="18"/>
                </a:cubicBezTo>
                <a:cubicBezTo>
                  <a:pt x="61" y="10"/>
                  <a:pt x="55" y="7"/>
                  <a:pt x="47" y="7"/>
                </a:cubicBezTo>
                <a:cubicBezTo>
                  <a:pt x="38" y="7"/>
                  <a:pt x="31" y="10"/>
                  <a:pt x="27" y="18"/>
                </a:cubicBezTo>
                <a:cubicBezTo>
                  <a:pt x="22" y="26"/>
                  <a:pt x="19" y="37"/>
                  <a:pt x="19" y="51"/>
                </a:cubicBezTo>
                <a:cubicBezTo>
                  <a:pt x="19" y="64"/>
                  <a:pt x="22" y="75"/>
                  <a:pt x="26" y="83"/>
                </a:cubicBezTo>
                <a:cubicBezTo>
                  <a:pt x="31" y="92"/>
                  <a:pt x="38" y="96"/>
                  <a:pt x="46" y="96"/>
                </a:cubicBezTo>
                <a:cubicBezTo>
                  <a:pt x="55" y="96"/>
                  <a:pt x="62" y="92"/>
                  <a:pt x="66" y="83"/>
                </a:cubicBezTo>
                <a:cubicBezTo>
                  <a:pt x="71" y="75"/>
                  <a:pt x="74" y="64"/>
                  <a:pt x="74" y="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2" name="Freeform 1052">
            <a:extLst>
              <a:ext uri="{FF2B5EF4-FFF2-40B4-BE49-F238E27FC236}">
                <a16:creationId xmlns:a16="http://schemas.microsoft.com/office/drawing/2014/main" id="{3220716B-F67F-4008-93B5-2FE61D08B9EE}"/>
              </a:ext>
            </a:extLst>
          </p:cNvPr>
          <p:cNvSpPr>
            <a:spLocks/>
          </p:cNvSpPr>
          <p:nvPr userDrawn="1"/>
        </p:nvSpPr>
        <p:spPr bwMode="auto">
          <a:xfrm>
            <a:off x="9688314" y="2464130"/>
            <a:ext cx="1201663" cy="0"/>
          </a:xfrm>
          <a:custGeom>
            <a:avLst/>
            <a:gdLst>
              <a:gd name="T0" fmla="*/ 0 w 561"/>
              <a:gd name="T1" fmla="*/ 561 w 561"/>
              <a:gd name="T2" fmla="*/ 0 w 56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61">
                <a:moveTo>
                  <a:pt x="0" y="0"/>
                </a:moveTo>
                <a:lnTo>
                  <a:pt x="561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3" name="Line 1053">
            <a:extLst>
              <a:ext uri="{FF2B5EF4-FFF2-40B4-BE49-F238E27FC236}">
                <a16:creationId xmlns:a16="http://schemas.microsoft.com/office/drawing/2014/main" id="{473A3CE8-4822-4470-B39F-7F79061FC8F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88314" y="2464130"/>
            <a:ext cx="12016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4" name="Rectangle 1054">
            <a:extLst>
              <a:ext uri="{FF2B5EF4-FFF2-40B4-BE49-F238E27FC236}">
                <a16:creationId xmlns:a16="http://schemas.microsoft.com/office/drawing/2014/main" id="{2B6F103B-BE97-4EA6-AA0B-B127838E46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88314" y="2453421"/>
            <a:ext cx="1201663" cy="214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055">
            <a:extLst>
              <a:ext uri="{FF2B5EF4-FFF2-40B4-BE49-F238E27FC236}">
                <a16:creationId xmlns:a16="http://schemas.microsoft.com/office/drawing/2014/main" id="{E8583F9A-AA22-4C61-85C8-CD2DA21246D8}"/>
              </a:ext>
            </a:extLst>
          </p:cNvPr>
          <p:cNvSpPr>
            <a:spLocks/>
          </p:cNvSpPr>
          <p:nvPr userDrawn="1"/>
        </p:nvSpPr>
        <p:spPr bwMode="auto">
          <a:xfrm>
            <a:off x="9688314" y="3222398"/>
            <a:ext cx="1201663" cy="0"/>
          </a:xfrm>
          <a:custGeom>
            <a:avLst/>
            <a:gdLst>
              <a:gd name="T0" fmla="*/ 0 w 561"/>
              <a:gd name="T1" fmla="*/ 561 w 561"/>
              <a:gd name="T2" fmla="*/ 0 w 56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61">
                <a:moveTo>
                  <a:pt x="0" y="0"/>
                </a:moveTo>
                <a:lnTo>
                  <a:pt x="561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6" name="Line 1056">
            <a:extLst>
              <a:ext uri="{FF2B5EF4-FFF2-40B4-BE49-F238E27FC236}">
                <a16:creationId xmlns:a16="http://schemas.microsoft.com/office/drawing/2014/main" id="{AFC42F10-83C2-4C58-B55B-66D3216F13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88314" y="3222398"/>
            <a:ext cx="12016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7" name="Rectangle 1057">
            <a:extLst>
              <a:ext uri="{FF2B5EF4-FFF2-40B4-BE49-F238E27FC236}">
                <a16:creationId xmlns:a16="http://schemas.microsoft.com/office/drawing/2014/main" id="{1AAC4F97-CF0B-4102-90BF-7EC2D1B476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88314" y="3213830"/>
            <a:ext cx="1201663" cy="192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E7050FDA-F4D9-4429-AD69-9CA070C79F4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10527" y="2086049"/>
            <a:ext cx="319152" cy="26283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 dirty="0">
                <a:solidFill>
                  <a:srgbClr val="00D6FF"/>
                </a:solidFill>
              </a:rPr>
              <a:t>About CodeValue</a:t>
            </a:r>
            <a:endParaRPr lang="LID4096" sz="4300" dirty="0">
              <a:solidFill>
                <a:srgbClr val="00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76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641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0671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655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Demo Name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ound Same Side Corner Rectangle 21">
            <a:extLst>
              <a:ext uri="{FF2B5EF4-FFF2-40B4-BE49-F238E27FC236}">
                <a16:creationId xmlns:a16="http://schemas.microsoft.com/office/drawing/2014/main" id="{CE207EFB-8DD7-4ABA-9A14-556FB650AD37}"/>
              </a:ext>
            </a:extLst>
          </p:cNvPr>
          <p:cNvSpPr/>
          <p:nvPr userDrawn="1"/>
        </p:nvSpPr>
        <p:spPr>
          <a:xfrm>
            <a:off x="4378726" y="1447471"/>
            <a:ext cx="6364684" cy="3977023"/>
          </a:xfrm>
          <a:prstGeom prst="round2SameRect">
            <a:avLst>
              <a:gd name="adj1" fmla="val 3811"/>
              <a:gd name="adj2" fmla="val 0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86287-2173-4BE7-8A6A-CEC3F689B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5200" y="5427181"/>
            <a:ext cx="8153400" cy="802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00D6FF"/>
                </a:solidFill>
              </a:rPr>
              <a:t>Demo</a:t>
            </a:r>
            <a:endParaRPr lang="LID4096" dirty="0">
              <a:solidFill>
                <a:srgbClr val="00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94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92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472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37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About Me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37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0077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667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if (</a:t>
            </a:r>
            <a:r>
              <a:rPr lang="en-US" dirty="0" err="1"/>
              <a:t>your_code_goes_here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Yay_for_you</a:t>
            </a:r>
            <a:r>
              <a:rPr lang="en-US" dirty="0"/>
              <a:t> = true;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20865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F1E6B7-E39F-BD4E-8984-4FA2E966647A}"/>
              </a:ext>
            </a:extLst>
          </p:cNvPr>
          <p:cNvSpPr/>
          <p:nvPr userDrawn="1"/>
        </p:nvSpPr>
        <p:spPr>
          <a:xfrm>
            <a:off x="0" y="1118182"/>
            <a:ext cx="12192000" cy="798650"/>
          </a:xfrm>
          <a:prstGeom prst="rect">
            <a:avLst/>
          </a:prstGeom>
          <a:gradFill>
            <a:gsLst>
              <a:gs pos="0">
                <a:schemeClr val="bg1">
                  <a:alpha val="62000"/>
                </a:schemeClr>
              </a:gs>
              <a:gs pos="64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699586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EEC50-7B6B-B84D-803C-0F77B1327D76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5941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2110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990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661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1820753" y="1204649"/>
            <a:ext cx="8550494" cy="222435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38916" y="4518169"/>
            <a:ext cx="4707161" cy="5253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8916" y="5099368"/>
            <a:ext cx="4707161" cy="10664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215680" y="4424694"/>
            <a:ext cx="1661319" cy="166131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9155" y="451816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8EE9E8-E99E-804A-8D5E-16AB8B37E2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15" y="372847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426252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849944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4300964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439443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4260043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Speaker Name</a:t>
            </a:r>
            <a:endParaRPr lang="LID4096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849944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Speaker Info</a:t>
            </a:r>
            <a:endParaRPr lang="LID4096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4273880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436735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758399" y="1335610"/>
            <a:ext cx="4675201" cy="12162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090C96-62C1-2746-8601-224E26C369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31" y="3241786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About Us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19779725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2053523"/>
            <a:ext cx="6094878" cy="158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0253C-AB55-3341-A403-1324F0DA5A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2" y="534051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About Us / About XXX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 dirty="0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4957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 dirty="0"/>
              <a:t>About CodeValue</a:t>
            </a:r>
            <a:endParaRPr lang="LID4096" sz="4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606BD-3143-4646-9D0B-4E9BF274F162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 dirty="0"/>
              <a:t>Awesome software company!</a:t>
            </a:r>
          </a:p>
          <a:p>
            <a:pPr lvl="0"/>
            <a:r>
              <a:rPr lang="en-US" sz="2800" dirty="0"/>
              <a:t>Technology experts </a:t>
            </a:r>
          </a:p>
          <a:p>
            <a:pPr lvl="0"/>
            <a:r>
              <a:rPr lang="en-US" sz="2800" dirty="0"/>
              <a:t>High quality software development solutions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32B18-06C1-4C47-B3D1-2D705D474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113383"/>
            <a:ext cx="4075612" cy="5987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C0B6ED-4FAA-EC4F-85C6-5EEC817550FB}"/>
              </a:ext>
            </a:extLst>
          </p:cNvPr>
          <p:cNvGrpSpPr/>
          <p:nvPr userDrawn="1"/>
        </p:nvGrpSpPr>
        <p:grpSpPr>
          <a:xfrm>
            <a:off x="748043" y="3148555"/>
            <a:ext cx="10751399" cy="1399344"/>
            <a:chOff x="748043" y="1465419"/>
            <a:chExt cx="10751399" cy="139934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3ACFD8-55A4-3847-84D9-CF1B22DE6D9C}"/>
                </a:ext>
              </a:extLst>
            </p:cNvPr>
            <p:cNvSpPr/>
            <p:nvPr/>
          </p:nvSpPr>
          <p:spPr>
            <a:xfrm>
              <a:off x="748043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C2EDD02-754D-8E43-B82F-CF0D0A2D1202}"/>
                </a:ext>
              </a:extLst>
            </p:cNvPr>
            <p:cNvSpPr/>
            <p:nvPr/>
          </p:nvSpPr>
          <p:spPr>
            <a:xfrm>
              <a:off x="2924944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F63B70C-C71B-1A41-A56A-49264C50026C}"/>
                </a:ext>
              </a:extLst>
            </p:cNvPr>
            <p:cNvSpPr/>
            <p:nvPr/>
          </p:nvSpPr>
          <p:spPr>
            <a:xfrm>
              <a:off x="5101845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1FCD245-1077-A844-8197-0935B828686F}"/>
                </a:ext>
              </a:extLst>
            </p:cNvPr>
            <p:cNvSpPr/>
            <p:nvPr/>
          </p:nvSpPr>
          <p:spPr>
            <a:xfrm>
              <a:off x="7278747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B2C217-DB80-5446-8017-96919D487909}"/>
                </a:ext>
              </a:extLst>
            </p:cNvPr>
            <p:cNvSpPr/>
            <p:nvPr/>
          </p:nvSpPr>
          <p:spPr>
            <a:xfrm>
              <a:off x="9464783" y="1988677"/>
              <a:ext cx="2034659" cy="80821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18DBCCC-9B7F-9B4B-8B3E-4C2C4AE28FC6}"/>
                </a:ext>
              </a:extLst>
            </p:cNvPr>
            <p:cNvSpPr/>
            <p:nvPr/>
          </p:nvSpPr>
          <p:spPr>
            <a:xfrm>
              <a:off x="760373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Cloud Computing 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0CC9CD4-A9AE-404D-BBD6-9F93436D9194}"/>
                </a:ext>
              </a:extLst>
            </p:cNvPr>
            <p:cNvSpPr/>
            <p:nvPr/>
          </p:nvSpPr>
          <p:spPr>
            <a:xfrm>
              <a:off x="2936474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Advanced Mobile Technologies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FCBF02-19C3-6A43-B388-C671213E17E6}"/>
                </a:ext>
              </a:extLst>
            </p:cNvPr>
            <p:cNvSpPr/>
            <p:nvPr/>
          </p:nvSpPr>
          <p:spPr>
            <a:xfrm>
              <a:off x="5109980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UI/UX &amp; Graphic Design 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8DF492E-E04C-1543-8FF8-96588F0D1E68}"/>
                </a:ext>
              </a:extLst>
            </p:cNvPr>
            <p:cNvSpPr/>
            <p:nvPr/>
          </p:nvSpPr>
          <p:spPr>
            <a:xfrm>
              <a:off x="9471110" y="2076247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Cross Platform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kern="1200" dirty="0">
                  <a:solidFill>
                    <a:schemeClr val="bg1"/>
                  </a:solidFill>
                </a:rPr>
                <a:t>Development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373D51E-7776-A34A-B953-7D8D132CAC77}"/>
                </a:ext>
              </a:extLst>
            </p:cNvPr>
            <p:cNvSpPr/>
            <p:nvPr/>
          </p:nvSpPr>
          <p:spPr>
            <a:xfrm>
              <a:off x="7293613" y="2062566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Advanced Web Technologies 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58CA295-557A-AC42-9C4B-F9B148061BA3}"/>
                </a:ext>
              </a:extLst>
            </p:cNvPr>
            <p:cNvSpPr/>
            <p:nvPr/>
          </p:nvSpPr>
          <p:spPr>
            <a:xfrm>
              <a:off x="3025506" y="1468678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900" kern="1200" dirty="0"/>
                <a:t> </a:t>
              </a:r>
              <a:endParaRPr lang="en-US" sz="3900" kern="12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04F197-AC3D-254C-83B0-F8CED26D0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141" y="1608856"/>
              <a:ext cx="348223" cy="312883"/>
            </a:xfrm>
            <a:prstGeom prst="rect">
              <a:avLst/>
            </a:prstGeom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EE6388D-43F3-9E4A-95B9-8633106E53FC}"/>
                </a:ext>
              </a:extLst>
            </p:cNvPr>
            <p:cNvSpPr/>
            <p:nvPr/>
          </p:nvSpPr>
          <p:spPr>
            <a:xfrm>
              <a:off x="5202408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6FE421-BE04-3043-B21F-0E5F7263B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6402" y="1605599"/>
              <a:ext cx="299622" cy="312882"/>
            </a:xfrm>
            <a:prstGeom prst="rect">
              <a:avLst/>
            </a:prstGeom>
          </p:spPr>
        </p:pic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AD9F2E6-ABCA-3447-B8C6-8260E15FC492}"/>
                </a:ext>
              </a:extLst>
            </p:cNvPr>
            <p:cNvSpPr/>
            <p:nvPr/>
          </p:nvSpPr>
          <p:spPr>
            <a:xfrm>
              <a:off x="7379309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42BAB9A-69E7-834E-AFF9-A35D9CED8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3031" y="1628597"/>
              <a:ext cx="371259" cy="313530"/>
            </a:xfrm>
            <a:prstGeom prst="rect">
              <a:avLst/>
            </a:prstGeom>
          </p:spPr>
        </p:pic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A162AC2-8F57-BB48-9BA8-D47588F4BF29}"/>
                </a:ext>
              </a:extLst>
            </p:cNvPr>
            <p:cNvSpPr/>
            <p:nvPr/>
          </p:nvSpPr>
          <p:spPr>
            <a:xfrm>
              <a:off x="9565345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09591FC-D3D3-2249-83E8-68B9B88E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88063" y="1566091"/>
              <a:ext cx="355700" cy="373723"/>
            </a:xfrm>
            <a:prstGeom prst="rect">
              <a:avLst/>
            </a:prstGeom>
          </p:spPr>
        </p:pic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18C3F85-6A4E-384E-9650-72D342E48B13}"/>
                </a:ext>
              </a:extLst>
            </p:cNvPr>
            <p:cNvSpPr/>
            <p:nvPr/>
          </p:nvSpPr>
          <p:spPr>
            <a:xfrm>
              <a:off x="848605" y="1465419"/>
              <a:ext cx="592851" cy="592851"/>
            </a:xfrm>
            <a:custGeom>
              <a:avLst/>
              <a:gdLst>
                <a:gd name="connsiteX0" fmla="*/ 0 w 778623"/>
                <a:gd name="connsiteY0" fmla="*/ 389312 h 778623"/>
                <a:gd name="connsiteX1" fmla="*/ 389312 w 778623"/>
                <a:gd name="connsiteY1" fmla="*/ 0 h 778623"/>
                <a:gd name="connsiteX2" fmla="*/ 778624 w 778623"/>
                <a:gd name="connsiteY2" fmla="*/ 389312 h 778623"/>
                <a:gd name="connsiteX3" fmla="*/ 389312 w 778623"/>
                <a:gd name="connsiteY3" fmla="*/ 778624 h 778623"/>
                <a:gd name="connsiteX4" fmla="*/ 0 w 778623"/>
                <a:gd name="connsiteY4" fmla="*/ 389312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3" h="778623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900" kern="1200" dirty="0"/>
                <a:t> </a:t>
              </a:r>
              <a:endParaRPr lang="en-US" sz="3900" kern="1200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B5B49F-4CF6-B04A-8467-DD853054F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1140" y="1659585"/>
              <a:ext cx="341062" cy="18305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C0DD7A-8436-844F-97A1-4CD0EBFE5F76}"/>
              </a:ext>
            </a:extLst>
          </p:cNvPr>
          <p:cNvGrpSpPr/>
          <p:nvPr userDrawn="1"/>
        </p:nvGrpSpPr>
        <p:grpSpPr>
          <a:xfrm>
            <a:off x="760373" y="4847629"/>
            <a:ext cx="10771032" cy="1389683"/>
            <a:chOff x="760373" y="3316893"/>
            <a:chExt cx="10771032" cy="138968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FFD4DD7-EC62-5648-9D93-172EF2F24DD5}"/>
                </a:ext>
              </a:extLst>
            </p:cNvPr>
            <p:cNvSpPr/>
            <p:nvPr/>
          </p:nvSpPr>
          <p:spPr>
            <a:xfrm>
              <a:off x="760373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25C9CD-644A-6142-8DFA-F612ADCC1ECB}"/>
                </a:ext>
              </a:extLst>
            </p:cNvPr>
            <p:cNvSpPr/>
            <p:nvPr/>
          </p:nvSpPr>
          <p:spPr>
            <a:xfrm>
              <a:off x="2937274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8CAC4E60-956D-0141-BF9F-4F6EB0718331}"/>
                </a:ext>
              </a:extLst>
            </p:cNvPr>
            <p:cNvSpPr/>
            <p:nvPr/>
          </p:nvSpPr>
          <p:spPr>
            <a:xfrm>
              <a:off x="5114176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2E19639-6842-A54F-A59A-712685D41C54}"/>
                </a:ext>
              </a:extLst>
            </p:cNvPr>
            <p:cNvSpPr/>
            <p:nvPr/>
          </p:nvSpPr>
          <p:spPr>
            <a:xfrm>
              <a:off x="7291077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33DE3F4-7E8D-5E4A-9780-D106A3908C52}"/>
                </a:ext>
              </a:extLst>
            </p:cNvPr>
            <p:cNvSpPr/>
            <p:nvPr/>
          </p:nvSpPr>
          <p:spPr>
            <a:xfrm>
              <a:off x="9467976" y="3830491"/>
              <a:ext cx="2034659" cy="8082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475B71B-66B9-554F-B345-08AE8B2C214D}"/>
                </a:ext>
              </a:extLst>
            </p:cNvPr>
            <p:cNvSpPr/>
            <p:nvPr/>
          </p:nvSpPr>
          <p:spPr>
            <a:xfrm>
              <a:off x="771902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ALM &amp; DevOps 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0EFD839-6CC5-154B-91FB-E5E29DFED595}"/>
                </a:ext>
              </a:extLst>
            </p:cNvPr>
            <p:cNvSpPr/>
            <p:nvPr/>
          </p:nvSpPr>
          <p:spPr>
            <a:xfrm>
              <a:off x="2945409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Software Architecture 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4D2C741-B128-A948-8139-41BB5C9F12BE}"/>
                </a:ext>
              </a:extLst>
            </p:cNvPr>
            <p:cNvSpPr/>
            <p:nvPr/>
          </p:nvSpPr>
          <p:spPr>
            <a:xfrm>
              <a:off x="5129042" y="390438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IOT &amp; Embedded Software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F26B9E2-6099-024A-B052-2136CC2706A3}"/>
                </a:ext>
              </a:extLst>
            </p:cNvPr>
            <p:cNvSpPr/>
            <p:nvPr/>
          </p:nvSpPr>
          <p:spPr>
            <a:xfrm>
              <a:off x="7321059" y="3904380"/>
              <a:ext cx="195804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bg1"/>
                  </a:solidFill>
                </a:rPr>
                <a:t>Training &amp; Mentoring</a:t>
              </a: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61893C-E07F-6146-9887-1DF9DD2ED559}"/>
                </a:ext>
              </a:extLst>
            </p:cNvPr>
            <p:cNvSpPr/>
            <p:nvPr/>
          </p:nvSpPr>
          <p:spPr>
            <a:xfrm>
              <a:off x="9425950" y="3918060"/>
              <a:ext cx="2105455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4" tIns="64008" rIns="64009" bIns="64008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0B33562-2202-EF45-892C-2BE161668F9C}"/>
                </a:ext>
              </a:extLst>
            </p:cNvPr>
            <p:cNvSpPr/>
            <p:nvPr/>
          </p:nvSpPr>
          <p:spPr>
            <a:xfrm>
              <a:off x="9480263" y="3869390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 w="31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bg1"/>
                  </a:solidFill>
                </a:rPr>
                <a:t>Development Management &amp; Methodology</a:t>
              </a: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4EBA88E-BA13-0247-B6D7-33B39109764D}"/>
                </a:ext>
              </a:extLst>
            </p:cNvPr>
            <p:cNvSpPr/>
            <p:nvPr/>
          </p:nvSpPr>
          <p:spPr>
            <a:xfrm>
              <a:off x="9551321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CC58966-0031-6C4F-B846-81AB5E1EE5BB}"/>
                </a:ext>
              </a:extLst>
            </p:cNvPr>
            <p:cNvSpPr/>
            <p:nvPr/>
          </p:nvSpPr>
          <p:spPr>
            <a:xfrm>
              <a:off x="857491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3B08C1-A486-DE46-B8E8-660D303C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1634" y="3470525"/>
              <a:ext cx="314150" cy="299527"/>
            </a:xfrm>
            <a:prstGeom prst="rect">
              <a:avLst/>
            </a:prstGeom>
          </p:spPr>
        </p:pic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82401B7-1F8C-4E40-B1CE-7C08985BB03A}"/>
                </a:ext>
              </a:extLst>
            </p:cNvPr>
            <p:cNvSpPr/>
            <p:nvPr/>
          </p:nvSpPr>
          <p:spPr>
            <a:xfrm>
              <a:off x="3030949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6AAA7EE-28FF-EA4D-A88F-360DE99A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7488" y="3471150"/>
              <a:ext cx="346309" cy="282435"/>
            </a:xfrm>
            <a:prstGeom prst="rect">
              <a:avLst/>
            </a:prstGeom>
          </p:spPr>
        </p:pic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9D51E18-9453-0248-B5DA-9049AA449915}"/>
                </a:ext>
              </a:extLst>
            </p:cNvPr>
            <p:cNvSpPr/>
            <p:nvPr/>
          </p:nvSpPr>
          <p:spPr>
            <a:xfrm>
              <a:off x="5204407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0D0EF8D-7492-3546-9BEB-8A83EF67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32653" y="3452296"/>
              <a:ext cx="337066" cy="335985"/>
            </a:xfrm>
            <a:prstGeom prst="rect">
              <a:avLst/>
            </a:prstGeom>
          </p:spPr>
        </p:pic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C427B11-3B9D-7A45-AD7A-E78EF5F87031}"/>
                </a:ext>
              </a:extLst>
            </p:cNvPr>
            <p:cNvSpPr/>
            <p:nvPr/>
          </p:nvSpPr>
          <p:spPr>
            <a:xfrm>
              <a:off x="7377865" y="3316893"/>
              <a:ext cx="592852" cy="592852"/>
            </a:xfrm>
            <a:custGeom>
              <a:avLst/>
              <a:gdLst>
                <a:gd name="connsiteX0" fmla="*/ 0 w 778624"/>
                <a:gd name="connsiteY0" fmla="*/ 389312 h 778624"/>
                <a:gd name="connsiteX1" fmla="*/ 389312 w 778624"/>
                <a:gd name="connsiteY1" fmla="*/ 0 h 778624"/>
                <a:gd name="connsiteX2" fmla="*/ 778624 w 778624"/>
                <a:gd name="connsiteY2" fmla="*/ 389312 h 778624"/>
                <a:gd name="connsiteX3" fmla="*/ 389312 w 778624"/>
                <a:gd name="connsiteY3" fmla="*/ 778624 h 778624"/>
                <a:gd name="connsiteX4" fmla="*/ 0 w 778624"/>
                <a:gd name="connsiteY4" fmla="*/ 389312 h 77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624" h="778624">
                  <a:moveTo>
                    <a:pt x="0" y="389312"/>
                  </a:moveTo>
                  <a:cubicBezTo>
                    <a:pt x="0" y="174301"/>
                    <a:pt x="174301" y="0"/>
                    <a:pt x="389312" y="0"/>
                  </a:cubicBezTo>
                  <a:cubicBezTo>
                    <a:pt x="604323" y="0"/>
                    <a:pt x="778624" y="174301"/>
                    <a:pt x="778624" y="389312"/>
                  </a:cubicBezTo>
                  <a:cubicBezTo>
                    <a:pt x="778624" y="604323"/>
                    <a:pt x="604323" y="778624"/>
                    <a:pt x="389312" y="778624"/>
                  </a:cubicBezTo>
                  <a:cubicBezTo>
                    <a:pt x="174301" y="778624"/>
                    <a:pt x="0" y="604323"/>
                    <a:pt x="0" y="389312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027" tIns="114027" rIns="114027" bIns="11402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3B39926-2F8D-3741-83FF-9DABEC83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61815" y="3488764"/>
              <a:ext cx="420749" cy="2145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E69B278-E067-8E41-9DF2-93A2B1A37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02304" y="3478758"/>
              <a:ext cx="327028" cy="325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6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A07B0-DF2C-41A4-AC2A-B2277C7A0FCF}"/>
              </a:ext>
            </a:extLst>
          </p:cNvPr>
          <p:cNvSpPr/>
          <p:nvPr userDrawn="1"/>
        </p:nvSpPr>
        <p:spPr>
          <a:xfrm>
            <a:off x="0" y="5013176"/>
            <a:ext cx="12183315" cy="871614"/>
          </a:xfrm>
          <a:prstGeom prst="rect">
            <a:avLst/>
          </a:prstGeom>
          <a:solidFill>
            <a:srgbClr val="007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5" name="AutoShape 166">
            <a:extLst>
              <a:ext uri="{FF2B5EF4-FFF2-40B4-BE49-F238E27FC236}">
                <a16:creationId xmlns:a16="http://schemas.microsoft.com/office/drawing/2014/main" id="{04CB92CE-5ED8-4D4B-AF65-5A29B0C333AC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5077171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45">
            <a:extLst>
              <a:ext uri="{FF2B5EF4-FFF2-40B4-BE49-F238E27FC236}">
                <a16:creationId xmlns:a16="http://schemas.microsoft.com/office/drawing/2014/main" id="{80D25738-14D2-48AA-BAA4-916C737B6C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5148608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6">
            <a:extLst>
              <a:ext uri="{FF2B5EF4-FFF2-40B4-BE49-F238E27FC236}">
                <a16:creationId xmlns:a16="http://schemas.microsoft.com/office/drawing/2014/main" id="{CDD80A6D-D15E-4993-B764-849BB2D27391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5077171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E4E588-081E-46B6-A047-E9BEFFCA0903}"/>
              </a:ext>
            </a:extLst>
          </p:cNvPr>
          <p:cNvGrpSpPr/>
          <p:nvPr userDrawn="1"/>
        </p:nvGrpSpPr>
        <p:grpSpPr>
          <a:xfrm>
            <a:off x="9063038" y="5077171"/>
            <a:ext cx="2182813" cy="628650"/>
            <a:chOff x="9063038" y="5345113"/>
            <a:chExt cx="2182813" cy="628650"/>
          </a:xfrm>
        </p:grpSpPr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1790C90E-DB7F-4F2C-9B90-C18539D2F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7325" y="5378450"/>
              <a:ext cx="595313" cy="428625"/>
            </a:xfrm>
            <a:custGeom>
              <a:avLst/>
              <a:gdLst>
                <a:gd name="T0" fmla="*/ 275 w 275"/>
                <a:gd name="T1" fmla="*/ 23 h 197"/>
                <a:gd name="T2" fmla="*/ 274 w 275"/>
                <a:gd name="T3" fmla="*/ 0 h 197"/>
                <a:gd name="T4" fmla="*/ 242 w 275"/>
                <a:gd name="T5" fmla="*/ 11 h 197"/>
                <a:gd name="T6" fmla="*/ 244 w 275"/>
                <a:gd name="T7" fmla="*/ 58 h 197"/>
                <a:gd name="T8" fmla="*/ 275 w 275"/>
                <a:gd name="T9" fmla="*/ 46 h 197"/>
                <a:gd name="T10" fmla="*/ 159 w 275"/>
                <a:gd name="T11" fmla="*/ 34 h 197"/>
                <a:gd name="T12" fmla="*/ 161 w 275"/>
                <a:gd name="T13" fmla="*/ 58 h 197"/>
                <a:gd name="T14" fmla="*/ 192 w 275"/>
                <a:gd name="T15" fmla="*/ 46 h 197"/>
                <a:gd name="T16" fmla="*/ 191 w 275"/>
                <a:gd name="T17" fmla="*/ 0 h 197"/>
                <a:gd name="T18" fmla="*/ 159 w 275"/>
                <a:gd name="T19" fmla="*/ 11 h 197"/>
                <a:gd name="T20" fmla="*/ 68 w 275"/>
                <a:gd name="T21" fmla="*/ 197 h 197"/>
                <a:gd name="T22" fmla="*/ 68 w 275"/>
                <a:gd name="T23" fmla="*/ 150 h 197"/>
                <a:gd name="T24" fmla="*/ 36 w 275"/>
                <a:gd name="T25" fmla="*/ 139 h 197"/>
                <a:gd name="T26" fmla="*/ 35 w 275"/>
                <a:gd name="T27" fmla="*/ 185 h 197"/>
                <a:gd name="T28" fmla="*/ 64 w 275"/>
                <a:gd name="T29" fmla="*/ 196 h 197"/>
                <a:gd name="T30" fmla="*/ 76 w 275"/>
                <a:gd name="T31" fmla="*/ 197 h 197"/>
                <a:gd name="T32" fmla="*/ 108 w 275"/>
                <a:gd name="T33" fmla="*/ 187 h 197"/>
                <a:gd name="T34" fmla="*/ 109 w 275"/>
                <a:gd name="T35" fmla="*/ 140 h 197"/>
                <a:gd name="T36" fmla="*/ 78 w 275"/>
                <a:gd name="T37" fmla="*/ 148 h 197"/>
                <a:gd name="T38" fmla="*/ 76 w 275"/>
                <a:gd name="T39" fmla="*/ 196 h 197"/>
                <a:gd name="T40" fmla="*/ 234 w 275"/>
                <a:gd name="T41" fmla="*/ 34 h 197"/>
                <a:gd name="T42" fmla="*/ 234 w 275"/>
                <a:gd name="T43" fmla="*/ 11 h 197"/>
                <a:gd name="T44" fmla="*/ 202 w 275"/>
                <a:gd name="T45" fmla="*/ 0 h 197"/>
                <a:gd name="T46" fmla="*/ 201 w 275"/>
                <a:gd name="T47" fmla="*/ 46 h 197"/>
                <a:gd name="T48" fmla="*/ 233 w 275"/>
                <a:gd name="T49" fmla="*/ 58 h 197"/>
                <a:gd name="T50" fmla="*/ 234 w 275"/>
                <a:gd name="T51" fmla="*/ 34 h 197"/>
                <a:gd name="T52" fmla="*/ 109 w 275"/>
                <a:gd name="T53" fmla="*/ 103 h 197"/>
                <a:gd name="T54" fmla="*/ 108 w 275"/>
                <a:gd name="T55" fmla="*/ 79 h 197"/>
                <a:gd name="T56" fmla="*/ 76 w 275"/>
                <a:gd name="T57" fmla="*/ 71 h 197"/>
                <a:gd name="T58" fmla="*/ 77 w 275"/>
                <a:gd name="T59" fmla="*/ 117 h 197"/>
                <a:gd name="T60" fmla="*/ 109 w 275"/>
                <a:gd name="T61" fmla="*/ 126 h 197"/>
                <a:gd name="T62" fmla="*/ 151 w 275"/>
                <a:gd name="T63" fmla="*/ 34 h 197"/>
                <a:gd name="T64" fmla="*/ 151 w 275"/>
                <a:gd name="T65" fmla="*/ 11 h 197"/>
                <a:gd name="T66" fmla="*/ 119 w 275"/>
                <a:gd name="T67" fmla="*/ 0 h 197"/>
                <a:gd name="T68" fmla="*/ 118 w 275"/>
                <a:gd name="T69" fmla="*/ 46 h 197"/>
                <a:gd name="T70" fmla="*/ 149 w 275"/>
                <a:gd name="T71" fmla="*/ 58 h 197"/>
                <a:gd name="T72" fmla="*/ 151 w 275"/>
                <a:gd name="T73" fmla="*/ 34 h 197"/>
                <a:gd name="T74" fmla="*/ 118 w 275"/>
                <a:gd name="T75" fmla="*/ 126 h 197"/>
                <a:gd name="T76" fmla="*/ 150 w 275"/>
                <a:gd name="T77" fmla="*/ 117 h 197"/>
                <a:gd name="T78" fmla="*/ 151 w 275"/>
                <a:gd name="T79" fmla="*/ 70 h 197"/>
                <a:gd name="T80" fmla="*/ 119 w 275"/>
                <a:gd name="T81" fmla="*/ 79 h 197"/>
                <a:gd name="T82" fmla="*/ 118 w 275"/>
                <a:gd name="T83" fmla="*/ 103 h 197"/>
                <a:gd name="T84" fmla="*/ 35 w 275"/>
                <a:gd name="T85" fmla="*/ 126 h 197"/>
                <a:gd name="T86" fmla="*/ 66 w 275"/>
                <a:gd name="T87" fmla="*/ 117 h 197"/>
                <a:gd name="T88" fmla="*/ 68 w 275"/>
                <a:gd name="T89" fmla="*/ 71 h 197"/>
                <a:gd name="T90" fmla="*/ 36 w 275"/>
                <a:gd name="T91" fmla="*/ 79 h 197"/>
                <a:gd name="T92" fmla="*/ 35 w 275"/>
                <a:gd name="T93" fmla="*/ 103 h 197"/>
                <a:gd name="T94" fmla="*/ 84 w 275"/>
                <a:gd name="T95" fmla="*/ 64 h 197"/>
                <a:gd name="T96" fmla="*/ 114 w 275"/>
                <a:gd name="T97" fmla="*/ 72 h 197"/>
                <a:gd name="T98" fmla="*/ 144 w 275"/>
                <a:gd name="T99" fmla="*/ 64 h 197"/>
                <a:gd name="T100" fmla="*/ 114 w 275"/>
                <a:gd name="T101" fmla="*/ 55 h 197"/>
                <a:gd name="T102" fmla="*/ 97 w 275"/>
                <a:gd name="T103" fmla="*/ 60 h 197"/>
                <a:gd name="T104" fmla="*/ 0 w 275"/>
                <a:gd name="T105" fmla="*/ 64 h 197"/>
                <a:gd name="T106" fmla="*/ 29 w 275"/>
                <a:gd name="T107" fmla="*/ 72 h 197"/>
                <a:gd name="T108" fmla="*/ 51 w 275"/>
                <a:gd name="T109" fmla="*/ 67 h 197"/>
                <a:gd name="T110" fmla="*/ 60 w 275"/>
                <a:gd name="T111" fmla="*/ 64 h 197"/>
                <a:gd name="T112" fmla="*/ 29 w 275"/>
                <a:gd name="T113" fmla="*/ 55 h 197"/>
                <a:gd name="T114" fmla="*/ 0 w 275"/>
                <a:gd name="T115" fmla="*/ 64 h 197"/>
                <a:gd name="T116" fmla="*/ 102 w 275"/>
                <a:gd name="T117" fmla="*/ 133 h 197"/>
                <a:gd name="T118" fmla="*/ 71 w 275"/>
                <a:gd name="T119" fmla="*/ 125 h 197"/>
                <a:gd name="T120" fmla="*/ 42 w 275"/>
                <a:gd name="T121" fmla="*/ 134 h 197"/>
                <a:gd name="T122" fmla="*/ 71 w 275"/>
                <a:gd name="T123" fmla="*/ 142 h 197"/>
                <a:gd name="T124" fmla="*/ 102 w 275"/>
                <a:gd name="T125" fmla="*/ 1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5" h="197">
                  <a:moveTo>
                    <a:pt x="275" y="23"/>
                  </a:moveTo>
                  <a:cubicBezTo>
                    <a:pt x="275" y="23"/>
                    <a:pt x="275" y="23"/>
                    <a:pt x="275" y="23"/>
                  </a:cubicBezTo>
                  <a:cubicBezTo>
                    <a:pt x="275" y="16"/>
                    <a:pt x="275" y="8"/>
                    <a:pt x="275" y="1"/>
                  </a:cubicBezTo>
                  <a:cubicBezTo>
                    <a:pt x="275" y="0"/>
                    <a:pt x="275" y="0"/>
                    <a:pt x="274" y="0"/>
                  </a:cubicBezTo>
                  <a:cubicBezTo>
                    <a:pt x="264" y="3"/>
                    <a:pt x="254" y="6"/>
                    <a:pt x="244" y="9"/>
                  </a:cubicBezTo>
                  <a:cubicBezTo>
                    <a:pt x="243" y="9"/>
                    <a:pt x="242" y="10"/>
                    <a:pt x="242" y="11"/>
                  </a:cubicBezTo>
                  <a:cubicBezTo>
                    <a:pt x="242" y="26"/>
                    <a:pt x="242" y="41"/>
                    <a:pt x="242" y="57"/>
                  </a:cubicBezTo>
                  <a:cubicBezTo>
                    <a:pt x="242" y="58"/>
                    <a:pt x="243" y="58"/>
                    <a:pt x="244" y="58"/>
                  </a:cubicBezTo>
                  <a:cubicBezTo>
                    <a:pt x="254" y="54"/>
                    <a:pt x="264" y="51"/>
                    <a:pt x="274" y="48"/>
                  </a:cubicBezTo>
                  <a:cubicBezTo>
                    <a:pt x="275" y="47"/>
                    <a:pt x="275" y="47"/>
                    <a:pt x="275" y="46"/>
                  </a:cubicBezTo>
                  <a:cubicBezTo>
                    <a:pt x="275" y="38"/>
                    <a:pt x="275" y="31"/>
                    <a:pt x="275" y="23"/>
                  </a:cubicBezTo>
                  <a:close/>
                  <a:moveTo>
                    <a:pt x="159" y="34"/>
                  </a:moveTo>
                  <a:cubicBezTo>
                    <a:pt x="159" y="41"/>
                    <a:pt x="159" y="49"/>
                    <a:pt x="159" y="57"/>
                  </a:cubicBezTo>
                  <a:cubicBezTo>
                    <a:pt x="159" y="58"/>
                    <a:pt x="159" y="58"/>
                    <a:pt x="161" y="58"/>
                  </a:cubicBezTo>
                  <a:cubicBezTo>
                    <a:pt x="171" y="54"/>
                    <a:pt x="181" y="51"/>
                    <a:pt x="191" y="48"/>
                  </a:cubicBezTo>
                  <a:cubicBezTo>
                    <a:pt x="192" y="47"/>
                    <a:pt x="192" y="47"/>
                    <a:pt x="192" y="46"/>
                  </a:cubicBezTo>
                  <a:cubicBezTo>
                    <a:pt x="192" y="31"/>
                    <a:pt x="192" y="16"/>
                    <a:pt x="192" y="1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1" y="3"/>
                    <a:pt x="171" y="6"/>
                    <a:pt x="161" y="9"/>
                  </a:cubicBezTo>
                  <a:cubicBezTo>
                    <a:pt x="160" y="9"/>
                    <a:pt x="159" y="10"/>
                    <a:pt x="159" y="11"/>
                  </a:cubicBezTo>
                  <a:cubicBezTo>
                    <a:pt x="159" y="18"/>
                    <a:pt x="159" y="26"/>
                    <a:pt x="159" y="34"/>
                  </a:cubicBezTo>
                  <a:close/>
                  <a:moveTo>
                    <a:pt x="68" y="197"/>
                  </a:moveTo>
                  <a:cubicBezTo>
                    <a:pt x="68" y="197"/>
                    <a:pt x="68" y="197"/>
                    <a:pt x="68" y="196"/>
                  </a:cubicBezTo>
                  <a:cubicBezTo>
                    <a:pt x="68" y="181"/>
                    <a:pt x="68" y="165"/>
                    <a:pt x="68" y="150"/>
                  </a:cubicBezTo>
                  <a:cubicBezTo>
                    <a:pt x="68" y="149"/>
                    <a:pt x="67" y="148"/>
                    <a:pt x="66" y="148"/>
                  </a:cubicBezTo>
                  <a:cubicBezTo>
                    <a:pt x="56" y="145"/>
                    <a:pt x="46" y="142"/>
                    <a:pt x="36" y="139"/>
                  </a:cubicBezTo>
                  <a:cubicBezTo>
                    <a:pt x="35" y="139"/>
                    <a:pt x="35" y="139"/>
                    <a:pt x="35" y="140"/>
                  </a:cubicBezTo>
                  <a:cubicBezTo>
                    <a:pt x="35" y="155"/>
                    <a:pt x="35" y="170"/>
                    <a:pt x="35" y="185"/>
                  </a:cubicBezTo>
                  <a:cubicBezTo>
                    <a:pt x="35" y="186"/>
                    <a:pt x="35" y="187"/>
                    <a:pt x="36" y="187"/>
                  </a:cubicBezTo>
                  <a:cubicBezTo>
                    <a:pt x="46" y="190"/>
                    <a:pt x="55" y="193"/>
                    <a:pt x="64" y="196"/>
                  </a:cubicBezTo>
                  <a:cubicBezTo>
                    <a:pt x="65" y="197"/>
                    <a:pt x="66" y="197"/>
                    <a:pt x="68" y="197"/>
                  </a:cubicBezTo>
                  <a:close/>
                  <a:moveTo>
                    <a:pt x="76" y="197"/>
                  </a:moveTo>
                  <a:cubicBezTo>
                    <a:pt x="77" y="197"/>
                    <a:pt x="77" y="197"/>
                    <a:pt x="77" y="197"/>
                  </a:cubicBezTo>
                  <a:cubicBezTo>
                    <a:pt x="87" y="194"/>
                    <a:pt x="98" y="190"/>
                    <a:pt x="108" y="187"/>
                  </a:cubicBezTo>
                  <a:cubicBezTo>
                    <a:pt x="109" y="186"/>
                    <a:pt x="109" y="186"/>
                    <a:pt x="109" y="185"/>
                  </a:cubicBezTo>
                  <a:cubicBezTo>
                    <a:pt x="109" y="170"/>
                    <a:pt x="109" y="155"/>
                    <a:pt x="109" y="140"/>
                  </a:cubicBezTo>
                  <a:cubicBezTo>
                    <a:pt x="109" y="139"/>
                    <a:pt x="109" y="139"/>
                    <a:pt x="108" y="139"/>
                  </a:cubicBezTo>
                  <a:cubicBezTo>
                    <a:pt x="98" y="142"/>
                    <a:pt x="88" y="145"/>
                    <a:pt x="78" y="148"/>
                  </a:cubicBezTo>
                  <a:cubicBezTo>
                    <a:pt x="77" y="148"/>
                    <a:pt x="76" y="149"/>
                    <a:pt x="76" y="150"/>
                  </a:cubicBezTo>
                  <a:cubicBezTo>
                    <a:pt x="76" y="165"/>
                    <a:pt x="76" y="181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lose/>
                  <a:moveTo>
                    <a:pt x="234" y="34"/>
                  </a:moveTo>
                  <a:cubicBezTo>
                    <a:pt x="234" y="34"/>
                    <a:pt x="234" y="34"/>
                    <a:pt x="234" y="34"/>
                  </a:cubicBezTo>
                  <a:cubicBezTo>
                    <a:pt x="234" y="26"/>
                    <a:pt x="234" y="18"/>
                    <a:pt x="234" y="11"/>
                  </a:cubicBezTo>
                  <a:cubicBezTo>
                    <a:pt x="234" y="10"/>
                    <a:pt x="234" y="9"/>
                    <a:pt x="233" y="9"/>
                  </a:cubicBezTo>
                  <a:cubicBezTo>
                    <a:pt x="223" y="6"/>
                    <a:pt x="212" y="3"/>
                    <a:pt x="202" y="0"/>
                  </a:cubicBezTo>
                  <a:cubicBezTo>
                    <a:pt x="201" y="0"/>
                    <a:pt x="201" y="0"/>
                    <a:pt x="201" y="1"/>
                  </a:cubicBezTo>
                  <a:cubicBezTo>
                    <a:pt x="201" y="16"/>
                    <a:pt x="201" y="31"/>
                    <a:pt x="201" y="46"/>
                  </a:cubicBezTo>
                  <a:cubicBezTo>
                    <a:pt x="201" y="47"/>
                    <a:pt x="201" y="47"/>
                    <a:pt x="202" y="48"/>
                  </a:cubicBezTo>
                  <a:cubicBezTo>
                    <a:pt x="212" y="51"/>
                    <a:pt x="223" y="54"/>
                    <a:pt x="233" y="58"/>
                  </a:cubicBezTo>
                  <a:cubicBezTo>
                    <a:pt x="234" y="58"/>
                    <a:pt x="234" y="58"/>
                    <a:pt x="234" y="57"/>
                  </a:cubicBezTo>
                  <a:cubicBezTo>
                    <a:pt x="234" y="49"/>
                    <a:pt x="234" y="41"/>
                    <a:pt x="234" y="34"/>
                  </a:cubicBezTo>
                  <a:close/>
                  <a:moveTo>
                    <a:pt x="109" y="103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109" y="96"/>
                    <a:pt x="109" y="88"/>
                    <a:pt x="109" y="80"/>
                  </a:cubicBezTo>
                  <a:cubicBezTo>
                    <a:pt x="109" y="79"/>
                    <a:pt x="109" y="79"/>
                    <a:pt x="108" y="79"/>
                  </a:cubicBezTo>
                  <a:cubicBezTo>
                    <a:pt x="98" y="76"/>
                    <a:pt x="88" y="73"/>
                    <a:pt x="78" y="70"/>
                  </a:cubicBezTo>
                  <a:cubicBezTo>
                    <a:pt x="77" y="69"/>
                    <a:pt x="76" y="69"/>
                    <a:pt x="76" y="71"/>
                  </a:cubicBezTo>
                  <a:cubicBezTo>
                    <a:pt x="76" y="86"/>
                    <a:pt x="76" y="101"/>
                    <a:pt x="76" y="116"/>
                  </a:cubicBezTo>
                  <a:cubicBezTo>
                    <a:pt x="76" y="116"/>
                    <a:pt x="77" y="117"/>
                    <a:pt x="77" y="117"/>
                  </a:cubicBezTo>
                  <a:cubicBezTo>
                    <a:pt x="88" y="121"/>
                    <a:pt x="98" y="124"/>
                    <a:pt x="108" y="127"/>
                  </a:cubicBezTo>
                  <a:cubicBezTo>
                    <a:pt x="109" y="128"/>
                    <a:pt x="109" y="127"/>
                    <a:pt x="109" y="126"/>
                  </a:cubicBezTo>
                  <a:cubicBezTo>
                    <a:pt x="109" y="119"/>
                    <a:pt x="109" y="111"/>
                    <a:pt x="109" y="103"/>
                  </a:cubicBezTo>
                  <a:close/>
                  <a:moveTo>
                    <a:pt x="151" y="34"/>
                  </a:moveTo>
                  <a:cubicBezTo>
                    <a:pt x="151" y="34"/>
                    <a:pt x="151" y="34"/>
                    <a:pt x="151" y="34"/>
                  </a:cubicBezTo>
                  <a:cubicBezTo>
                    <a:pt x="151" y="26"/>
                    <a:pt x="151" y="18"/>
                    <a:pt x="151" y="11"/>
                  </a:cubicBezTo>
                  <a:cubicBezTo>
                    <a:pt x="151" y="10"/>
                    <a:pt x="151" y="9"/>
                    <a:pt x="150" y="9"/>
                  </a:cubicBezTo>
                  <a:cubicBezTo>
                    <a:pt x="140" y="6"/>
                    <a:pt x="129" y="3"/>
                    <a:pt x="119" y="0"/>
                  </a:cubicBezTo>
                  <a:cubicBezTo>
                    <a:pt x="118" y="0"/>
                    <a:pt x="118" y="0"/>
                    <a:pt x="118" y="1"/>
                  </a:cubicBezTo>
                  <a:cubicBezTo>
                    <a:pt x="118" y="16"/>
                    <a:pt x="118" y="31"/>
                    <a:pt x="118" y="46"/>
                  </a:cubicBezTo>
                  <a:cubicBezTo>
                    <a:pt x="118" y="47"/>
                    <a:pt x="118" y="47"/>
                    <a:pt x="119" y="48"/>
                  </a:cubicBezTo>
                  <a:cubicBezTo>
                    <a:pt x="129" y="51"/>
                    <a:pt x="139" y="54"/>
                    <a:pt x="149" y="58"/>
                  </a:cubicBezTo>
                  <a:cubicBezTo>
                    <a:pt x="151" y="58"/>
                    <a:pt x="151" y="58"/>
                    <a:pt x="151" y="57"/>
                  </a:cubicBezTo>
                  <a:cubicBezTo>
                    <a:pt x="151" y="49"/>
                    <a:pt x="151" y="41"/>
                    <a:pt x="151" y="34"/>
                  </a:cubicBezTo>
                  <a:close/>
                  <a:moveTo>
                    <a:pt x="118" y="103"/>
                  </a:moveTo>
                  <a:cubicBezTo>
                    <a:pt x="118" y="111"/>
                    <a:pt x="118" y="119"/>
                    <a:pt x="118" y="126"/>
                  </a:cubicBezTo>
                  <a:cubicBezTo>
                    <a:pt x="118" y="127"/>
                    <a:pt x="118" y="128"/>
                    <a:pt x="119" y="127"/>
                  </a:cubicBezTo>
                  <a:cubicBezTo>
                    <a:pt x="129" y="124"/>
                    <a:pt x="140" y="121"/>
                    <a:pt x="150" y="117"/>
                  </a:cubicBezTo>
                  <a:cubicBezTo>
                    <a:pt x="151" y="117"/>
                    <a:pt x="151" y="116"/>
                    <a:pt x="151" y="116"/>
                  </a:cubicBezTo>
                  <a:cubicBezTo>
                    <a:pt x="151" y="101"/>
                    <a:pt x="151" y="86"/>
                    <a:pt x="151" y="70"/>
                  </a:cubicBezTo>
                  <a:cubicBezTo>
                    <a:pt x="151" y="69"/>
                    <a:pt x="151" y="69"/>
                    <a:pt x="150" y="70"/>
                  </a:cubicBezTo>
                  <a:cubicBezTo>
                    <a:pt x="139" y="73"/>
                    <a:pt x="129" y="76"/>
                    <a:pt x="119" y="79"/>
                  </a:cubicBezTo>
                  <a:cubicBezTo>
                    <a:pt x="118" y="79"/>
                    <a:pt x="118" y="79"/>
                    <a:pt x="118" y="80"/>
                  </a:cubicBezTo>
                  <a:cubicBezTo>
                    <a:pt x="118" y="88"/>
                    <a:pt x="118" y="96"/>
                    <a:pt x="118" y="103"/>
                  </a:cubicBezTo>
                  <a:close/>
                  <a:moveTo>
                    <a:pt x="35" y="103"/>
                  </a:moveTo>
                  <a:cubicBezTo>
                    <a:pt x="35" y="111"/>
                    <a:pt x="35" y="119"/>
                    <a:pt x="35" y="126"/>
                  </a:cubicBezTo>
                  <a:cubicBezTo>
                    <a:pt x="35" y="128"/>
                    <a:pt x="35" y="128"/>
                    <a:pt x="36" y="127"/>
                  </a:cubicBezTo>
                  <a:cubicBezTo>
                    <a:pt x="46" y="124"/>
                    <a:pt x="56" y="121"/>
                    <a:pt x="66" y="117"/>
                  </a:cubicBezTo>
                  <a:cubicBezTo>
                    <a:pt x="67" y="117"/>
                    <a:pt x="68" y="116"/>
                    <a:pt x="68" y="115"/>
                  </a:cubicBezTo>
                  <a:cubicBezTo>
                    <a:pt x="68" y="100"/>
                    <a:pt x="68" y="86"/>
                    <a:pt x="68" y="71"/>
                  </a:cubicBezTo>
                  <a:cubicBezTo>
                    <a:pt x="68" y="69"/>
                    <a:pt x="68" y="69"/>
                    <a:pt x="66" y="70"/>
                  </a:cubicBezTo>
                  <a:cubicBezTo>
                    <a:pt x="56" y="73"/>
                    <a:pt x="46" y="76"/>
                    <a:pt x="36" y="79"/>
                  </a:cubicBezTo>
                  <a:cubicBezTo>
                    <a:pt x="35" y="79"/>
                    <a:pt x="35" y="79"/>
                    <a:pt x="35" y="80"/>
                  </a:cubicBezTo>
                  <a:cubicBezTo>
                    <a:pt x="35" y="88"/>
                    <a:pt x="35" y="96"/>
                    <a:pt x="35" y="103"/>
                  </a:cubicBezTo>
                  <a:close/>
                  <a:moveTo>
                    <a:pt x="84" y="64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93" y="67"/>
                    <a:pt x="103" y="69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8" y="71"/>
                    <a:pt x="122" y="70"/>
                    <a:pt x="126" y="69"/>
                  </a:cubicBezTo>
                  <a:cubicBezTo>
                    <a:pt x="132" y="67"/>
                    <a:pt x="138" y="66"/>
                    <a:pt x="144" y="64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33" y="61"/>
                    <a:pt x="124" y="58"/>
                    <a:pt x="114" y="55"/>
                  </a:cubicBezTo>
                  <a:cubicBezTo>
                    <a:pt x="114" y="55"/>
                    <a:pt x="113" y="55"/>
                    <a:pt x="112" y="55"/>
                  </a:cubicBezTo>
                  <a:cubicBezTo>
                    <a:pt x="107" y="56"/>
                    <a:pt x="102" y="58"/>
                    <a:pt x="97" y="60"/>
                  </a:cubicBezTo>
                  <a:cubicBezTo>
                    <a:pt x="93" y="61"/>
                    <a:pt x="88" y="62"/>
                    <a:pt x="84" y="64"/>
                  </a:cubicBezTo>
                  <a:close/>
                  <a:moveTo>
                    <a:pt x="0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0" y="67"/>
                    <a:pt x="20" y="69"/>
                    <a:pt x="29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8" y="70"/>
                    <a:pt x="44" y="68"/>
                    <a:pt x="51" y="67"/>
                  </a:cubicBezTo>
                  <a:cubicBezTo>
                    <a:pt x="54" y="66"/>
                    <a:pt x="57" y="65"/>
                    <a:pt x="61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0" y="61"/>
                    <a:pt x="41" y="58"/>
                    <a:pt x="31" y="55"/>
                  </a:cubicBezTo>
                  <a:cubicBezTo>
                    <a:pt x="31" y="55"/>
                    <a:pt x="30" y="55"/>
                    <a:pt x="29" y="55"/>
                  </a:cubicBezTo>
                  <a:cubicBezTo>
                    <a:pt x="22" y="57"/>
                    <a:pt x="16" y="59"/>
                    <a:pt x="9" y="61"/>
                  </a:cubicBezTo>
                  <a:cubicBezTo>
                    <a:pt x="6" y="62"/>
                    <a:pt x="3" y="63"/>
                    <a:pt x="0" y="64"/>
                  </a:cubicBezTo>
                  <a:close/>
                  <a:moveTo>
                    <a:pt x="102" y="134"/>
                  </a:moveTo>
                  <a:cubicBezTo>
                    <a:pt x="102" y="133"/>
                    <a:pt x="102" y="133"/>
                    <a:pt x="102" y="133"/>
                  </a:cubicBezTo>
                  <a:cubicBezTo>
                    <a:pt x="92" y="130"/>
                    <a:pt x="82" y="127"/>
                    <a:pt x="73" y="124"/>
                  </a:cubicBezTo>
                  <a:cubicBezTo>
                    <a:pt x="72" y="124"/>
                    <a:pt x="71" y="124"/>
                    <a:pt x="71" y="125"/>
                  </a:cubicBezTo>
                  <a:cubicBezTo>
                    <a:pt x="62" y="127"/>
                    <a:pt x="52" y="130"/>
                    <a:pt x="43" y="133"/>
                  </a:cubicBezTo>
                  <a:cubicBezTo>
                    <a:pt x="43" y="133"/>
                    <a:pt x="42" y="133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36"/>
                    <a:pt x="62" y="139"/>
                    <a:pt x="71" y="142"/>
                  </a:cubicBezTo>
                  <a:cubicBezTo>
                    <a:pt x="72" y="142"/>
                    <a:pt x="72" y="142"/>
                    <a:pt x="73" y="142"/>
                  </a:cubicBezTo>
                  <a:cubicBezTo>
                    <a:pt x="82" y="139"/>
                    <a:pt x="92" y="136"/>
                    <a:pt x="102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34D80723-FE50-4C22-9B20-7F3BE51A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527675"/>
              <a:ext cx="71438" cy="128587"/>
            </a:xfrm>
            <a:custGeom>
              <a:avLst/>
              <a:gdLst>
                <a:gd name="T0" fmla="*/ 0 w 33"/>
                <a:gd name="T1" fmla="*/ 0 h 59"/>
                <a:gd name="T2" fmla="*/ 9 w 33"/>
                <a:gd name="T3" fmla="*/ 3 h 59"/>
                <a:gd name="T4" fmla="*/ 32 w 33"/>
                <a:gd name="T5" fmla="*/ 10 h 59"/>
                <a:gd name="T6" fmla="*/ 33 w 33"/>
                <a:gd name="T7" fmla="*/ 11 h 59"/>
                <a:gd name="T8" fmla="*/ 33 w 33"/>
                <a:gd name="T9" fmla="*/ 57 h 59"/>
                <a:gd name="T10" fmla="*/ 32 w 33"/>
                <a:gd name="T11" fmla="*/ 58 h 59"/>
                <a:gd name="T12" fmla="*/ 2 w 33"/>
                <a:gd name="T13" fmla="*/ 48 h 59"/>
                <a:gd name="T14" fmla="*/ 0 w 33"/>
                <a:gd name="T15" fmla="*/ 48 h 59"/>
                <a:gd name="T16" fmla="*/ 0 w 33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9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7" y="5"/>
                    <a:pt x="24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27"/>
                    <a:pt x="33" y="42"/>
                    <a:pt x="33" y="57"/>
                  </a:cubicBezTo>
                  <a:cubicBezTo>
                    <a:pt x="33" y="59"/>
                    <a:pt x="33" y="59"/>
                    <a:pt x="32" y="58"/>
                  </a:cubicBezTo>
                  <a:cubicBezTo>
                    <a:pt x="22" y="55"/>
                    <a:pt x="12" y="52"/>
                    <a:pt x="2" y="48"/>
                  </a:cubicBezTo>
                  <a:cubicBezTo>
                    <a:pt x="1" y="48"/>
                    <a:pt x="1" y="48"/>
                    <a:pt x="0" y="48"/>
                  </a:cubicBezTo>
                  <a:cubicBezTo>
                    <a:pt x="0" y="32"/>
                    <a:pt x="0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74">
              <a:extLst>
                <a:ext uri="{FF2B5EF4-FFF2-40B4-BE49-F238E27FC236}">
                  <a16:creationId xmlns:a16="http://schemas.microsoft.com/office/drawing/2014/main" id="{F9EBB660-3FF5-4CDF-A66D-F32DE925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2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3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8" y="2"/>
                    <a:pt x="42" y="4"/>
                  </a:cubicBezTo>
                  <a:cubicBezTo>
                    <a:pt x="48" y="5"/>
                    <a:pt x="53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4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4" y="8"/>
                    <a:pt x="8" y="7"/>
                    <a:pt x="13" y="5"/>
                  </a:cubicBezTo>
                  <a:cubicBezTo>
                    <a:pt x="18" y="4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75">
              <a:extLst>
                <a:ext uri="{FF2B5EF4-FFF2-40B4-BE49-F238E27FC236}">
                  <a16:creationId xmlns:a16="http://schemas.microsoft.com/office/drawing/2014/main" id="{BED43D1D-5141-49EA-9BDC-6CEEC5A7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175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3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5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9" y="3"/>
                    <a:pt x="43" y="4"/>
                  </a:cubicBezTo>
                  <a:cubicBezTo>
                    <a:pt x="48" y="6"/>
                    <a:pt x="54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3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5" y="8"/>
                    <a:pt x="10" y="6"/>
                    <a:pt x="15" y="5"/>
                  </a:cubicBezTo>
                  <a:cubicBezTo>
                    <a:pt x="19" y="3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76">
              <a:extLst>
                <a:ext uri="{FF2B5EF4-FFF2-40B4-BE49-F238E27FC236}">
                  <a16:creationId xmlns:a16="http://schemas.microsoft.com/office/drawing/2014/main" id="{BF7025C8-026D-42B7-8713-7C836613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200" y="5378450"/>
              <a:ext cx="71438" cy="125412"/>
            </a:xfrm>
            <a:custGeom>
              <a:avLst/>
              <a:gdLst>
                <a:gd name="T0" fmla="*/ 33 w 33"/>
                <a:gd name="T1" fmla="*/ 23 h 58"/>
                <a:gd name="T2" fmla="*/ 33 w 33"/>
                <a:gd name="T3" fmla="*/ 46 h 58"/>
                <a:gd name="T4" fmla="*/ 32 w 33"/>
                <a:gd name="T5" fmla="*/ 48 h 58"/>
                <a:gd name="T6" fmla="*/ 2 w 33"/>
                <a:gd name="T7" fmla="*/ 58 h 58"/>
                <a:gd name="T8" fmla="*/ 0 w 33"/>
                <a:gd name="T9" fmla="*/ 57 h 58"/>
                <a:gd name="T10" fmla="*/ 0 w 33"/>
                <a:gd name="T11" fmla="*/ 11 h 58"/>
                <a:gd name="T12" fmla="*/ 2 w 33"/>
                <a:gd name="T13" fmla="*/ 9 h 58"/>
                <a:gd name="T14" fmla="*/ 32 w 33"/>
                <a:gd name="T15" fmla="*/ 0 h 58"/>
                <a:gd name="T16" fmla="*/ 33 w 33"/>
                <a:gd name="T17" fmla="*/ 1 h 58"/>
                <a:gd name="T18" fmla="*/ 33 w 33"/>
                <a:gd name="T1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23"/>
                  </a:moveTo>
                  <a:cubicBezTo>
                    <a:pt x="33" y="31"/>
                    <a:pt x="33" y="38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1" y="58"/>
                    <a:pt x="0" y="58"/>
                    <a:pt x="0" y="57"/>
                  </a:cubicBezTo>
                  <a:cubicBezTo>
                    <a:pt x="0" y="41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8"/>
                    <a:pt x="33" y="16"/>
                    <a:pt x="3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77">
              <a:extLst>
                <a:ext uri="{FF2B5EF4-FFF2-40B4-BE49-F238E27FC236}">
                  <a16:creationId xmlns:a16="http://schemas.microsoft.com/office/drawing/2014/main" id="{68CBD87D-D7DA-4CEF-A88B-F7110655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813" y="5378450"/>
              <a:ext cx="71438" cy="125412"/>
            </a:xfrm>
            <a:custGeom>
              <a:avLst/>
              <a:gdLst>
                <a:gd name="T0" fmla="*/ 0 w 33"/>
                <a:gd name="T1" fmla="*/ 34 h 58"/>
                <a:gd name="T2" fmla="*/ 0 w 33"/>
                <a:gd name="T3" fmla="*/ 11 h 58"/>
                <a:gd name="T4" fmla="*/ 2 w 33"/>
                <a:gd name="T5" fmla="*/ 9 h 58"/>
                <a:gd name="T6" fmla="*/ 32 w 33"/>
                <a:gd name="T7" fmla="*/ 0 h 58"/>
                <a:gd name="T8" fmla="*/ 33 w 33"/>
                <a:gd name="T9" fmla="*/ 1 h 58"/>
                <a:gd name="T10" fmla="*/ 33 w 33"/>
                <a:gd name="T11" fmla="*/ 46 h 58"/>
                <a:gd name="T12" fmla="*/ 32 w 33"/>
                <a:gd name="T13" fmla="*/ 48 h 58"/>
                <a:gd name="T14" fmla="*/ 2 w 33"/>
                <a:gd name="T15" fmla="*/ 58 h 58"/>
                <a:gd name="T16" fmla="*/ 0 w 33"/>
                <a:gd name="T17" fmla="*/ 57 h 58"/>
                <a:gd name="T18" fmla="*/ 0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34"/>
                  </a:moveTo>
                  <a:cubicBezTo>
                    <a:pt x="0" y="26"/>
                    <a:pt x="0" y="18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49"/>
                    <a:pt x="0" y="41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78">
              <a:extLst>
                <a:ext uri="{FF2B5EF4-FFF2-40B4-BE49-F238E27FC236}">
                  <a16:creationId xmlns:a16="http://schemas.microsoft.com/office/drawing/2014/main" id="{49B588F4-13EC-45BF-BECA-280D2CA36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680075"/>
              <a:ext cx="71438" cy="127000"/>
            </a:xfrm>
            <a:custGeom>
              <a:avLst/>
              <a:gdLst>
                <a:gd name="T0" fmla="*/ 33 w 33"/>
                <a:gd name="T1" fmla="*/ 58 h 58"/>
                <a:gd name="T2" fmla="*/ 29 w 33"/>
                <a:gd name="T3" fmla="*/ 57 h 58"/>
                <a:gd name="T4" fmla="*/ 1 w 33"/>
                <a:gd name="T5" fmla="*/ 48 h 58"/>
                <a:gd name="T6" fmla="*/ 0 w 33"/>
                <a:gd name="T7" fmla="*/ 46 h 58"/>
                <a:gd name="T8" fmla="*/ 0 w 33"/>
                <a:gd name="T9" fmla="*/ 1 h 58"/>
                <a:gd name="T10" fmla="*/ 1 w 33"/>
                <a:gd name="T11" fmla="*/ 0 h 58"/>
                <a:gd name="T12" fmla="*/ 31 w 33"/>
                <a:gd name="T13" fmla="*/ 9 h 58"/>
                <a:gd name="T14" fmla="*/ 33 w 33"/>
                <a:gd name="T15" fmla="*/ 11 h 58"/>
                <a:gd name="T16" fmla="*/ 33 w 33"/>
                <a:gd name="T17" fmla="*/ 57 h 58"/>
                <a:gd name="T18" fmla="*/ 33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58"/>
                  </a:moveTo>
                  <a:cubicBezTo>
                    <a:pt x="31" y="58"/>
                    <a:pt x="30" y="58"/>
                    <a:pt x="29" y="57"/>
                  </a:cubicBezTo>
                  <a:cubicBezTo>
                    <a:pt x="20" y="54"/>
                    <a:pt x="11" y="51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1" y="6"/>
                    <a:pt x="31" y="9"/>
                  </a:cubicBezTo>
                  <a:cubicBezTo>
                    <a:pt x="32" y="9"/>
                    <a:pt x="33" y="10"/>
                    <a:pt x="33" y="11"/>
                  </a:cubicBezTo>
                  <a:cubicBezTo>
                    <a:pt x="33" y="26"/>
                    <a:pt x="33" y="42"/>
                    <a:pt x="33" y="57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79">
              <a:extLst>
                <a:ext uri="{FF2B5EF4-FFF2-40B4-BE49-F238E27FC236}">
                  <a16:creationId xmlns:a16="http://schemas.microsoft.com/office/drawing/2014/main" id="{18269261-C757-46A0-ADC9-23004BF4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680075"/>
              <a:ext cx="71438" cy="127000"/>
            </a:xfrm>
            <a:custGeom>
              <a:avLst/>
              <a:gdLst>
                <a:gd name="T0" fmla="*/ 0 w 33"/>
                <a:gd name="T1" fmla="*/ 58 h 58"/>
                <a:gd name="T2" fmla="*/ 0 w 33"/>
                <a:gd name="T3" fmla="*/ 57 h 58"/>
                <a:gd name="T4" fmla="*/ 0 w 33"/>
                <a:gd name="T5" fmla="*/ 11 h 58"/>
                <a:gd name="T6" fmla="*/ 2 w 33"/>
                <a:gd name="T7" fmla="*/ 9 h 58"/>
                <a:gd name="T8" fmla="*/ 32 w 33"/>
                <a:gd name="T9" fmla="*/ 0 h 58"/>
                <a:gd name="T10" fmla="*/ 33 w 33"/>
                <a:gd name="T11" fmla="*/ 1 h 58"/>
                <a:gd name="T12" fmla="*/ 33 w 33"/>
                <a:gd name="T13" fmla="*/ 46 h 58"/>
                <a:gd name="T14" fmla="*/ 32 w 33"/>
                <a:gd name="T15" fmla="*/ 48 h 58"/>
                <a:gd name="T16" fmla="*/ 1 w 33"/>
                <a:gd name="T17" fmla="*/ 58 h 58"/>
                <a:gd name="T18" fmla="*/ 0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58"/>
                  </a:moveTo>
                  <a:cubicBezTo>
                    <a:pt x="0" y="58"/>
                    <a:pt x="0" y="57"/>
                    <a:pt x="0" y="57"/>
                  </a:cubicBezTo>
                  <a:cubicBezTo>
                    <a:pt x="0" y="42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1" y="55"/>
                    <a:pt x="1" y="58"/>
                  </a:cubicBezTo>
                  <a:cubicBezTo>
                    <a:pt x="1" y="58"/>
                    <a:pt x="1" y="58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80">
              <a:extLst>
                <a:ext uri="{FF2B5EF4-FFF2-40B4-BE49-F238E27FC236}">
                  <a16:creationId xmlns:a16="http://schemas.microsoft.com/office/drawing/2014/main" id="{4BAAA82A-989F-4B75-9F67-2746A426D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0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2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2" y="58"/>
                  </a:cubicBezTo>
                  <a:cubicBezTo>
                    <a:pt x="22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81">
              <a:extLst>
                <a:ext uri="{FF2B5EF4-FFF2-40B4-BE49-F238E27FC236}">
                  <a16:creationId xmlns:a16="http://schemas.microsoft.com/office/drawing/2014/main" id="{EDB89755-EFC5-47B4-AF1A-7D1249566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527675"/>
              <a:ext cx="71438" cy="128587"/>
            </a:xfrm>
            <a:custGeom>
              <a:avLst/>
              <a:gdLst>
                <a:gd name="T0" fmla="*/ 33 w 33"/>
                <a:gd name="T1" fmla="*/ 34 h 59"/>
                <a:gd name="T2" fmla="*/ 33 w 33"/>
                <a:gd name="T3" fmla="*/ 57 h 59"/>
                <a:gd name="T4" fmla="*/ 32 w 33"/>
                <a:gd name="T5" fmla="*/ 58 h 59"/>
                <a:gd name="T6" fmla="*/ 1 w 33"/>
                <a:gd name="T7" fmla="*/ 48 h 59"/>
                <a:gd name="T8" fmla="*/ 0 w 33"/>
                <a:gd name="T9" fmla="*/ 47 h 59"/>
                <a:gd name="T10" fmla="*/ 0 w 33"/>
                <a:gd name="T11" fmla="*/ 2 h 59"/>
                <a:gd name="T12" fmla="*/ 2 w 33"/>
                <a:gd name="T13" fmla="*/ 1 h 59"/>
                <a:gd name="T14" fmla="*/ 32 w 33"/>
                <a:gd name="T15" fmla="*/ 10 h 59"/>
                <a:gd name="T16" fmla="*/ 33 w 33"/>
                <a:gd name="T17" fmla="*/ 11 h 59"/>
                <a:gd name="T18" fmla="*/ 33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33" y="34"/>
                  </a:moveTo>
                  <a:cubicBezTo>
                    <a:pt x="33" y="42"/>
                    <a:pt x="33" y="50"/>
                    <a:pt x="33" y="57"/>
                  </a:cubicBezTo>
                  <a:cubicBezTo>
                    <a:pt x="33" y="58"/>
                    <a:pt x="33" y="59"/>
                    <a:pt x="32" y="58"/>
                  </a:cubicBezTo>
                  <a:cubicBezTo>
                    <a:pt x="22" y="55"/>
                    <a:pt x="12" y="52"/>
                    <a:pt x="1" y="48"/>
                  </a:cubicBezTo>
                  <a:cubicBezTo>
                    <a:pt x="1" y="48"/>
                    <a:pt x="0" y="47"/>
                    <a:pt x="0" y="47"/>
                  </a:cubicBezTo>
                  <a:cubicBezTo>
                    <a:pt x="0" y="32"/>
                    <a:pt x="0" y="17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4"/>
                    <a:pt x="22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19"/>
                    <a:pt x="33" y="27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82">
              <a:extLst>
                <a:ext uri="{FF2B5EF4-FFF2-40B4-BE49-F238E27FC236}">
                  <a16:creationId xmlns:a16="http://schemas.microsoft.com/office/drawing/2014/main" id="{052F0EEB-EFE7-45C7-A912-3C50B6A4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1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1" y="58"/>
                  </a:cubicBezTo>
                  <a:cubicBezTo>
                    <a:pt x="21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83">
              <a:extLst>
                <a:ext uri="{FF2B5EF4-FFF2-40B4-BE49-F238E27FC236}">
                  <a16:creationId xmlns:a16="http://schemas.microsoft.com/office/drawing/2014/main" id="{C962D314-A21F-4049-8B2B-469F5F3D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2 w 33"/>
                <a:gd name="T7" fmla="*/ 1 h 59"/>
                <a:gd name="T8" fmla="*/ 33 w 33"/>
                <a:gd name="T9" fmla="*/ 1 h 59"/>
                <a:gd name="T10" fmla="*/ 33 w 33"/>
                <a:gd name="T11" fmla="*/ 47 h 59"/>
                <a:gd name="T12" fmla="*/ 32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2" y="1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7"/>
                    <a:pt x="33" y="32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22" y="52"/>
                    <a:pt x="11" y="55"/>
                    <a:pt x="1" y="58"/>
                  </a:cubicBezTo>
                  <a:cubicBezTo>
                    <a:pt x="0" y="59"/>
                    <a:pt x="0" y="58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84">
              <a:extLst>
                <a:ext uri="{FF2B5EF4-FFF2-40B4-BE49-F238E27FC236}">
                  <a16:creationId xmlns:a16="http://schemas.microsoft.com/office/drawing/2014/main" id="{A3B6F216-421C-493B-B968-A08B90C98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1 w 33"/>
                <a:gd name="T7" fmla="*/ 1 h 59"/>
                <a:gd name="T8" fmla="*/ 33 w 33"/>
                <a:gd name="T9" fmla="*/ 2 h 59"/>
                <a:gd name="T10" fmla="*/ 33 w 33"/>
                <a:gd name="T11" fmla="*/ 46 h 59"/>
                <a:gd name="T12" fmla="*/ 31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1" y="1"/>
                  </a:cubicBezTo>
                  <a:cubicBezTo>
                    <a:pt x="33" y="0"/>
                    <a:pt x="33" y="0"/>
                    <a:pt x="33" y="2"/>
                  </a:cubicBezTo>
                  <a:cubicBezTo>
                    <a:pt x="33" y="17"/>
                    <a:pt x="33" y="31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21" y="52"/>
                    <a:pt x="11" y="55"/>
                    <a:pt x="1" y="58"/>
                  </a:cubicBezTo>
                  <a:cubicBezTo>
                    <a:pt x="0" y="59"/>
                    <a:pt x="0" y="59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85">
              <a:extLst>
                <a:ext uri="{FF2B5EF4-FFF2-40B4-BE49-F238E27FC236}">
                  <a16:creationId xmlns:a16="http://schemas.microsoft.com/office/drawing/2014/main" id="{1D4C7AD3-ED3F-4E0B-84B2-B736114A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5497513"/>
              <a:ext cx="130175" cy="36512"/>
            </a:xfrm>
            <a:custGeom>
              <a:avLst/>
              <a:gdLst>
                <a:gd name="T0" fmla="*/ 0 w 60"/>
                <a:gd name="T1" fmla="*/ 9 h 17"/>
                <a:gd name="T2" fmla="*/ 13 w 60"/>
                <a:gd name="T3" fmla="*/ 5 h 17"/>
                <a:gd name="T4" fmla="*/ 28 w 60"/>
                <a:gd name="T5" fmla="*/ 0 h 17"/>
                <a:gd name="T6" fmla="*/ 30 w 60"/>
                <a:gd name="T7" fmla="*/ 0 h 17"/>
                <a:gd name="T8" fmla="*/ 59 w 60"/>
                <a:gd name="T9" fmla="*/ 9 h 17"/>
                <a:gd name="T10" fmla="*/ 60 w 60"/>
                <a:gd name="T11" fmla="*/ 9 h 17"/>
                <a:gd name="T12" fmla="*/ 42 w 60"/>
                <a:gd name="T13" fmla="*/ 14 h 17"/>
                <a:gd name="T14" fmla="*/ 30 w 60"/>
                <a:gd name="T15" fmla="*/ 17 h 17"/>
                <a:gd name="T16" fmla="*/ 29 w 60"/>
                <a:gd name="T17" fmla="*/ 17 h 17"/>
                <a:gd name="T18" fmla="*/ 0 w 60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7">
                  <a:moveTo>
                    <a:pt x="0" y="9"/>
                  </a:moveTo>
                  <a:cubicBezTo>
                    <a:pt x="4" y="7"/>
                    <a:pt x="9" y="6"/>
                    <a:pt x="13" y="5"/>
                  </a:cubicBezTo>
                  <a:cubicBezTo>
                    <a:pt x="18" y="3"/>
                    <a:pt x="23" y="1"/>
                    <a:pt x="28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40" y="3"/>
                    <a:pt x="49" y="6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54" y="11"/>
                    <a:pt x="48" y="12"/>
                    <a:pt x="42" y="14"/>
                  </a:cubicBezTo>
                  <a:cubicBezTo>
                    <a:pt x="38" y="15"/>
                    <a:pt x="34" y="16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19" y="14"/>
                    <a:pt x="9" y="12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86">
              <a:extLst>
                <a:ext uri="{FF2B5EF4-FFF2-40B4-BE49-F238E27FC236}">
                  <a16:creationId xmlns:a16="http://schemas.microsoft.com/office/drawing/2014/main" id="{E6FF23C4-6DC1-458F-843C-965605DD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5497513"/>
              <a:ext cx="131763" cy="36512"/>
            </a:xfrm>
            <a:custGeom>
              <a:avLst/>
              <a:gdLst>
                <a:gd name="T0" fmla="*/ 0 w 61"/>
                <a:gd name="T1" fmla="*/ 9 h 17"/>
                <a:gd name="T2" fmla="*/ 9 w 61"/>
                <a:gd name="T3" fmla="*/ 6 h 17"/>
                <a:gd name="T4" fmla="*/ 29 w 61"/>
                <a:gd name="T5" fmla="*/ 0 h 17"/>
                <a:gd name="T6" fmla="*/ 31 w 61"/>
                <a:gd name="T7" fmla="*/ 0 h 17"/>
                <a:gd name="T8" fmla="*/ 60 w 61"/>
                <a:gd name="T9" fmla="*/ 9 h 17"/>
                <a:gd name="T10" fmla="*/ 61 w 61"/>
                <a:gd name="T11" fmla="*/ 9 h 17"/>
                <a:gd name="T12" fmla="*/ 51 w 61"/>
                <a:gd name="T13" fmla="*/ 12 h 17"/>
                <a:gd name="T14" fmla="*/ 31 w 61"/>
                <a:gd name="T15" fmla="*/ 17 h 17"/>
                <a:gd name="T16" fmla="*/ 29 w 61"/>
                <a:gd name="T17" fmla="*/ 17 h 17"/>
                <a:gd name="T18" fmla="*/ 1 w 61"/>
                <a:gd name="T19" fmla="*/ 9 h 17"/>
                <a:gd name="T20" fmla="*/ 0 w 61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7">
                  <a:moveTo>
                    <a:pt x="0" y="9"/>
                  </a:moveTo>
                  <a:cubicBezTo>
                    <a:pt x="3" y="8"/>
                    <a:pt x="6" y="7"/>
                    <a:pt x="9" y="6"/>
                  </a:cubicBezTo>
                  <a:cubicBezTo>
                    <a:pt x="16" y="4"/>
                    <a:pt x="22" y="2"/>
                    <a:pt x="29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41" y="3"/>
                    <a:pt x="50" y="6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4" y="11"/>
                    <a:pt x="51" y="12"/>
                  </a:cubicBezTo>
                  <a:cubicBezTo>
                    <a:pt x="44" y="13"/>
                    <a:pt x="38" y="15"/>
                    <a:pt x="31" y="17"/>
                  </a:cubicBezTo>
                  <a:cubicBezTo>
                    <a:pt x="31" y="17"/>
                    <a:pt x="30" y="17"/>
                    <a:pt x="29" y="17"/>
                  </a:cubicBezTo>
                  <a:cubicBezTo>
                    <a:pt x="20" y="14"/>
                    <a:pt x="10" y="12"/>
                    <a:pt x="1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87">
              <a:extLst>
                <a:ext uri="{FF2B5EF4-FFF2-40B4-BE49-F238E27FC236}">
                  <a16:creationId xmlns:a16="http://schemas.microsoft.com/office/drawing/2014/main" id="{8D745700-81CE-4747-945A-22A67612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5648325"/>
              <a:ext cx="130175" cy="38100"/>
            </a:xfrm>
            <a:custGeom>
              <a:avLst/>
              <a:gdLst>
                <a:gd name="T0" fmla="*/ 60 w 60"/>
                <a:gd name="T1" fmla="*/ 10 h 18"/>
                <a:gd name="T2" fmla="*/ 31 w 60"/>
                <a:gd name="T3" fmla="*/ 18 h 18"/>
                <a:gd name="T4" fmla="*/ 29 w 60"/>
                <a:gd name="T5" fmla="*/ 18 h 18"/>
                <a:gd name="T6" fmla="*/ 0 w 60"/>
                <a:gd name="T7" fmla="*/ 10 h 18"/>
                <a:gd name="T8" fmla="*/ 0 w 60"/>
                <a:gd name="T9" fmla="*/ 10 h 18"/>
                <a:gd name="T10" fmla="*/ 1 w 60"/>
                <a:gd name="T11" fmla="*/ 9 h 18"/>
                <a:gd name="T12" fmla="*/ 29 w 60"/>
                <a:gd name="T13" fmla="*/ 1 h 18"/>
                <a:gd name="T14" fmla="*/ 31 w 60"/>
                <a:gd name="T15" fmla="*/ 0 h 18"/>
                <a:gd name="T16" fmla="*/ 60 w 60"/>
                <a:gd name="T17" fmla="*/ 9 h 18"/>
                <a:gd name="T18" fmla="*/ 60 w 6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">
                  <a:moveTo>
                    <a:pt x="60" y="10"/>
                  </a:moveTo>
                  <a:cubicBezTo>
                    <a:pt x="50" y="12"/>
                    <a:pt x="40" y="15"/>
                    <a:pt x="31" y="18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0" y="6"/>
                    <a:pt x="20" y="3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40" y="3"/>
                    <a:pt x="50" y="6"/>
                    <a:pt x="60" y="9"/>
                  </a:cubicBezTo>
                  <a:cubicBezTo>
                    <a:pt x="60" y="9"/>
                    <a:pt x="60" y="9"/>
                    <a:pt x="6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88">
              <a:extLst>
                <a:ext uri="{FF2B5EF4-FFF2-40B4-BE49-F238E27FC236}">
                  <a16:creationId xmlns:a16="http://schemas.microsoft.com/office/drawing/2014/main" id="{211F9523-3041-4702-B7C5-75BEEF4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5516563"/>
              <a:ext cx="109538" cy="155575"/>
            </a:xfrm>
            <a:custGeom>
              <a:avLst/>
              <a:gdLst>
                <a:gd name="T0" fmla="*/ 50 w 50"/>
                <a:gd name="T1" fmla="*/ 69 h 71"/>
                <a:gd name="T2" fmla="*/ 47 w 50"/>
                <a:gd name="T3" fmla="*/ 71 h 71"/>
                <a:gd name="T4" fmla="*/ 36 w 50"/>
                <a:gd name="T5" fmla="*/ 71 h 71"/>
                <a:gd name="T6" fmla="*/ 33 w 50"/>
                <a:gd name="T7" fmla="*/ 68 h 71"/>
                <a:gd name="T8" fmla="*/ 33 w 50"/>
                <a:gd name="T9" fmla="*/ 30 h 71"/>
                <a:gd name="T10" fmla="*/ 32 w 50"/>
                <a:gd name="T11" fmla="*/ 23 h 71"/>
                <a:gd name="T12" fmla="*/ 20 w 50"/>
                <a:gd name="T13" fmla="*/ 21 h 71"/>
                <a:gd name="T14" fmla="*/ 17 w 50"/>
                <a:gd name="T15" fmla="*/ 29 h 71"/>
                <a:gd name="T16" fmla="*/ 17 w 50"/>
                <a:gd name="T17" fmla="*/ 36 h 71"/>
                <a:gd name="T18" fmla="*/ 17 w 50"/>
                <a:gd name="T19" fmla="*/ 68 h 71"/>
                <a:gd name="T20" fmla="*/ 14 w 50"/>
                <a:gd name="T21" fmla="*/ 71 h 71"/>
                <a:gd name="T22" fmla="*/ 3 w 50"/>
                <a:gd name="T23" fmla="*/ 71 h 71"/>
                <a:gd name="T24" fmla="*/ 0 w 50"/>
                <a:gd name="T25" fmla="*/ 68 h 71"/>
                <a:gd name="T26" fmla="*/ 0 w 50"/>
                <a:gd name="T27" fmla="*/ 7 h 71"/>
                <a:gd name="T28" fmla="*/ 3 w 50"/>
                <a:gd name="T29" fmla="*/ 4 h 71"/>
                <a:gd name="T30" fmla="*/ 13 w 50"/>
                <a:gd name="T31" fmla="*/ 4 h 71"/>
                <a:gd name="T32" fmla="*/ 16 w 50"/>
                <a:gd name="T33" fmla="*/ 7 h 71"/>
                <a:gd name="T34" fmla="*/ 16 w 50"/>
                <a:gd name="T35" fmla="*/ 15 h 71"/>
                <a:gd name="T36" fmla="*/ 19 w 50"/>
                <a:gd name="T37" fmla="*/ 10 h 71"/>
                <a:gd name="T38" fmla="*/ 47 w 50"/>
                <a:gd name="T39" fmla="*/ 10 h 71"/>
                <a:gd name="T40" fmla="*/ 50 w 50"/>
                <a:gd name="T41" fmla="*/ 20 h 71"/>
                <a:gd name="T42" fmla="*/ 50 w 50"/>
                <a:gd name="T43" fmla="*/ 22 h 71"/>
                <a:gd name="T44" fmla="*/ 50 w 50"/>
                <a:gd name="T45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71">
                  <a:moveTo>
                    <a:pt x="50" y="69"/>
                  </a:moveTo>
                  <a:cubicBezTo>
                    <a:pt x="49" y="71"/>
                    <a:pt x="48" y="71"/>
                    <a:pt x="47" y="71"/>
                  </a:cubicBezTo>
                  <a:cubicBezTo>
                    <a:pt x="43" y="71"/>
                    <a:pt x="40" y="71"/>
                    <a:pt x="36" y="71"/>
                  </a:cubicBezTo>
                  <a:cubicBezTo>
                    <a:pt x="34" y="71"/>
                    <a:pt x="33" y="70"/>
                    <a:pt x="33" y="68"/>
                  </a:cubicBezTo>
                  <a:cubicBezTo>
                    <a:pt x="33" y="55"/>
                    <a:pt x="33" y="43"/>
                    <a:pt x="33" y="30"/>
                  </a:cubicBezTo>
                  <a:cubicBezTo>
                    <a:pt x="33" y="28"/>
                    <a:pt x="33" y="26"/>
                    <a:pt x="32" y="23"/>
                  </a:cubicBezTo>
                  <a:cubicBezTo>
                    <a:pt x="31" y="17"/>
                    <a:pt x="24" y="17"/>
                    <a:pt x="20" y="21"/>
                  </a:cubicBezTo>
                  <a:cubicBezTo>
                    <a:pt x="18" y="23"/>
                    <a:pt x="18" y="26"/>
                    <a:pt x="17" y="29"/>
                  </a:cubicBezTo>
                  <a:cubicBezTo>
                    <a:pt x="17" y="31"/>
                    <a:pt x="17" y="34"/>
                    <a:pt x="17" y="36"/>
                  </a:cubicBezTo>
                  <a:cubicBezTo>
                    <a:pt x="17" y="46"/>
                    <a:pt x="17" y="57"/>
                    <a:pt x="17" y="68"/>
                  </a:cubicBezTo>
                  <a:cubicBezTo>
                    <a:pt x="17" y="70"/>
                    <a:pt x="16" y="71"/>
                    <a:pt x="14" y="71"/>
                  </a:cubicBezTo>
                  <a:cubicBezTo>
                    <a:pt x="10" y="71"/>
                    <a:pt x="7" y="71"/>
                    <a:pt x="3" y="71"/>
                  </a:cubicBezTo>
                  <a:cubicBezTo>
                    <a:pt x="1" y="71"/>
                    <a:pt x="0" y="70"/>
                    <a:pt x="0" y="68"/>
                  </a:cubicBezTo>
                  <a:cubicBezTo>
                    <a:pt x="0" y="48"/>
                    <a:pt x="0" y="27"/>
                    <a:pt x="0" y="7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5" y="4"/>
                    <a:pt x="16" y="5"/>
                    <a:pt x="16" y="7"/>
                  </a:cubicBezTo>
                  <a:cubicBezTo>
                    <a:pt x="16" y="10"/>
                    <a:pt x="16" y="12"/>
                    <a:pt x="16" y="15"/>
                  </a:cubicBezTo>
                  <a:cubicBezTo>
                    <a:pt x="17" y="14"/>
                    <a:pt x="18" y="12"/>
                    <a:pt x="19" y="10"/>
                  </a:cubicBezTo>
                  <a:cubicBezTo>
                    <a:pt x="25" y="0"/>
                    <a:pt x="42" y="1"/>
                    <a:pt x="47" y="10"/>
                  </a:cubicBezTo>
                  <a:cubicBezTo>
                    <a:pt x="49" y="14"/>
                    <a:pt x="49" y="17"/>
                    <a:pt x="50" y="20"/>
                  </a:cubicBezTo>
                  <a:cubicBezTo>
                    <a:pt x="50" y="21"/>
                    <a:pt x="49" y="21"/>
                    <a:pt x="50" y="22"/>
                  </a:cubicBezTo>
                  <a:cubicBezTo>
                    <a:pt x="50" y="38"/>
                    <a:pt x="50" y="53"/>
                    <a:pt x="5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89">
              <a:extLst>
                <a:ext uri="{FF2B5EF4-FFF2-40B4-BE49-F238E27FC236}">
                  <a16:creationId xmlns:a16="http://schemas.microsoft.com/office/drawing/2014/main" id="{86AF09C9-956F-49A2-876B-2E74EB83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6913" y="5519738"/>
              <a:ext cx="176213" cy="152400"/>
            </a:xfrm>
            <a:custGeom>
              <a:avLst/>
              <a:gdLst>
                <a:gd name="T0" fmla="*/ 16 w 82"/>
                <a:gd name="T1" fmla="*/ 13 h 70"/>
                <a:gd name="T2" fmla="*/ 32 w 82"/>
                <a:gd name="T3" fmla="*/ 2 h 70"/>
                <a:gd name="T4" fmla="*/ 48 w 82"/>
                <a:gd name="T5" fmla="*/ 13 h 70"/>
                <a:gd name="T6" fmla="*/ 56 w 82"/>
                <a:gd name="T7" fmla="*/ 4 h 70"/>
                <a:gd name="T8" fmla="*/ 78 w 82"/>
                <a:gd name="T9" fmla="*/ 8 h 70"/>
                <a:gd name="T10" fmla="*/ 82 w 82"/>
                <a:gd name="T11" fmla="*/ 18 h 70"/>
                <a:gd name="T12" fmla="*/ 82 w 82"/>
                <a:gd name="T13" fmla="*/ 29 h 70"/>
                <a:gd name="T14" fmla="*/ 82 w 82"/>
                <a:gd name="T15" fmla="*/ 66 h 70"/>
                <a:gd name="T16" fmla="*/ 78 w 82"/>
                <a:gd name="T17" fmla="*/ 70 h 70"/>
                <a:gd name="T18" fmla="*/ 69 w 82"/>
                <a:gd name="T19" fmla="*/ 70 h 70"/>
                <a:gd name="T20" fmla="*/ 65 w 82"/>
                <a:gd name="T21" fmla="*/ 66 h 70"/>
                <a:gd name="T22" fmla="*/ 65 w 82"/>
                <a:gd name="T23" fmla="*/ 29 h 70"/>
                <a:gd name="T24" fmla="*/ 65 w 82"/>
                <a:gd name="T25" fmla="*/ 24 h 70"/>
                <a:gd name="T26" fmla="*/ 61 w 82"/>
                <a:gd name="T27" fmla="*/ 18 h 70"/>
                <a:gd name="T28" fmla="*/ 52 w 82"/>
                <a:gd name="T29" fmla="*/ 20 h 70"/>
                <a:gd name="T30" fmla="*/ 50 w 82"/>
                <a:gd name="T31" fmla="*/ 26 h 70"/>
                <a:gd name="T32" fmla="*/ 49 w 82"/>
                <a:gd name="T33" fmla="*/ 32 h 70"/>
                <a:gd name="T34" fmla="*/ 49 w 82"/>
                <a:gd name="T35" fmla="*/ 66 h 70"/>
                <a:gd name="T36" fmla="*/ 46 w 82"/>
                <a:gd name="T37" fmla="*/ 70 h 70"/>
                <a:gd name="T38" fmla="*/ 36 w 82"/>
                <a:gd name="T39" fmla="*/ 70 h 70"/>
                <a:gd name="T40" fmla="*/ 33 w 82"/>
                <a:gd name="T41" fmla="*/ 67 h 70"/>
                <a:gd name="T42" fmla="*/ 33 w 82"/>
                <a:gd name="T43" fmla="*/ 30 h 70"/>
                <a:gd name="T44" fmla="*/ 32 w 82"/>
                <a:gd name="T45" fmla="*/ 23 h 70"/>
                <a:gd name="T46" fmla="*/ 26 w 82"/>
                <a:gd name="T47" fmla="*/ 17 h 70"/>
                <a:gd name="T48" fmla="*/ 18 w 82"/>
                <a:gd name="T49" fmla="*/ 22 h 70"/>
                <a:gd name="T50" fmla="*/ 17 w 82"/>
                <a:gd name="T51" fmla="*/ 32 h 70"/>
                <a:gd name="T52" fmla="*/ 17 w 82"/>
                <a:gd name="T53" fmla="*/ 66 h 70"/>
                <a:gd name="T54" fmla="*/ 13 w 82"/>
                <a:gd name="T55" fmla="*/ 70 h 70"/>
                <a:gd name="T56" fmla="*/ 3 w 82"/>
                <a:gd name="T57" fmla="*/ 70 h 70"/>
                <a:gd name="T58" fmla="*/ 0 w 82"/>
                <a:gd name="T59" fmla="*/ 67 h 70"/>
                <a:gd name="T60" fmla="*/ 0 w 82"/>
                <a:gd name="T61" fmla="*/ 6 h 70"/>
                <a:gd name="T62" fmla="*/ 3 w 82"/>
                <a:gd name="T63" fmla="*/ 3 h 70"/>
                <a:gd name="T64" fmla="*/ 13 w 82"/>
                <a:gd name="T65" fmla="*/ 3 h 70"/>
                <a:gd name="T66" fmla="*/ 16 w 82"/>
                <a:gd name="T67" fmla="*/ 6 h 70"/>
                <a:gd name="T68" fmla="*/ 16 w 82"/>
                <a:gd name="T69" fmla="*/ 1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70">
                  <a:moveTo>
                    <a:pt x="16" y="13"/>
                  </a:moveTo>
                  <a:cubicBezTo>
                    <a:pt x="19" y="6"/>
                    <a:pt x="24" y="2"/>
                    <a:pt x="32" y="2"/>
                  </a:cubicBezTo>
                  <a:cubicBezTo>
                    <a:pt x="40" y="2"/>
                    <a:pt x="45" y="6"/>
                    <a:pt x="48" y="13"/>
                  </a:cubicBezTo>
                  <a:cubicBezTo>
                    <a:pt x="50" y="9"/>
                    <a:pt x="52" y="6"/>
                    <a:pt x="56" y="4"/>
                  </a:cubicBezTo>
                  <a:cubicBezTo>
                    <a:pt x="64" y="0"/>
                    <a:pt x="73" y="2"/>
                    <a:pt x="78" y="8"/>
                  </a:cubicBezTo>
                  <a:cubicBezTo>
                    <a:pt x="80" y="11"/>
                    <a:pt x="81" y="14"/>
                    <a:pt x="82" y="18"/>
                  </a:cubicBezTo>
                  <a:cubicBezTo>
                    <a:pt x="82" y="22"/>
                    <a:pt x="82" y="25"/>
                    <a:pt x="82" y="29"/>
                  </a:cubicBezTo>
                  <a:cubicBezTo>
                    <a:pt x="82" y="42"/>
                    <a:pt x="82" y="54"/>
                    <a:pt x="82" y="66"/>
                  </a:cubicBezTo>
                  <a:cubicBezTo>
                    <a:pt x="82" y="69"/>
                    <a:pt x="81" y="70"/>
                    <a:pt x="78" y="70"/>
                  </a:cubicBezTo>
                  <a:cubicBezTo>
                    <a:pt x="75" y="70"/>
                    <a:pt x="72" y="70"/>
                    <a:pt x="69" y="70"/>
                  </a:cubicBezTo>
                  <a:cubicBezTo>
                    <a:pt x="66" y="70"/>
                    <a:pt x="65" y="69"/>
                    <a:pt x="65" y="66"/>
                  </a:cubicBezTo>
                  <a:cubicBezTo>
                    <a:pt x="65" y="54"/>
                    <a:pt x="65" y="42"/>
                    <a:pt x="65" y="29"/>
                  </a:cubicBezTo>
                  <a:cubicBezTo>
                    <a:pt x="65" y="28"/>
                    <a:pt x="65" y="26"/>
                    <a:pt x="65" y="24"/>
                  </a:cubicBezTo>
                  <a:cubicBezTo>
                    <a:pt x="65" y="21"/>
                    <a:pt x="64" y="19"/>
                    <a:pt x="61" y="18"/>
                  </a:cubicBezTo>
                  <a:cubicBezTo>
                    <a:pt x="58" y="17"/>
                    <a:pt x="55" y="17"/>
                    <a:pt x="52" y="20"/>
                  </a:cubicBezTo>
                  <a:cubicBezTo>
                    <a:pt x="50" y="22"/>
                    <a:pt x="50" y="24"/>
                    <a:pt x="50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44"/>
                    <a:pt x="49" y="55"/>
                    <a:pt x="49" y="66"/>
                  </a:cubicBezTo>
                  <a:cubicBezTo>
                    <a:pt x="49" y="69"/>
                    <a:pt x="49" y="70"/>
                    <a:pt x="46" y="70"/>
                  </a:cubicBezTo>
                  <a:cubicBezTo>
                    <a:pt x="43" y="70"/>
                    <a:pt x="39" y="70"/>
                    <a:pt x="36" y="70"/>
                  </a:cubicBezTo>
                  <a:cubicBezTo>
                    <a:pt x="33" y="70"/>
                    <a:pt x="33" y="69"/>
                    <a:pt x="33" y="67"/>
                  </a:cubicBezTo>
                  <a:cubicBezTo>
                    <a:pt x="33" y="54"/>
                    <a:pt x="33" y="42"/>
                    <a:pt x="33" y="30"/>
                  </a:cubicBezTo>
                  <a:cubicBezTo>
                    <a:pt x="33" y="28"/>
                    <a:pt x="33" y="25"/>
                    <a:pt x="32" y="23"/>
                  </a:cubicBezTo>
                  <a:cubicBezTo>
                    <a:pt x="31" y="19"/>
                    <a:pt x="29" y="18"/>
                    <a:pt x="26" y="17"/>
                  </a:cubicBezTo>
                  <a:cubicBezTo>
                    <a:pt x="22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2"/>
                  </a:cubicBezTo>
                  <a:cubicBezTo>
                    <a:pt x="17" y="44"/>
                    <a:pt x="17" y="55"/>
                    <a:pt x="17" y="66"/>
                  </a:cubicBezTo>
                  <a:cubicBezTo>
                    <a:pt x="17" y="69"/>
                    <a:pt x="16" y="70"/>
                    <a:pt x="13" y="70"/>
                  </a:cubicBezTo>
                  <a:cubicBezTo>
                    <a:pt x="10" y="70"/>
                    <a:pt x="7" y="70"/>
                    <a:pt x="3" y="70"/>
                  </a:cubicBezTo>
                  <a:cubicBezTo>
                    <a:pt x="1" y="70"/>
                    <a:pt x="0" y="69"/>
                    <a:pt x="0" y="67"/>
                  </a:cubicBezTo>
                  <a:cubicBezTo>
                    <a:pt x="0" y="47"/>
                    <a:pt x="0" y="26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7" y="3"/>
                    <a:pt x="10" y="3"/>
                    <a:pt x="13" y="3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8"/>
                    <a:pt x="16" y="11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90">
              <a:extLst>
                <a:ext uri="{FF2B5EF4-FFF2-40B4-BE49-F238E27FC236}">
                  <a16:creationId xmlns:a16="http://schemas.microsoft.com/office/drawing/2014/main" id="{B4EE8CCD-C594-416A-9B31-4781150CE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0863" y="5521325"/>
              <a:ext cx="128588" cy="155575"/>
            </a:xfrm>
            <a:custGeom>
              <a:avLst/>
              <a:gdLst>
                <a:gd name="T0" fmla="*/ 39 w 59"/>
                <a:gd name="T1" fmla="*/ 61 h 71"/>
                <a:gd name="T2" fmla="*/ 30 w 59"/>
                <a:gd name="T3" fmla="*/ 67 h 71"/>
                <a:gd name="T4" fmla="*/ 11 w 59"/>
                <a:gd name="T5" fmla="*/ 68 h 71"/>
                <a:gd name="T6" fmla="*/ 1 w 59"/>
                <a:gd name="T7" fmla="*/ 56 h 71"/>
                <a:gd name="T8" fmla="*/ 6 w 59"/>
                <a:gd name="T9" fmla="*/ 36 h 71"/>
                <a:gd name="T10" fmla="*/ 20 w 59"/>
                <a:gd name="T11" fmla="*/ 29 h 71"/>
                <a:gd name="T12" fmla="*/ 35 w 59"/>
                <a:gd name="T13" fmla="*/ 27 h 71"/>
                <a:gd name="T14" fmla="*/ 36 w 59"/>
                <a:gd name="T15" fmla="*/ 26 h 71"/>
                <a:gd name="T16" fmla="*/ 36 w 59"/>
                <a:gd name="T17" fmla="*/ 19 h 71"/>
                <a:gd name="T18" fmla="*/ 29 w 59"/>
                <a:gd name="T19" fmla="*/ 13 h 71"/>
                <a:gd name="T20" fmla="*/ 18 w 59"/>
                <a:gd name="T21" fmla="*/ 20 h 71"/>
                <a:gd name="T22" fmla="*/ 15 w 59"/>
                <a:gd name="T23" fmla="*/ 23 h 71"/>
                <a:gd name="T24" fmla="*/ 5 w 59"/>
                <a:gd name="T25" fmla="*/ 21 h 71"/>
                <a:gd name="T26" fmla="*/ 3 w 59"/>
                <a:gd name="T27" fmla="*/ 19 h 71"/>
                <a:gd name="T28" fmla="*/ 16 w 59"/>
                <a:gd name="T29" fmla="*/ 3 h 71"/>
                <a:gd name="T30" fmla="*/ 39 w 59"/>
                <a:gd name="T31" fmla="*/ 2 h 71"/>
                <a:gd name="T32" fmla="*/ 53 w 59"/>
                <a:gd name="T33" fmla="*/ 20 h 71"/>
                <a:gd name="T34" fmla="*/ 53 w 59"/>
                <a:gd name="T35" fmla="*/ 45 h 71"/>
                <a:gd name="T36" fmla="*/ 57 w 59"/>
                <a:gd name="T37" fmla="*/ 56 h 71"/>
                <a:gd name="T38" fmla="*/ 58 w 59"/>
                <a:gd name="T39" fmla="*/ 58 h 71"/>
                <a:gd name="T40" fmla="*/ 57 w 59"/>
                <a:gd name="T41" fmla="*/ 61 h 71"/>
                <a:gd name="T42" fmla="*/ 49 w 59"/>
                <a:gd name="T43" fmla="*/ 68 h 71"/>
                <a:gd name="T44" fmla="*/ 45 w 59"/>
                <a:gd name="T45" fmla="*/ 68 h 71"/>
                <a:gd name="T46" fmla="*/ 39 w 59"/>
                <a:gd name="T47" fmla="*/ 61 h 71"/>
                <a:gd name="T48" fmla="*/ 36 w 59"/>
                <a:gd name="T49" fmla="*/ 41 h 71"/>
                <a:gd name="T50" fmla="*/ 36 w 59"/>
                <a:gd name="T51" fmla="*/ 37 h 71"/>
                <a:gd name="T52" fmla="*/ 35 w 59"/>
                <a:gd name="T53" fmla="*/ 36 h 71"/>
                <a:gd name="T54" fmla="*/ 28 w 59"/>
                <a:gd name="T55" fmla="*/ 37 h 71"/>
                <a:gd name="T56" fmla="*/ 18 w 59"/>
                <a:gd name="T57" fmla="*/ 50 h 71"/>
                <a:gd name="T58" fmla="*/ 29 w 59"/>
                <a:gd name="T59" fmla="*/ 56 h 71"/>
                <a:gd name="T60" fmla="*/ 33 w 59"/>
                <a:gd name="T61" fmla="*/ 53 h 71"/>
                <a:gd name="T62" fmla="*/ 36 w 59"/>
                <a:gd name="T6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1">
                  <a:moveTo>
                    <a:pt x="39" y="61"/>
                  </a:moveTo>
                  <a:cubicBezTo>
                    <a:pt x="36" y="63"/>
                    <a:pt x="33" y="66"/>
                    <a:pt x="30" y="67"/>
                  </a:cubicBezTo>
                  <a:cubicBezTo>
                    <a:pt x="24" y="70"/>
                    <a:pt x="17" y="71"/>
                    <a:pt x="11" y="68"/>
                  </a:cubicBezTo>
                  <a:cubicBezTo>
                    <a:pt x="5" y="66"/>
                    <a:pt x="2" y="62"/>
                    <a:pt x="1" y="56"/>
                  </a:cubicBezTo>
                  <a:cubicBezTo>
                    <a:pt x="0" y="48"/>
                    <a:pt x="1" y="42"/>
                    <a:pt x="6" y="36"/>
                  </a:cubicBezTo>
                  <a:cubicBezTo>
                    <a:pt x="10" y="32"/>
                    <a:pt x="15" y="30"/>
                    <a:pt x="20" y="29"/>
                  </a:cubicBezTo>
                  <a:cubicBezTo>
                    <a:pt x="25" y="28"/>
                    <a:pt x="30" y="27"/>
                    <a:pt x="35" y="27"/>
                  </a:cubicBezTo>
                  <a:cubicBezTo>
                    <a:pt x="36" y="27"/>
                    <a:pt x="36" y="27"/>
                    <a:pt x="36" y="26"/>
                  </a:cubicBezTo>
                  <a:cubicBezTo>
                    <a:pt x="36" y="24"/>
                    <a:pt x="36" y="21"/>
                    <a:pt x="36" y="19"/>
                  </a:cubicBezTo>
                  <a:cubicBezTo>
                    <a:pt x="35" y="16"/>
                    <a:pt x="33" y="14"/>
                    <a:pt x="29" y="13"/>
                  </a:cubicBezTo>
                  <a:cubicBezTo>
                    <a:pt x="23" y="13"/>
                    <a:pt x="19" y="16"/>
                    <a:pt x="18" y="20"/>
                  </a:cubicBezTo>
                  <a:cubicBezTo>
                    <a:pt x="18" y="22"/>
                    <a:pt x="17" y="23"/>
                    <a:pt x="15" y="23"/>
                  </a:cubicBezTo>
                  <a:cubicBezTo>
                    <a:pt x="12" y="22"/>
                    <a:pt x="8" y="22"/>
                    <a:pt x="5" y="21"/>
                  </a:cubicBezTo>
                  <a:cubicBezTo>
                    <a:pt x="3" y="21"/>
                    <a:pt x="2" y="20"/>
                    <a:pt x="3" y="19"/>
                  </a:cubicBezTo>
                  <a:cubicBezTo>
                    <a:pt x="4" y="11"/>
                    <a:pt x="9" y="5"/>
                    <a:pt x="16" y="3"/>
                  </a:cubicBezTo>
                  <a:cubicBezTo>
                    <a:pt x="24" y="0"/>
                    <a:pt x="31" y="0"/>
                    <a:pt x="39" y="2"/>
                  </a:cubicBezTo>
                  <a:cubicBezTo>
                    <a:pt x="48" y="4"/>
                    <a:pt x="53" y="10"/>
                    <a:pt x="53" y="20"/>
                  </a:cubicBezTo>
                  <a:cubicBezTo>
                    <a:pt x="53" y="28"/>
                    <a:pt x="53" y="37"/>
                    <a:pt x="53" y="45"/>
                  </a:cubicBezTo>
                  <a:cubicBezTo>
                    <a:pt x="53" y="49"/>
                    <a:pt x="54" y="53"/>
                    <a:pt x="57" y="56"/>
                  </a:cubicBezTo>
                  <a:cubicBezTo>
                    <a:pt x="57" y="56"/>
                    <a:pt x="58" y="57"/>
                    <a:pt x="58" y="58"/>
                  </a:cubicBezTo>
                  <a:cubicBezTo>
                    <a:pt x="59" y="59"/>
                    <a:pt x="58" y="60"/>
                    <a:pt x="57" y="61"/>
                  </a:cubicBezTo>
                  <a:cubicBezTo>
                    <a:pt x="55" y="63"/>
                    <a:pt x="52" y="66"/>
                    <a:pt x="49" y="68"/>
                  </a:cubicBezTo>
                  <a:cubicBezTo>
                    <a:pt x="47" y="70"/>
                    <a:pt x="46" y="70"/>
                    <a:pt x="45" y="68"/>
                  </a:cubicBezTo>
                  <a:cubicBezTo>
                    <a:pt x="42" y="66"/>
                    <a:pt x="40" y="64"/>
                    <a:pt x="39" y="61"/>
                  </a:cubicBezTo>
                  <a:close/>
                  <a:moveTo>
                    <a:pt x="36" y="41"/>
                  </a:moveTo>
                  <a:cubicBezTo>
                    <a:pt x="36" y="40"/>
                    <a:pt x="36" y="39"/>
                    <a:pt x="36" y="37"/>
                  </a:cubicBezTo>
                  <a:cubicBezTo>
                    <a:pt x="36" y="37"/>
                    <a:pt x="36" y="36"/>
                    <a:pt x="35" y="36"/>
                  </a:cubicBezTo>
                  <a:cubicBezTo>
                    <a:pt x="33" y="36"/>
                    <a:pt x="31" y="37"/>
                    <a:pt x="28" y="37"/>
                  </a:cubicBezTo>
                  <a:cubicBezTo>
                    <a:pt x="21" y="39"/>
                    <a:pt x="18" y="43"/>
                    <a:pt x="18" y="50"/>
                  </a:cubicBezTo>
                  <a:cubicBezTo>
                    <a:pt x="19" y="56"/>
                    <a:pt x="24" y="59"/>
                    <a:pt x="29" y="56"/>
                  </a:cubicBezTo>
                  <a:cubicBezTo>
                    <a:pt x="31" y="56"/>
                    <a:pt x="32" y="54"/>
                    <a:pt x="33" y="53"/>
                  </a:cubicBezTo>
                  <a:cubicBezTo>
                    <a:pt x="36" y="49"/>
                    <a:pt x="36" y="45"/>
                    <a:pt x="36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91">
              <a:extLst>
                <a:ext uri="{FF2B5EF4-FFF2-40B4-BE49-F238E27FC236}">
                  <a16:creationId xmlns:a16="http://schemas.microsoft.com/office/drawing/2014/main" id="{74B13BA3-37D5-44E5-AE30-EE218FE45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5519738"/>
              <a:ext cx="127000" cy="157162"/>
            </a:xfrm>
            <a:custGeom>
              <a:avLst/>
              <a:gdLst>
                <a:gd name="T0" fmla="*/ 39 w 59"/>
                <a:gd name="T1" fmla="*/ 62 h 72"/>
                <a:gd name="T2" fmla="*/ 34 w 59"/>
                <a:gd name="T3" fmla="*/ 67 h 72"/>
                <a:gd name="T4" fmla="*/ 12 w 59"/>
                <a:gd name="T5" fmla="*/ 69 h 72"/>
                <a:gd name="T6" fmla="*/ 2 w 59"/>
                <a:gd name="T7" fmla="*/ 57 h 72"/>
                <a:gd name="T8" fmla="*/ 7 w 59"/>
                <a:gd name="T9" fmla="*/ 37 h 72"/>
                <a:gd name="T10" fmla="*/ 21 w 59"/>
                <a:gd name="T11" fmla="*/ 30 h 72"/>
                <a:gd name="T12" fmla="*/ 36 w 59"/>
                <a:gd name="T13" fmla="*/ 28 h 72"/>
                <a:gd name="T14" fmla="*/ 37 w 59"/>
                <a:gd name="T15" fmla="*/ 26 h 72"/>
                <a:gd name="T16" fmla="*/ 37 w 59"/>
                <a:gd name="T17" fmla="*/ 21 h 72"/>
                <a:gd name="T18" fmla="*/ 30 w 59"/>
                <a:gd name="T19" fmla="*/ 14 h 72"/>
                <a:gd name="T20" fmla="*/ 19 w 59"/>
                <a:gd name="T21" fmla="*/ 22 h 72"/>
                <a:gd name="T22" fmla="*/ 16 w 59"/>
                <a:gd name="T23" fmla="*/ 24 h 72"/>
                <a:gd name="T24" fmla="*/ 5 w 59"/>
                <a:gd name="T25" fmla="*/ 22 h 72"/>
                <a:gd name="T26" fmla="*/ 3 w 59"/>
                <a:gd name="T27" fmla="*/ 19 h 72"/>
                <a:gd name="T28" fmla="*/ 15 w 59"/>
                <a:gd name="T29" fmla="*/ 4 h 72"/>
                <a:gd name="T30" fmla="*/ 43 w 59"/>
                <a:gd name="T31" fmla="*/ 4 h 72"/>
                <a:gd name="T32" fmla="*/ 54 w 59"/>
                <a:gd name="T33" fmla="*/ 19 h 72"/>
                <a:gd name="T34" fmla="*/ 54 w 59"/>
                <a:gd name="T35" fmla="*/ 45 h 72"/>
                <a:gd name="T36" fmla="*/ 58 w 59"/>
                <a:gd name="T37" fmla="*/ 57 h 72"/>
                <a:gd name="T38" fmla="*/ 59 w 59"/>
                <a:gd name="T39" fmla="*/ 59 h 72"/>
                <a:gd name="T40" fmla="*/ 58 w 59"/>
                <a:gd name="T41" fmla="*/ 62 h 72"/>
                <a:gd name="T42" fmla="*/ 49 w 59"/>
                <a:gd name="T43" fmla="*/ 69 h 72"/>
                <a:gd name="T44" fmla="*/ 46 w 59"/>
                <a:gd name="T45" fmla="*/ 69 h 72"/>
                <a:gd name="T46" fmla="*/ 39 w 59"/>
                <a:gd name="T47" fmla="*/ 62 h 72"/>
                <a:gd name="T48" fmla="*/ 37 w 59"/>
                <a:gd name="T49" fmla="*/ 42 h 72"/>
                <a:gd name="T50" fmla="*/ 37 w 59"/>
                <a:gd name="T51" fmla="*/ 38 h 72"/>
                <a:gd name="T52" fmla="*/ 36 w 59"/>
                <a:gd name="T53" fmla="*/ 37 h 72"/>
                <a:gd name="T54" fmla="*/ 29 w 59"/>
                <a:gd name="T55" fmla="*/ 38 h 72"/>
                <a:gd name="T56" fmla="*/ 19 w 59"/>
                <a:gd name="T57" fmla="*/ 52 h 72"/>
                <a:gd name="T58" fmla="*/ 30 w 59"/>
                <a:gd name="T59" fmla="*/ 58 h 72"/>
                <a:gd name="T60" fmla="*/ 35 w 59"/>
                <a:gd name="T61" fmla="*/ 52 h 72"/>
                <a:gd name="T62" fmla="*/ 37 w 59"/>
                <a:gd name="T63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2">
                  <a:moveTo>
                    <a:pt x="39" y="62"/>
                  </a:moveTo>
                  <a:cubicBezTo>
                    <a:pt x="38" y="64"/>
                    <a:pt x="36" y="65"/>
                    <a:pt x="34" y="67"/>
                  </a:cubicBezTo>
                  <a:cubicBezTo>
                    <a:pt x="27" y="71"/>
                    <a:pt x="19" y="72"/>
                    <a:pt x="12" y="69"/>
                  </a:cubicBezTo>
                  <a:cubicBezTo>
                    <a:pt x="6" y="67"/>
                    <a:pt x="3" y="63"/>
                    <a:pt x="2" y="57"/>
                  </a:cubicBezTo>
                  <a:cubicBezTo>
                    <a:pt x="0" y="50"/>
                    <a:pt x="2" y="43"/>
                    <a:pt x="7" y="37"/>
                  </a:cubicBezTo>
                  <a:cubicBezTo>
                    <a:pt x="11" y="33"/>
                    <a:pt x="15" y="31"/>
                    <a:pt x="21" y="30"/>
                  </a:cubicBezTo>
                  <a:cubicBezTo>
                    <a:pt x="26" y="29"/>
                    <a:pt x="31" y="28"/>
                    <a:pt x="36" y="28"/>
                  </a:cubicBezTo>
                  <a:cubicBezTo>
                    <a:pt x="37" y="28"/>
                    <a:pt x="37" y="28"/>
                    <a:pt x="37" y="26"/>
                  </a:cubicBezTo>
                  <a:cubicBezTo>
                    <a:pt x="37" y="25"/>
                    <a:pt x="37" y="23"/>
                    <a:pt x="37" y="21"/>
                  </a:cubicBezTo>
                  <a:cubicBezTo>
                    <a:pt x="36" y="17"/>
                    <a:pt x="34" y="15"/>
                    <a:pt x="30" y="14"/>
                  </a:cubicBezTo>
                  <a:cubicBezTo>
                    <a:pt x="25" y="14"/>
                    <a:pt x="20" y="16"/>
                    <a:pt x="19" y="22"/>
                  </a:cubicBezTo>
                  <a:cubicBezTo>
                    <a:pt x="19" y="23"/>
                    <a:pt x="18" y="24"/>
                    <a:pt x="16" y="24"/>
                  </a:cubicBezTo>
                  <a:cubicBezTo>
                    <a:pt x="13" y="23"/>
                    <a:pt x="9" y="23"/>
                    <a:pt x="5" y="22"/>
                  </a:cubicBezTo>
                  <a:cubicBezTo>
                    <a:pt x="4" y="22"/>
                    <a:pt x="3" y="21"/>
                    <a:pt x="3" y="19"/>
                  </a:cubicBezTo>
                  <a:cubicBezTo>
                    <a:pt x="5" y="13"/>
                    <a:pt x="9" y="7"/>
                    <a:pt x="15" y="4"/>
                  </a:cubicBezTo>
                  <a:cubicBezTo>
                    <a:pt x="24" y="0"/>
                    <a:pt x="34" y="0"/>
                    <a:pt x="43" y="4"/>
                  </a:cubicBezTo>
                  <a:cubicBezTo>
                    <a:pt x="50" y="6"/>
                    <a:pt x="53" y="12"/>
                    <a:pt x="54" y="19"/>
                  </a:cubicBezTo>
                  <a:cubicBezTo>
                    <a:pt x="54" y="28"/>
                    <a:pt x="54" y="37"/>
                    <a:pt x="54" y="45"/>
                  </a:cubicBezTo>
                  <a:cubicBezTo>
                    <a:pt x="54" y="50"/>
                    <a:pt x="55" y="54"/>
                    <a:pt x="58" y="57"/>
                  </a:cubicBezTo>
                  <a:cubicBezTo>
                    <a:pt x="58" y="58"/>
                    <a:pt x="59" y="58"/>
                    <a:pt x="59" y="59"/>
                  </a:cubicBezTo>
                  <a:cubicBezTo>
                    <a:pt x="59" y="60"/>
                    <a:pt x="59" y="61"/>
                    <a:pt x="58" y="62"/>
                  </a:cubicBezTo>
                  <a:cubicBezTo>
                    <a:pt x="55" y="64"/>
                    <a:pt x="52" y="67"/>
                    <a:pt x="49" y="69"/>
                  </a:cubicBezTo>
                  <a:cubicBezTo>
                    <a:pt x="48" y="70"/>
                    <a:pt x="47" y="70"/>
                    <a:pt x="46" y="69"/>
                  </a:cubicBezTo>
                  <a:cubicBezTo>
                    <a:pt x="43" y="67"/>
                    <a:pt x="41" y="65"/>
                    <a:pt x="39" y="62"/>
                  </a:cubicBezTo>
                  <a:close/>
                  <a:moveTo>
                    <a:pt x="37" y="42"/>
                  </a:moveTo>
                  <a:cubicBezTo>
                    <a:pt x="37" y="41"/>
                    <a:pt x="37" y="39"/>
                    <a:pt x="37" y="38"/>
                  </a:cubicBezTo>
                  <a:cubicBezTo>
                    <a:pt x="37" y="38"/>
                    <a:pt x="37" y="37"/>
                    <a:pt x="36" y="37"/>
                  </a:cubicBezTo>
                  <a:cubicBezTo>
                    <a:pt x="34" y="37"/>
                    <a:pt x="31" y="38"/>
                    <a:pt x="29" y="38"/>
                  </a:cubicBezTo>
                  <a:cubicBezTo>
                    <a:pt x="22" y="40"/>
                    <a:pt x="18" y="45"/>
                    <a:pt x="19" y="52"/>
                  </a:cubicBezTo>
                  <a:cubicBezTo>
                    <a:pt x="20" y="57"/>
                    <a:pt x="25" y="60"/>
                    <a:pt x="30" y="58"/>
                  </a:cubicBezTo>
                  <a:cubicBezTo>
                    <a:pt x="32" y="56"/>
                    <a:pt x="34" y="54"/>
                    <a:pt x="35" y="52"/>
                  </a:cubicBezTo>
                  <a:cubicBezTo>
                    <a:pt x="37" y="48"/>
                    <a:pt x="37" y="45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2">
              <a:extLst>
                <a:ext uri="{FF2B5EF4-FFF2-40B4-BE49-F238E27FC236}">
                  <a16:creationId xmlns:a16="http://schemas.microsoft.com/office/drawing/2014/main" id="{26568A33-380A-4389-83F6-AAF35C933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2525" y="5524500"/>
              <a:ext cx="119063" cy="152400"/>
            </a:xfrm>
            <a:custGeom>
              <a:avLst/>
              <a:gdLst>
                <a:gd name="T0" fmla="*/ 0 w 55"/>
                <a:gd name="T1" fmla="*/ 34 h 70"/>
                <a:gd name="T2" fmla="*/ 6 w 55"/>
                <a:gd name="T3" fmla="*/ 12 h 70"/>
                <a:gd name="T4" fmla="*/ 28 w 55"/>
                <a:gd name="T5" fmla="*/ 0 h 70"/>
                <a:gd name="T6" fmla="*/ 51 w 55"/>
                <a:gd name="T7" fmla="*/ 14 h 70"/>
                <a:gd name="T8" fmla="*/ 55 w 55"/>
                <a:gd name="T9" fmla="*/ 37 h 70"/>
                <a:gd name="T10" fmla="*/ 49 w 55"/>
                <a:gd name="T11" fmla="*/ 57 h 70"/>
                <a:gd name="T12" fmla="*/ 24 w 55"/>
                <a:gd name="T13" fmla="*/ 69 h 70"/>
                <a:gd name="T14" fmla="*/ 4 w 55"/>
                <a:gd name="T15" fmla="*/ 54 h 70"/>
                <a:gd name="T16" fmla="*/ 0 w 55"/>
                <a:gd name="T17" fmla="*/ 34 h 70"/>
                <a:gd name="T18" fmla="*/ 18 w 55"/>
                <a:gd name="T19" fmla="*/ 34 h 70"/>
                <a:gd name="T20" fmla="*/ 18 w 55"/>
                <a:gd name="T21" fmla="*/ 41 h 70"/>
                <a:gd name="T22" fmla="*/ 21 w 55"/>
                <a:gd name="T23" fmla="*/ 52 h 70"/>
                <a:gd name="T24" fmla="*/ 34 w 55"/>
                <a:gd name="T25" fmla="*/ 52 h 70"/>
                <a:gd name="T26" fmla="*/ 36 w 55"/>
                <a:gd name="T27" fmla="*/ 47 h 70"/>
                <a:gd name="T28" fmla="*/ 37 w 55"/>
                <a:gd name="T29" fmla="*/ 28 h 70"/>
                <a:gd name="T30" fmla="*/ 35 w 55"/>
                <a:gd name="T31" fmla="*/ 18 h 70"/>
                <a:gd name="T32" fmla="*/ 28 w 55"/>
                <a:gd name="T33" fmla="*/ 13 h 70"/>
                <a:gd name="T34" fmla="*/ 21 w 55"/>
                <a:gd name="T35" fmla="*/ 17 h 70"/>
                <a:gd name="T36" fmla="*/ 19 w 55"/>
                <a:gd name="T37" fmla="*/ 20 h 70"/>
                <a:gd name="T38" fmla="*/ 18 w 55"/>
                <a:gd name="T39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70">
                  <a:moveTo>
                    <a:pt x="0" y="34"/>
                  </a:moveTo>
                  <a:cubicBezTo>
                    <a:pt x="0" y="26"/>
                    <a:pt x="2" y="19"/>
                    <a:pt x="6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38" y="0"/>
                    <a:pt x="46" y="5"/>
                    <a:pt x="51" y="14"/>
                  </a:cubicBezTo>
                  <a:cubicBezTo>
                    <a:pt x="54" y="21"/>
                    <a:pt x="55" y="29"/>
                    <a:pt x="55" y="37"/>
                  </a:cubicBezTo>
                  <a:cubicBezTo>
                    <a:pt x="55" y="44"/>
                    <a:pt x="53" y="51"/>
                    <a:pt x="49" y="57"/>
                  </a:cubicBezTo>
                  <a:cubicBezTo>
                    <a:pt x="43" y="66"/>
                    <a:pt x="35" y="70"/>
                    <a:pt x="24" y="69"/>
                  </a:cubicBezTo>
                  <a:cubicBezTo>
                    <a:pt x="15" y="68"/>
                    <a:pt x="8" y="62"/>
                    <a:pt x="4" y="54"/>
                  </a:cubicBezTo>
                  <a:cubicBezTo>
                    <a:pt x="1" y="47"/>
                    <a:pt x="0" y="41"/>
                    <a:pt x="0" y="34"/>
                  </a:cubicBezTo>
                  <a:close/>
                  <a:moveTo>
                    <a:pt x="18" y="34"/>
                  </a:moveTo>
                  <a:cubicBezTo>
                    <a:pt x="18" y="36"/>
                    <a:pt x="18" y="38"/>
                    <a:pt x="18" y="41"/>
                  </a:cubicBezTo>
                  <a:cubicBezTo>
                    <a:pt x="19" y="44"/>
                    <a:pt x="19" y="48"/>
                    <a:pt x="21" y="52"/>
                  </a:cubicBezTo>
                  <a:cubicBezTo>
                    <a:pt x="24" y="58"/>
                    <a:pt x="31" y="58"/>
                    <a:pt x="34" y="52"/>
                  </a:cubicBezTo>
                  <a:cubicBezTo>
                    <a:pt x="35" y="51"/>
                    <a:pt x="36" y="49"/>
                    <a:pt x="36" y="47"/>
                  </a:cubicBezTo>
                  <a:cubicBezTo>
                    <a:pt x="38" y="41"/>
                    <a:pt x="37" y="34"/>
                    <a:pt x="37" y="28"/>
                  </a:cubicBezTo>
                  <a:cubicBezTo>
                    <a:pt x="37" y="25"/>
                    <a:pt x="36" y="21"/>
                    <a:pt x="35" y="18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4"/>
                    <a:pt x="18" y="29"/>
                    <a:pt x="1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93">
              <a:extLst>
                <a:ext uri="{FF2B5EF4-FFF2-40B4-BE49-F238E27FC236}">
                  <a16:creationId xmlns:a16="http://schemas.microsoft.com/office/drawing/2014/main" id="{4BEE93B3-FC6C-44C9-B286-4D11A0B6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5526088"/>
              <a:ext cx="103188" cy="142875"/>
            </a:xfrm>
            <a:custGeom>
              <a:avLst/>
              <a:gdLst>
                <a:gd name="T0" fmla="*/ 24 w 48"/>
                <a:gd name="T1" fmla="*/ 45 h 66"/>
                <a:gd name="T2" fmla="*/ 38 w 48"/>
                <a:gd name="T3" fmla="*/ 47 h 66"/>
                <a:gd name="T4" fmla="*/ 46 w 48"/>
                <a:gd name="T5" fmla="*/ 50 h 66"/>
                <a:gd name="T6" fmla="*/ 48 w 48"/>
                <a:gd name="T7" fmla="*/ 54 h 66"/>
                <a:gd name="T8" fmla="*/ 48 w 48"/>
                <a:gd name="T9" fmla="*/ 62 h 66"/>
                <a:gd name="T10" fmla="*/ 45 w 48"/>
                <a:gd name="T11" fmla="*/ 65 h 66"/>
                <a:gd name="T12" fmla="*/ 4 w 48"/>
                <a:gd name="T13" fmla="*/ 65 h 66"/>
                <a:gd name="T14" fmla="*/ 1 w 48"/>
                <a:gd name="T15" fmla="*/ 63 h 66"/>
                <a:gd name="T16" fmla="*/ 1 w 48"/>
                <a:gd name="T17" fmla="*/ 52 h 66"/>
                <a:gd name="T18" fmla="*/ 3 w 48"/>
                <a:gd name="T19" fmla="*/ 47 h 66"/>
                <a:gd name="T20" fmla="*/ 25 w 48"/>
                <a:gd name="T21" fmla="*/ 15 h 66"/>
                <a:gd name="T22" fmla="*/ 26 w 48"/>
                <a:gd name="T23" fmla="*/ 13 h 66"/>
                <a:gd name="T24" fmla="*/ 24 w 48"/>
                <a:gd name="T25" fmla="*/ 13 h 66"/>
                <a:gd name="T26" fmla="*/ 6 w 48"/>
                <a:gd name="T27" fmla="*/ 13 h 66"/>
                <a:gd name="T28" fmla="*/ 3 w 48"/>
                <a:gd name="T29" fmla="*/ 11 h 66"/>
                <a:gd name="T30" fmla="*/ 3 w 48"/>
                <a:gd name="T31" fmla="*/ 3 h 66"/>
                <a:gd name="T32" fmla="*/ 6 w 48"/>
                <a:gd name="T33" fmla="*/ 0 h 66"/>
                <a:gd name="T34" fmla="*/ 15 w 48"/>
                <a:gd name="T35" fmla="*/ 0 h 66"/>
                <a:gd name="T36" fmla="*/ 44 w 48"/>
                <a:gd name="T37" fmla="*/ 0 h 66"/>
                <a:gd name="T38" fmla="*/ 47 w 48"/>
                <a:gd name="T39" fmla="*/ 3 h 66"/>
                <a:gd name="T40" fmla="*/ 47 w 48"/>
                <a:gd name="T41" fmla="*/ 7 h 66"/>
                <a:gd name="T42" fmla="*/ 45 w 48"/>
                <a:gd name="T43" fmla="*/ 14 h 66"/>
                <a:gd name="T44" fmla="*/ 25 w 48"/>
                <a:gd name="T45" fmla="*/ 43 h 66"/>
                <a:gd name="T46" fmla="*/ 24 w 48"/>
                <a:gd name="T47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66">
                  <a:moveTo>
                    <a:pt x="24" y="45"/>
                  </a:moveTo>
                  <a:cubicBezTo>
                    <a:pt x="29" y="45"/>
                    <a:pt x="34" y="45"/>
                    <a:pt x="38" y="47"/>
                  </a:cubicBezTo>
                  <a:cubicBezTo>
                    <a:pt x="41" y="47"/>
                    <a:pt x="43" y="48"/>
                    <a:pt x="46" y="50"/>
                  </a:cubicBezTo>
                  <a:cubicBezTo>
                    <a:pt x="48" y="51"/>
                    <a:pt x="48" y="52"/>
                    <a:pt x="48" y="54"/>
                  </a:cubicBezTo>
                  <a:cubicBezTo>
                    <a:pt x="48" y="57"/>
                    <a:pt x="48" y="60"/>
                    <a:pt x="48" y="62"/>
                  </a:cubicBezTo>
                  <a:cubicBezTo>
                    <a:pt x="48" y="65"/>
                    <a:pt x="47" y="66"/>
                    <a:pt x="45" y="65"/>
                  </a:cubicBezTo>
                  <a:cubicBezTo>
                    <a:pt x="31" y="58"/>
                    <a:pt x="17" y="58"/>
                    <a:pt x="4" y="65"/>
                  </a:cubicBezTo>
                  <a:cubicBezTo>
                    <a:pt x="2" y="66"/>
                    <a:pt x="1" y="65"/>
                    <a:pt x="1" y="63"/>
                  </a:cubicBezTo>
                  <a:cubicBezTo>
                    <a:pt x="0" y="59"/>
                    <a:pt x="1" y="56"/>
                    <a:pt x="1" y="52"/>
                  </a:cubicBezTo>
                  <a:cubicBezTo>
                    <a:pt x="1" y="50"/>
                    <a:pt x="1" y="48"/>
                    <a:pt x="3" y="47"/>
                  </a:cubicBezTo>
                  <a:cubicBezTo>
                    <a:pt x="10" y="36"/>
                    <a:pt x="18" y="25"/>
                    <a:pt x="25" y="15"/>
                  </a:cubicBezTo>
                  <a:cubicBezTo>
                    <a:pt x="25" y="14"/>
                    <a:pt x="25" y="14"/>
                    <a:pt x="26" y="13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18" y="13"/>
                    <a:pt x="12" y="13"/>
                    <a:pt x="6" y="13"/>
                  </a:cubicBezTo>
                  <a:cubicBezTo>
                    <a:pt x="3" y="13"/>
                    <a:pt x="3" y="13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3" y="1"/>
                    <a:pt x="3" y="0"/>
                    <a:pt x="6" y="0"/>
                  </a:cubicBezTo>
                  <a:cubicBezTo>
                    <a:pt x="9" y="0"/>
                    <a:pt x="12" y="0"/>
                    <a:pt x="15" y="0"/>
                  </a:cubicBezTo>
                  <a:cubicBezTo>
                    <a:pt x="25" y="0"/>
                    <a:pt x="34" y="0"/>
                    <a:pt x="44" y="0"/>
                  </a:cubicBezTo>
                  <a:cubicBezTo>
                    <a:pt x="47" y="0"/>
                    <a:pt x="47" y="1"/>
                    <a:pt x="47" y="3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47" y="10"/>
                    <a:pt x="47" y="12"/>
                    <a:pt x="45" y="14"/>
                  </a:cubicBezTo>
                  <a:cubicBezTo>
                    <a:pt x="38" y="24"/>
                    <a:pt x="32" y="33"/>
                    <a:pt x="25" y="43"/>
                  </a:cubicBezTo>
                  <a:cubicBezTo>
                    <a:pt x="24" y="44"/>
                    <a:pt x="24" y="44"/>
                    <a:pt x="2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94">
              <a:extLst>
                <a:ext uri="{FF2B5EF4-FFF2-40B4-BE49-F238E27FC236}">
                  <a16:creationId xmlns:a16="http://schemas.microsoft.com/office/drawing/2014/main" id="{800340B2-E74D-4D25-B2BD-CD4F14CF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5715000"/>
              <a:ext cx="111125" cy="93662"/>
            </a:xfrm>
            <a:custGeom>
              <a:avLst/>
              <a:gdLst>
                <a:gd name="T0" fmla="*/ 16 w 51"/>
                <a:gd name="T1" fmla="*/ 27 h 43"/>
                <a:gd name="T2" fmla="*/ 21 w 51"/>
                <a:gd name="T3" fmla="*/ 6 h 43"/>
                <a:gd name="T4" fmla="*/ 22 w 51"/>
                <a:gd name="T5" fmla="*/ 2 h 43"/>
                <a:gd name="T6" fmla="*/ 25 w 51"/>
                <a:gd name="T7" fmla="*/ 0 h 43"/>
                <a:gd name="T8" fmla="*/ 30 w 51"/>
                <a:gd name="T9" fmla="*/ 4 h 43"/>
                <a:gd name="T10" fmla="*/ 36 w 51"/>
                <a:gd name="T11" fmla="*/ 27 h 43"/>
                <a:gd name="T12" fmla="*/ 37 w 51"/>
                <a:gd name="T13" fmla="*/ 26 h 43"/>
                <a:gd name="T14" fmla="*/ 44 w 51"/>
                <a:gd name="T15" fmla="*/ 3 h 43"/>
                <a:gd name="T16" fmla="*/ 47 w 51"/>
                <a:gd name="T17" fmla="*/ 0 h 43"/>
                <a:gd name="T18" fmla="*/ 48 w 51"/>
                <a:gd name="T19" fmla="*/ 0 h 43"/>
                <a:gd name="T20" fmla="*/ 50 w 51"/>
                <a:gd name="T21" fmla="*/ 4 h 43"/>
                <a:gd name="T22" fmla="*/ 40 w 51"/>
                <a:gd name="T23" fmla="*/ 39 h 43"/>
                <a:gd name="T24" fmla="*/ 37 w 51"/>
                <a:gd name="T25" fmla="*/ 42 h 43"/>
                <a:gd name="T26" fmla="*/ 32 w 51"/>
                <a:gd name="T27" fmla="*/ 38 h 43"/>
                <a:gd name="T28" fmla="*/ 26 w 51"/>
                <a:gd name="T29" fmla="*/ 15 h 43"/>
                <a:gd name="T30" fmla="*/ 23 w 51"/>
                <a:gd name="T31" fmla="*/ 26 h 43"/>
                <a:gd name="T32" fmla="*/ 19 w 51"/>
                <a:gd name="T33" fmla="*/ 40 h 43"/>
                <a:gd name="T34" fmla="*/ 16 w 51"/>
                <a:gd name="T35" fmla="*/ 42 h 43"/>
                <a:gd name="T36" fmla="*/ 11 w 51"/>
                <a:gd name="T37" fmla="*/ 38 h 43"/>
                <a:gd name="T38" fmla="*/ 1 w 51"/>
                <a:gd name="T39" fmla="*/ 3 h 43"/>
                <a:gd name="T40" fmla="*/ 3 w 51"/>
                <a:gd name="T41" fmla="*/ 0 h 43"/>
                <a:gd name="T42" fmla="*/ 9 w 51"/>
                <a:gd name="T43" fmla="*/ 5 h 43"/>
                <a:gd name="T44" fmla="*/ 15 w 51"/>
                <a:gd name="T45" fmla="*/ 26 h 43"/>
                <a:gd name="T46" fmla="*/ 15 w 51"/>
                <a:gd name="T47" fmla="*/ 27 h 43"/>
                <a:gd name="T48" fmla="*/ 16 w 51"/>
                <a:gd name="T4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3">
                  <a:moveTo>
                    <a:pt x="16" y="27"/>
                  </a:moveTo>
                  <a:cubicBezTo>
                    <a:pt x="18" y="20"/>
                    <a:pt x="19" y="13"/>
                    <a:pt x="21" y="6"/>
                  </a:cubicBezTo>
                  <a:cubicBezTo>
                    <a:pt x="22" y="5"/>
                    <a:pt x="22" y="3"/>
                    <a:pt x="22" y="2"/>
                  </a:cubicBezTo>
                  <a:cubicBezTo>
                    <a:pt x="23" y="1"/>
                    <a:pt x="23" y="0"/>
                    <a:pt x="25" y="0"/>
                  </a:cubicBezTo>
                  <a:cubicBezTo>
                    <a:pt x="29" y="0"/>
                    <a:pt x="29" y="0"/>
                    <a:pt x="30" y="4"/>
                  </a:cubicBezTo>
                  <a:cubicBezTo>
                    <a:pt x="32" y="12"/>
                    <a:pt x="34" y="19"/>
                    <a:pt x="36" y="27"/>
                  </a:cubicBezTo>
                  <a:cubicBezTo>
                    <a:pt x="37" y="27"/>
                    <a:pt x="37" y="26"/>
                    <a:pt x="37" y="26"/>
                  </a:cubicBezTo>
                  <a:cubicBezTo>
                    <a:pt x="39" y="18"/>
                    <a:pt x="41" y="11"/>
                    <a:pt x="44" y="3"/>
                  </a:cubicBezTo>
                  <a:cubicBezTo>
                    <a:pt x="44" y="1"/>
                    <a:pt x="45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1" y="1"/>
                    <a:pt x="50" y="4"/>
                  </a:cubicBezTo>
                  <a:cubicBezTo>
                    <a:pt x="47" y="16"/>
                    <a:pt x="44" y="28"/>
                    <a:pt x="40" y="39"/>
                  </a:cubicBezTo>
                  <a:cubicBezTo>
                    <a:pt x="40" y="42"/>
                    <a:pt x="40" y="42"/>
                    <a:pt x="37" y="42"/>
                  </a:cubicBezTo>
                  <a:cubicBezTo>
                    <a:pt x="33" y="42"/>
                    <a:pt x="33" y="42"/>
                    <a:pt x="32" y="38"/>
                  </a:cubicBezTo>
                  <a:cubicBezTo>
                    <a:pt x="30" y="31"/>
                    <a:pt x="28" y="23"/>
                    <a:pt x="26" y="15"/>
                  </a:cubicBezTo>
                  <a:cubicBezTo>
                    <a:pt x="25" y="19"/>
                    <a:pt x="24" y="23"/>
                    <a:pt x="23" y="26"/>
                  </a:cubicBezTo>
                  <a:cubicBezTo>
                    <a:pt x="22" y="31"/>
                    <a:pt x="20" y="35"/>
                    <a:pt x="19" y="40"/>
                  </a:cubicBezTo>
                  <a:cubicBezTo>
                    <a:pt x="19" y="42"/>
                    <a:pt x="18" y="42"/>
                    <a:pt x="16" y="42"/>
                  </a:cubicBezTo>
                  <a:cubicBezTo>
                    <a:pt x="12" y="42"/>
                    <a:pt x="12" y="43"/>
                    <a:pt x="11" y="38"/>
                  </a:cubicBezTo>
                  <a:cubicBezTo>
                    <a:pt x="8" y="27"/>
                    <a:pt x="4" y="15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8" y="0"/>
                    <a:pt x="9" y="5"/>
                  </a:cubicBezTo>
                  <a:cubicBezTo>
                    <a:pt x="11" y="12"/>
                    <a:pt x="13" y="19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95">
              <a:extLst>
                <a:ext uri="{FF2B5EF4-FFF2-40B4-BE49-F238E27FC236}">
                  <a16:creationId xmlns:a16="http://schemas.microsoft.com/office/drawing/2014/main" id="{76ADAB84-EB71-452B-B084-3DD6F1EA3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4538" y="5686425"/>
              <a:ext cx="73025" cy="122237"/>
            </a:xfrm>
            <a:custGeom>
              <a:avLst/>
              <a:gdLst>
                <a:gd name="T0" fmla="*/ 7 w 34"/>
                <a:gd name="T1" fmla="*/ 18 h 56"/>
                <a:gd name="T2" fmla="*/ 31 w 34"/>
                <a:gd name="T3" fmla="*/ 22 h 56"/>
                <a:gd name="T4" fmla="*/ 30 w 34"/>
                <a:gd name="T5" fmla="*/ 46 h 56"/>
                <a:gd name="T6" fmla="*/ 12 w 34"/>
                <a:gd name="T7" fmla="*/ 54 h 56"/>
                <a:gd name="T8" fmla="*/ 6 w 34"/>
                <a:gd name="T9" fmla="*/ 49 h 56"/>
                <a:gd name="T10" fmla="*/ 5 w 34"/>
                <a:gd name="T11" fmla="*/ 52 h 56"/>
                <a:gd name="T12" fmla="*/ 2 w 34"/>
                <a:gd name="T13" fmla="*/ 54 h 56"/>
                <a:gd name="T14" fmla="*/ 0 w 34"/>
                <a:gd name="T15" fmla="*/ 51 h 56"/>
                <a:gd name="T16" fmla="*/ 0 w 34"/>
                <a:gd name="T17" fmla="*/ 3 h 56"/>
                <a:gd name="T18" fmla="*/ 2 w 34"/>
                <a:gd name="T19" fmla="*/ 0 h 56"/>
                <a:gd name="T20" fmla="*/ 5 w 34"/>
                <a:gd name="T21" fmla="*/ 0 h 56"/>
                <a:gd name="T22" fmla="*/ 7 w 34"/>
                <a:gd name="T23" fmla="*/ 3 h 56"/>
                <a:gd name="T24" fmla="*/ 7 w 34"/>
                <a:gd name="T25" fmla="*/ 18 h 56"/>
                <a:gd name="T26" fmla="*/ 7 w 34"/>
                <a:gd name="T27" fmla="*/ 33 h 56"/>
                <a:gd name="T28" fmla="*/ 7 w 34"/>
                <a:gd name="T29" fmla="*/ 37 h 56"/>
                <a:gd name="T30" fmla="*/ 9 w 34"/>
                <a:gd name="T31" fmla="*/ 43 h 56"/>
                <a:gd name="T32" fmla="*/ 17 w 34"/>
                <a:gd name="T33" fmla="*/ 49 h 56"/>
                <a:gd name="T34" fmla="*/ 24 w 34"/>
                <a:gd name="T35" fmla="*/ 43 h 56"/>
                <a:gd name="T36" fmla="*/ 25 w 34"/>
                <a:gd name="T37" fmla="*/ 31 h 56"/>
                <a:gd name="T38" fmla="*/ 22 w 34"/>
                <a:gd name="T39" fmla="*/ 22 h 56"/>
                <a:gd name="T40" fmla="*/ 12 w 34"/>
                <a:gd name="T41" fmla="*/ 21 h 56"/>
                <a:gd name="T42" fmla="*/ 8 w 34"/>
                <a:gd name="T43" fmla="*/ 26 h 56"/>
                <a:gd name="T44" fmla="*/ 7 w 34"/>
                <a:gd name="T45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6">
                  <a:moveTo>
                    <a:pt x="7" y="18"/>
                  </a:moveTo>
                  <a:cubicBezTo>
                    <a:pt x="13" y="10"/>
                    <a:pt x="27" y="11"/>
                    <a:pt x="31" y="22"/>
                  </a:cubicBezTo>
                  <a:cubicBezTo>
                    <a:pt x="34" y="30"/>
                    <a:pt x="34" y="39"/>
                    <a:pt x="30" y="46"/>
                  </a:cubicBezTo>
                  <a:cubicBezTo>
                    <a:pt x="26" y="54"/>
                    <a:pt x="18" y="56"/>
                    <a:pt x="12" y="54"/>
                  </a:cubicBezTo>
                  <a:cubicBezTo>
                    <a:pt x="10" y="53"/>
                    <a:pt x="8" y="51"/>
                    <a:pt x="6" y="49"/>
                  </a:cubicBezTo>
                  <a:cubicBezTo>
                    <a:pt x="6" y="50"/>
                    <a:pt x="5" y="51"/>
                    <a:pt x="5" y="52"/>
                  </a:cubicBezTo>
                  <a:cubicBezTo>
                    <a:pt x="4" y="54"/>
                    <a:pt x="3" y="54"/>
                    <a:pt x="2" y="54"/>
                  </a:cubicBezTo>
                  <a:cubicBezTo>
                    <a:pt x="0" y="54"/>
                    <a:pt x="0" y="53"/>
                    <a:pt x="0" y="51"/>
                  </a:cubicBezTo>
                  <a:cubicBezTo>
                    <a:pt x="0" y="35"/>
                    <a:pt x="0" y="19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8"/>
                    <a:pt x="7" y="13"/>
                    <a:pt x="7" y="18"/>
                  </a:cubicBezTo>
                  <a:close/>
                  <a:moveTo>
                    <a:pt x="7" y="33"/>
                  </a:moveTo>
                  <a:cubicBezTo>
                    <a:pt x="7" y="35"/>
                    <a:pt x="7" y="36"/>
                    <a:pt x="7" y="37"/>
                  </a:cubicBezTo>
                  <a:cubicBezTo>
                    <a:pt x="8" y="39"/>
                    <a:pt x="8" y="41"/>
                    <a:pt x="9" y="43"/>
                  </a:cubicBezTo>
                  <a:cubicBezTo>
                    <a:pt x="11" y="47"/>
                    <a:pt x="13" y="48"/>
                    <a:pt x="17" y="49"/>
                  </a:cubicBezTo>
                  <a:cubicBezTo>
                    <a:pt x="20" y="49"/>
                    <a:pt x="22" y="46"/>
                    <a:pt x="24" y="43"/>
                  </a:cubicBezTo>
                  <a:cubicBezTo>
                    <a:pt x="25" y="39"/>
                    <a:pt x="26" y="35"/>
                    <a:pt x="25" y="31"/>
                  </a:cubicBezTo>
                  <a:cubicBezTo>
                    <a:pt x="25" y="28"/>
                    <a:pt x="24" y="25"/>
                    <a:pt x="22" y="22"/>
                  </a:cubicBezTo>
                  <a:cubicBezTo>
                    <a:pt x="20" y="18"/>
                    <a:pt x="16" y="18"/>
                    <a:pt x="12" y="21"/>
                  </a:cubicBezTo>
                  <a:cubicBezTo>
                    <a:pt x="10" y="22"/>
                    <a:pt x="9" y="24"/>
                    <a:pt x="8" y="26"/>
                  </a:cubicBezTo>
                  <a:cubicBezTo>
                    <a:pt x="7" y="28"/>
                    <a:pt x="7" y="31"/>
                    <a:pt x="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6">
              <a:extLst>
                <a:ext uri="{FF2B5EF4-FFF2-40B4-BE49-F238E27FC236}">
                  <a16:creationId xmlns:a16="http://schemas.microsoft.com/office/drawing/2014/main" id="{99108E84-576B-4B6A-BD45-8F1967C7A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5638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6 h 45"/>
                <a:gd name="T6" fmla="*/ 10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1 w 36"/>
                <a:gd name="T21" fmla="*/ 29 h 45"/>
                <a:gd name="T22" fmla="*/ 4 w 36"/>
                <a:gd name="T23" fmla="*/ 11 h 45"/>
                <a:gd name="T24" fmla="*/ 30 w 36"/>
                <a:gd name="T25" fmla="*/ 6 h 45"/>
                <a:gd name="T26" fmla="*/ 35 w 36"/>
                <a:gd name="T27" fmla="*/ 18 h 45"/>
                <a:gd name="T28" fmla="*/ 36 w 36"/>
                <a:gd name="T29" fmla="*/ 22 h 45"/>
                <a:gd name="T30" fmla="*/ 33 w 36"/>
                <a:gd name="T31" fmla="*/ 24 h 45"/>
                <a:gd name="T32" fmla="*/ 22 w 36"/>
                <a:gd name="T33" fmla="*/ 24 h 45"/>
                <a:gd name="T34" fmla="*/ 18 w 36"/>
                <a:gd name="T35" fmla="*/ 19 h 45"/>
                <a:gd name="T36" fmla="*/ 26 w 36"/>
                <a:gd name="T37" fmla="*/ 19 h 45"/>
                <a:gd name="T38" fmla="*/ 28 w 36"/>
                <a:gd name="T39" fmla="*/ 17 h 45"/>
                <a:gd name="T40" fmla="*/ 25 w 36"/>
                <a:gd name="T41" fmla="*/ 11 h 45"/>
                <a:gd name="T42" fmla="*/ 18 w 36"/>
                <a:gd name="T43" fmla="*/ 8 h 45"/>
                <a:gd name="T44" fmla="*/ 9 w 36"/>
                <a:gd name="T45" fmla="*/ 18 h 45"/>
                <a:gd name="T46" fmla="*/ 10 w 36"/>
                <a:gd name="T47" fmla="*/ 19 h 45"/>
                <a:gd name="T48" fmla="*/ 18 w 36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9" y="24"/>
                    <a:pt x="9" y="25"/>
                    <a:pt x="9" y="26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2" y="35"/>
                    <a:pt x="15" y="38"/>
                    <a:pt x="19" y="38"/>
                  </a:cubicBezTo>
                  <a:cubicBezTo>
                    <a:pt x="23" y="38"/>
                    <a:pt x="25" y="36"/>
                    <a:pt x="27" y="33"/>
                  </a:cubicBezTo>
                  <a:cubicBezTo>
                    <a:pt x="28" y="30"/>
                    <a:pt x="29" y="30"/>
                    <a:pt x="31" y="31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5" y="32"/>
                    <a:pt x="35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1" y="29"/>
                  </a:cubicBezTo>
                  <a:cubicBezTo>
                    <a:pt x="0" y="23"/>
                    <a:pt x="1" y="17"/>
                    <a:pt x="4" y="11"/>
                  </a:cubicBezTo>
                  <a:cubicBezTo>
                    <a:pt x="10" y="0"/>
                    <a:pt x="24" y="0"/>
                    <a:pt x="30" y="6"/>
                  </a:cubicBezTo>
                  <a:cubicBezTo>
                    <a:pt x="33" y="9"/>
                    <a:pt x="35" y="14"/>
                    <a:pt x="35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6" y="24"/>
                    <a:pt x="35" y="24"/>
                    <a:pt x="33" y="24"/>
                  </a:cubicBezTo>
                  <a:cubicBezTo>
                    <a:pt x="29" y="24"/>
                    <a:pt x="26" y="24"/>
                    <a:pt x="22" y="24"/>
                  </a:cubicBezTo>
                  <a:close/>
                  <a:moveTo>
                    <a:pt x="18" y="19"/>
                  </a:moveTo>
                  <a:cubicBezTo>
                    <a:pt x="21" y="19"/>
                    <a:pt x="24" y="19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7" y="15"/>
                    <a:pt x="27" y="13"/>
                    <a:pt x="25" y="11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3" y="9"/>
                    <a:pt x="10" y="14"/>
                    <a:pt x="9" y="18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3" y="19"/>
                    <a:pt x="16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97">
              <a:extLst>
                <a:ext uri="{FF2B5EF4-FFF2-40B4-BE49-F238E27FC236}">
                  <a16:creationId xmlns:a16="http://schemas.microsoft.com/office/drawing/2014/main" id="{503FE2DE-A7FC-4A16-8529-8326B8D3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5 h 45"/>
                <a:gd name="T6" fmla="*/ 11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2 w 36"/>
                <a:gd name="T21" fmla="*/ 29 h 45"/>
                <a:gd name="T22" fmla="*/ 4 w 36"/>
                <a:gd name="T23" fmla="*/ 11 h 45"/>
                <a:gd name="T24" fmla="*/ 33 w 36"/>
                <a:gd name="T25" fmla="*/ 9 h 45"/>
                <a:gd name="T26" fmla="*/ 36 w 36"/>
                <a:gd name="T27" fmla="*/ 22 h 45"/>
                <a:gd name="T28" fmla="*/ 34 w 36"/>
                <a:gd name="T29" fmla="*/ 24 h 45"/>
                <a:gd name="T30" fmla="*/ 22 w 36"/>
                <a:gd name="T31" fmla="*/ 24 h 45"/>
                <a:gd name="T32" fmla="*/ 19 w 36"/>
                <a:gd name="T33" fmla="*/ 19 h 45"/>
                <a:gd name="T34" fmla="*/ 27 w 36"/>
                <a:gd name="T35" fmla="*/ 19 h 45"/>
                <a:gd name="T36" fmla="*/ 28 w 36"/>
                <a:gd name="T37" fmla="*/ 18 h 45"/>
                <a:gd name="T38" fmla="*/ 26 w 36"/>
                <a:gd name="T39" fmla="*/ 12 h 45"/>
                <a:gd name="T40" fmla="*/ 16 w 36"/>
                <a:gd name="T41" fmla="*/ 9 h 45"/>
                <a:gd name="T42" fmla="*/ 10 w 36"/>
                <a:gd name="T43" fmla="*/ 18 h 45"/>
                <a:gd name="T44" fmla="*/ 11 w 36"/>
                <a:gd name="T45" fmla="*/ 19 h 45"/>
                <a:gd name="T46" fmla="*/ 19 w 36"/>
                <a:gd name="T4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4"/>
                    <a:pt x="9" y="25"/>
                  </a:cubicBezTo>
                  <a:cubicBezTo>
                    <a:pt x="9" y="28"/>
                    <a:pt x="10" y="30"/>
                    <a:pt x="11" y="32"/>
                  </a:cubicBezTo>
                  <a:cubicBezTo>
                    <a:pt x="12" y="36"/>
                    <a:pt x="15" y="38"/>
                    <a:pt x="19" y="38"/>
                  </a:cubicBezTo>
                  <a:cubicBezTo>
                    <a:pt x="23" y="38"/>
                    <a:pt x="26" y="36"/>
                    <a:pt x="27" y="33"/>
                  </a:cubicBezTo>
                  <a:cubicBezTo>
                    <a:pt x="29" y="30"/>
                    <a:pt x="29" y="30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2"/>
                    <a:pt x="36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2" y="29"/>
                  </a:cubicBezTo>
                  <a:cubicBezTo>
                    <a:pt x="0" y="23"/>
                    <a:pt x="1" y="16"/>
                    <a:pt x="4" y="11"/>
                  </a:cubicBezTo>
                  <a:cubicBezTo>
                    <a:pt x="10" y="0"/>
                    <a:pt x="27" y="0"/>
                    <a:pt x="33" y="9"/>
                  </a:cubicBezTo>
                  <a:cubicBezTo>
                    <a:pt x="35" y="13"/>
                    <a:pt x="36" y="18"/>
                    <a:pt x="36" y="22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0" y="24"/>
                    <a:pt x="26" y="24"/>
                    <a:pt x="22" y="24"/>
                  </a:cubicBezTo>
                  <a:close/>
                  <a:moveTo>
                    <a:pt x="19" y="19"/>
                  </a:moveTo>
                  <a:cubicBezTo>
                    <a:pt x="22" y="19"/>
                    <a:pt x="24" y="19"/>
                    <a:pt x="27" y="19"/>
                  </a:cubicBezTo>
                  <a:cubicBezTo>
                    <a:pt x="28" y="19"/>
                    <a:pt x="28" y="18"/>
                    <a:pt x="28" y="18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8"/>
                    <a:pt x="20" y="7"/>
                    <a:pt x="16" y="9"/>
                  </a:cubicBezTo>
                  <a:cubicBezTo>
                    <a:pt x="13" y="10"/>
                    <a:pt x="10" y="15"/>
                    <a:pt x="10" y="18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6" y="19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98">
              <a:extLst>
                <a:ext uri="{FF2B5EF4-FFF2-40B4-BE49-F238E27FC236}">
                  <a16:creationId xmlns:a16="http://schemas.microsoft.com/office/drawing/2014/main" id="{5A175E74-56EF-4DA3-9AB9-C9EA4AAF8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5710238"/>
              <a:ext cx="76200" cy="98425"/>
            </a:xfrm>
            <a:custGeom>
              <a:avLst/>
              <a:gdLst>
                <a:gd name="T0" fmla="*/ 21 w 35"/>
                <a:gd name="T1" fmla="*/ 24 h 45"/>
                <a:gd name="T2" fmla="*/ 9 w 35"/>
                <a:gd name="T3" fmla="*/ 24 h 45"/>
                <a:gd name="T4" fmla="*/ 8 w 35"/>
                <a:gd name="T5" fmla="*/ 25 h 45"/>
                <a:gd name="T6" fmla="*/ 10 w 35"/>
                <a:gd name="T7" fmla="*/ 32 h 45"/>
                <a:gd name="T8" fmla="*/ 18 w 35"/>
                <a:gd name="T9" fmla="*/ 38 h 45"/>
                <a:gd name="T10" fmla="*/ 27 w 35"/>
                <a:gd name="T11" fmla="*/ 32 h 45"/>
                <a:gd name="T12" fmla="*/ 30 w 35"/>
                <a:gd name="T13" fmla="*/ 31 h 45"/>
                <a:gd name="T14" fmla="*/ 33 w 35"/>
                <a:gd name="T15" fmla="*/ 31 h 45"/>
                <a:gd name="T16" fmla="*/ 34 w 35"/>
                <a:gd name="T17" fmla="*/ 34 h 45"/>
                <a:gd name="T18" fmla="*/ 19 w 35"/>
                <a:gd name="T19" fmla="*/ 44 h 45"/>
                <a:gd name="T20" fmla="*/ 0 w 35"/>
                <a:gd name="T21" fmla="*/ 27 h 45"/>
                <a:gd name="T22" fmla="*/ 3 w 35"/>
                <a:gd name="T23" fmla="*/ 11 h 45"/>
                <a:gd name="T24" fmla="*/ 30 w 35"/>
                <a:gd name="T25" fmla="*/ 7 h 45"/>
                <a:gd name="T26" fmla="*/ 35 w 35"/>
                <a:gd name="T27" fmla="*/ 19 h 45"/>
                <a:gd name="T28" fmla="*/ 35 w 35"/>
                <a:gd name="T29" fmla="*/ 22 h 45"/>
                <a:gd name="T30" fmla="*/ 33 w 35"/>
                <a:gd name="T31" fmla="*/ 24 h 45"/>
                <a:gd name="T32" fmla="*/ 21 w 35"/>
                <a:gd name="T33" fmla="*/ 24 h 45"/>
                <a:gd name="T34" fmla="*/ 18 w 35"/>
                <a:gd name="T35" fmla="*/ 19 h 45"/>
                <a:gd name="T36" fmla="*/ 26 w 35"/>
                <a:gd name="T37" fmla="*/ 19 h 45"/>
                <a:gd name="T38" fmla="*/ 27 w 35"/>
                <a:gd name="T39" fmla="*/ 17 h 45"/>
                <a:gd name="T40" fmla="*/ 24 w 35"/>
                <a:gd name="T41" fmla="*/ 11 h 45"/>
                <a:gd name="T42" fmla="*/ 13 w 35"/>
                <a:gd name="T43" fmla="*/ 10 h 45"/>
                <a:gd name="T44" fmla="*/ 9 w 35"/>
                <a:gd name="T45" fmla="*/ 17 h 45"/>
                <a:gd name="T46" fmla="*/ 10 w 35"/>
                <a:gd name="T47" fmla="*/ 19 h 45"/>
                <a:gd name="T48" fmla="*/ 18 w 35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45">
                  <a:moveTo>
                    <a:pt x="21" y="24"/>
                  </a:moveTo>
                  <a:cubicBezTo>
                    <a:pt x="17" y="24"/>
                    <a:pt x="13" y="24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1" y="35"/>
                    <a:pt x="14" y="38"/>
                    <a:pt x="18" y="38"/>
                  </a:cubicBezTo>
                  <a:cubicBezTo>
                    <a:pt x="22" y="38"/>
                    <a:pt x="25" y="36"/>
                    <a:pt x="27" y="32"/>
                  </a:cubicBezTo>
                  <a:cubicBezTo>
                    <a:pt x="28" y="31"/>
                    <a:pt x="28" y="30"/>
                    <a:pt x="30" y="31"/>
                  </a:cubicBezTo>
                  <a:cubicBezTo>
                    <a:pt x="31" y="31"/>
                    <a:pt x="32" y="31"/>
                    <a:pt x="33" y="31"/>
                  </a:cubicBezTo>
                  <a:cubicBezTo>
                    <a:pt x="34" y="32"/>
                    <a:pt x="35" y="32"/>
                    <a:pt x="34" y="34"/>
                  </a:cubicBezTo>
                  <a:cubicBezTo>
                    <a:pt x="31" y="40"/>
                    <a:pt x="26" y="44"/>
                    <a:pt x="19" y="44"/>
                  </a:cubicBezTo>
                  <a:cubicBezTo>
                    <a:pt x="8" y="45"/>
                    <a:pt x="2" y="37"/>
                    <a:pt x="0" y="27"/>
                  </a:cubicBezTo>
                  <a:cubicBezTo>
                    <a:pt x="0" y="21"/>
                    <a:pt x="0" y="16"/>
                    <a:pt x="3" y="11"/>
                  </a:cubicBezTo>
                  <a:cubicBezTo>
                    <a:pt x="9" y="0"/>
                    <a:pt x="24" y="0"/>
                    <a:pt x="30" y="7"/>
                  </a:cubicBezTo>
                  <a:cubicBezTo>
                    <a:pt x="33" y="11"/>
                    <a:pt x="34" y="15"/>
                    <a:pt x="35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5" y="24"/>
                    <a:pt x="34" y="24"/>
                    <a:pt x="33" y="24"/>
                  </a:cubicBezTo>
                  <a:cubicBezTo>
                    <a:pt x="29" y="24"/>
                    <a:pt x="25" y="24"/>
                    <a:pt x="21" y="24"/>
                  </a:cubicBezTo>
                  <a:close/>
                  <a:moveTo>
                    <a:pt x="18" y="19"/>
                  </a:moveTo>
                  <a:cubicBezTo>
                    <a:pt x="20" y="19"/>
                    <a:pt x="23" y="19"/>
                    <a:pt x="26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5"/>
                    <a:pt x="26" y="13"/>
                    <a:pt x="24" y="11"/>
                  </a:cubicBezTo>
                  <a:cubicBezTo>
                    <a:pt x="22" y="8"/>
                    <a:pt x="17" y="7"/>
                    <a:pt x="13" y="10"/>
                  </a:cubicBezTo>
                  <a:cubicBezTo>
                    <a:pt x="11" y="11"/>
                    <a:pt x="9" y="14"/>
                    <a:pt x="9" y="17"/>
                  </a:cubicBezTo>
                  <a:cubicBezTo>
                    <a:pt x="9" y="18"/>
                    <a:pt x="9" y="19"/>
                    <a:pt x="10" y="19"/>
                  </a:cubicBezTo>
                  <a:cubicBezTo>
                    <a:pt x="13" y="19"/>
                    <a:pt x="15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99">
              <a:extLst>
                <a:ext uri="{FF2B5EF4-FFF2-40B4-BE49-F238E27FC236}">
                  <a16:creationId xmlns:a16="http://schemas.microsoft.com/office/drawing/2014/main" id="{62D70CB1-F830-425F-9D5B-B75539EA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5715000"/>
              <a:ext cx="71438" cy="93662"/>
            </a:xfrm>
            <a:custGeom>
              <a:avLst/>
              <a:gdLst>
                <a:gd name="T0" fmla="*/ 16 w 33"/>
                <a:gd name="T1" fmla="*/ 0 h 43"/>
                <a:gd name="T2" fmla="*/ 24 w 33"/>
                <a:gd name="T3" fmla="*/ 2 h 43"/>
                <a:gd name="T4" fmla="*/ 31 w 33"/>
                <a:gd name="T5" fmla="*/ 9 h 43"/>
                <a:gd name="T6" fmla="*/ 29 w 33"/>
                <a:gd name="T7" fmla="*/ 12 h 43"/>
                <a:gd name="T8" fmla="*/ 29 w 33"/>
                <a:gd name="T9" fmla="*/ 12 h 43"/>
                <a:gd name="T10" fmla="*/ 23 w 33"/>
                <a:gd name="T11" fmla="*/ 10 h 43"/>
                <a:gd name="T12" fmla="*/ 11 w 33"/>
                <a:gd name="T13" fmla="*/ 8 h 43"/>
                <a:gd name="T14" fmla="*/ 9 w 33"/>
                <a:gd name="T15" fmla="*/ 12 h 43"/>
                <a:gd name="T16" fmla="*/ 12 w 33"/>
                <a:gd name="T17" fmla="*/ 15 h 43"/>
                <a:gd name="T18" fmla="*/ 21 w 33"/>
                <a:gd name="T19" fmla="*/ 17 h 43"/>
                <a:gd name="T20" fmla="*/ 25 w 33"/>
                <a:gd name="T21" fmla="*/ 19 h 43"/>
                <a:gd name="T22" fmla="*/ 33 w 33"/>
                <a:gd name="T23" fmla="*/ 29 h 43"/>
                <a:gd name="T24" fmla="*/ 26 w 33"/>
                <a:gd name="T25" fmla="*/ 40 h 43"/>
                <a:gd name="T26" fmla="*/ 4 w 33"/>
                <a:gd name="T27" fmla="*/ 38 h 43"/>
                <a:gd name="T28" fmla="*/ 0 w 33"/>
                <a:gd name="T29" fmla="*/ 32 h 43"/>
                <a:gd name="T30" fmla="*/ 2 w 33"/>
                <a:gd name="T31" fmla="*/ 29 h 43"/>
                <a:gd name="T32" fmla="*/ 3 w 33"/>
                <a:gd name="T33" fmla="*/ 29 h 43"/>
                <a:gd name="T34" fmla="*/ 8 w 33"/>
                <a:gd name="T35" fmla="*/ 31 h 43"/>
                <a:gd name="T36" fmla="*/ 11 w 33"/>
                <a:gd name="T37" fmla="*/ 34 h 43"/>
                <a:gd name="T38" fmla="*/ 21 w 33"/>
                <a:gd name="T39" fmla="*/ 35 h 43"/>
                <a:gd name="T40" fmla="*/ 25 w 33"/>
                <a:gd name="T41" fmla="*/ 30 h 43"/>
                <a:gd name="T42" fmla="*/ 21 w 33"/>
                <a:gd name="T43" fmla="*/ 25 h 43"/>
                <a:gd name="T44" fmla="*/ 12 w 33"/>
                <a:gd name="T45" fmla="*/ 23 h 43"/>
                <a:gd name="T46" fmla="*/ 9 w 33"/>
                <a:gd name="T47" fmla="*/ 22 h 43"/>
                <a:gd name="T48" fmla="*/ 1 w 33"/>
                <a:gd name="T49" fmla="*/ 12 h 43"/>
                <a:gd name="T50" fmla="*/ 10 w 33"/>
                <a:gd name="T51" fmla="*/ 1 h 43"/>
                <a:gd name="T52" fmla="*/ 16 w 33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" h="43">
                  <a:moveTo>
                    <a:pt x="16" y="0"/>
                  </a:moveTo>
                  <a:cubicBezTo>
                    <a:pt x="19" y="0"/>
                    <a:pt x="22" y="1"/>
                    <a:pt x="24" y="2"/>
                  </a:cubicBezTo>
                  <a:cubicBezTo>
                    <a:pt x="27" y="3"/>
                    <a:pt x="30" y="6"/>
                    <a:pt x="31" y="9"/>
                  </a:cubicBezTo>
                  <a:cubicBezTo>
                    <a:pt x="31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4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2" y="18"/>
                    <a:pt x="24" y="18"/>
                    <a:pt x="25" y="19"/>
                  </a:cubicBezTo>
                  <a:cubicBezTo>
                    <a:pt x="30" y="20"/>
                    <a:pt x="33" y="24"/>
                    <a:pt x="33" y="29"/>
                  </a:cubicBezTo>
                  <a:cubicBezTo>
                    <a:pt x="33" y="34"/>
                    <a:pt x="31" y="38"/>
                    <a:pt x="26" y="40"/>
                  </a:cubicBezTo>
                  <a:cubicBezTo>
                    <a:pt x="18" y="43"/>
                    <a:pt x="11" y="43"/>
                    <a:pt x="4" y="38"/>
                  </a:cubicBezTo>
                  <a:cubicBezTo>
                    <a:pt x="2" y="36"/>
                    <a:pt x="1" y="34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6" y="28"/>
                    <a:pt x="6" y="28"/>
                    <a:pt x="8" y="31"/>
                  </a:cubicBezTo>
                  <a:cubicBezTo>
                    <a:pt x="8" y="32"/>
                    <a:pt x="9" y="33"/>
                    <a:pt x="11" y="34"/>
                  </a:cubicBezTo>
                  <a:cubicBezTo>
                    <a:pt x="14" y="36"/>
                    <a:pt x="17" y="36"/>
                    <a:pt x="21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1" y="25"/>
                  </a:cubicBezTo>
                  <a:cubicBezTo>
                    <a:pt x="18" y="24"/>
                    <a:pt x="15" y="24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6"/>
                    <a:pt x="4" y="3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00">
              <a:extLst>
                <a:ext uri="{FF2B5EF4-FFF2-40B4-BE49-F238E27FC236}">
                  <a16:creationId xmlns:a16="http://schemas.microsoft.com/office/drawing/2014/main" id="{85D62464-15A2-4C1C-8854-D46B1D9A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9788" y="5715000"/>
              <a:ext cx="74613" cy="93662"/>
            </a:xfrm>
            <a:custGeom>
              <a:avLst/>
              <a:gdLst>
                <a:gd name="T0" fmla="*/ 16 w 35"/>
                <a:gd name="T1" fmla="*/ 0 h 43"/>
                <a:gd name="T2" fmla="*/ 25 w 35"/>
                <a:gd name="T3" fmla="*/ 2 h 43"/>
                <a:gd name="T4" fmla="*/ 31 w 35"/>
                <a:gd name="T5" fmla="*/ 9 h 43"/>
                <a:gd name="T6" fmla="*/ 29 w 35"/>
                <a:gd name="T7" fmla="*/ 12 h 43"/>
                <a:gd name="T8" fmla="*/ 29 w 35"/>
                <a:gd name="T9" fmla="*/ 12 h 43"/>
                <a:gd name="T10" fmla="*/ 23 w 35"/>
                <a:gd name="T11" fmla="*/ 10 h 43"/>
                <a:gd name="T12" fmla="*/ 11 w 35"/>
                <a:gd name="T13" fmla="*/ 8 h 43"/>
                <a:gd name="T14" fmla="*/ 9 w 35"/>
                <a:gd name="T15" fmla="*/ 12 h 43"/>
                <a:gd name="T16" fmla="*/ 12 w 35"/>
                <a:gd name="T17" fmla="*/ 15 h 43"/>
                <a:gd name="T18" fmla="*/ 21 w 35"/>
                <a:gd name="T19" fmla="*/ 17 h 43"/>
                <a:gd name="T20" fmla="*/ 29 w 35"/>
                <a:gd name="T21" fmla="*/ 21 h 43"/>
                <a:gd name="T22" fmla="*/ 27 w 35"/>
                <a:gd name="T23" fmla="*/ 40 h 43"/>
                <a:gd name="T24" fmla="*/ 6 w 35"/>
                <a:gd name="T25" fmla="*/ 39 h 43"/>
                <a:gd name="T26" fmla="*/ 0 w 35"/>
                <a:gd name="T27" fmla="*/ 32 h 43"/>
                <a:gd name="T28" fmla="*/ 2 w 35"/>
                <a:gd name="T29" fmla="*/ 29 h 43"/>
                <a:gd name="T30" fmla="*/ 5 w 35"/>
                <a:gd name="T31" fmla="*/ 29 h 43"/>
                <a:gd name="T32" fmla="*/ 7 w 35"/>
                <a:gd name="T33" fmla="*/ 30 h 43"/>
                <a:gd name="T34" fmla="*/ 19 w 35"/>
                <a:gd name="T35" fmla="*/ 36 h 43"/>
                <a:gd name="T36" fmla="*/ 22 w 35"/>
                <a:gd name="T37" fmla="*/ 35 h 43"/>
                <a:gd name="T38" fmla="*/ 25 w 35"/>
                <a:gd name="T39" fmla="*/ 30 h 43"/>
                <a:gd name="T40" fmla="*/ 22 w 35"/>
                <a:gd name="T41" fmla="*/ 26 h 43"/>
                <a:gd name="T42" fmla="*/ 13 w 35"/>
                <a:gd name="T43" fmla="*/ 24 h 43"/>
                <a:gd name="T44" fmla="*/ 7 w 35"/>
                <a:gd name="T45" fmla="*/ 22 h 43"/>
                <a:gd name="T46" fmla="*/ 1 w 35"/>
                <a:gd name="T47" fmla="*/ 12 h 43"/>
                <a:gd name="T48" fmla="*/ 7 w 35"/>
                <a:gd name="T49" fmla="*/ 2 h 43"/>
                <a:gd name="T50" fmla="*/ 16 w 35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19" y="0"/>
                    <a:pt x="22" y="1"/>
                    <a:pt x="25" y="2"/>
                  </a:cubicBezTo>
                  <a:cubicBezTo>
                    <a:pt x="28" y="3"/>
                    <a:pt x="30" y="6"/>
                    <a:pt x="31" y="9"/>
                  </a:cubicBezTo>
                  <a:cubicBezTo>
                    <a:pt x="32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5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4" y="18"/>
                    <a:pt x="27" y="19"/>
                    <a:pt x="29" y="21"/>
                  </a:cubicBezTo>
                  <a:cubicBezTo>
                    <a:pt x="35" y="26"/>
                    <a:pt x="34" y="37"/>
                    <a:pt x="27" y="40"/>
                  </a:cubicBezTo>
                  <a:cubicBezTo>
                    <a:pt x="20" y="43"/>
                    <a:pt x="13" y="43"/>
                    <a:pt x="6" y="39"/>
                  </a:cubicBezTo>
                  <a:cubicBezTo>
                    <a:pt x="3" y="38"/>
                    <a:pt x="1" y="35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9"/>
                    <a:pt x="7" y="29"/>
                    <a:pt x="7" y="30"/>
                  </a:cubicBezTo>
                  <a:cubicBezTo>
                    <a:pt x="9" y="34"/>
                    <a:pt x="15" y="36"/>
                    <a:pt x="19" y="36"/>
                  </a:cubicBezTo>
                  <a:cubicBezTo>
                    <a:pt x="20" y="36"/>
                    <a:pt x="21" y="35"/>
                    <a:pt x="22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2" y="26"/>
                  </a:cubicBezTo>
                  <a:cubicBezTo>
                    <a:pt x="19" y="25"/>
                    <a:pt x="16" y="24"/>
                    <a:pt x="13" y="24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8"/>
                    <a:pt x="3" y="4"/>
                    <a:pt x="7" y="2"/>
                  </a:cubicBezTo>
                  <a:cubicBezTo>
                    <a:pt x="10" y="1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01">
              <a:extLst>
                <a:ext uri="{FF2B5EF4-FFF2-40B4-BE49-F238E27FC236}">
                  <a16:creationId xmlns:a16="http://schemas.microsoft.com/office/drawing/2014/main" id="{8FEF0426-63B4-4C21-94CD-6509AD84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5710238"/>
              <a:ext cx="71438" cy="98425"/>
            </a:xfrm>
            <a:custGeom>
              <a:avLst/>
              <a:gdLst>
                <a:gd name="T0" fmla="*/ 9 w 33"/>
                <a:gd name="T1" fmla="*/ 23 h 45"/>
                <a:gd name="T2" fmla="*/ 11 w 33"/>
                <a:gd name="T3" fmla="*/ 34 h 45"/>
                <a:gd name="T4" fmla="*/ 19 w 33"/>
                <a:gd name="T5" fmla="*/ 37 h 45"/>
                <a:gd name="T6" fmla="*/ 24 w 33"/>
                <a:gd name="T7" fmla="*/ 34 h 45"/>
                <a:gd name="T8" fmla="*/ 25 w 33"/>
                <a:gd name="T9" fmla="*/ 30 h 45"/>
                <a:gd name="T10" fmla="*/ 26 w 33"/>
                <a:gd name="T11" fmla="*/ 29 h 45"/>
                <a:gd name="T12" fmla="*/ 32 w 33"/>
                <a:gd name="T13" fmla="*/ 29 h 45"/>
                <a:gd name="T14" fmla="*/ 33 w 33"/>
                <a:gd name="T15" fmla="*/ 30 h 45"/>
                <a:gd name="T16" fmla="*/ 21 w 33"/>
                <a:gd name="T17" fmla="*/ 44 h 45"/>
                <a:gd name="T18" fmla="*/ 3 w 33"/>
                <a:gd name="T19" fmla="*/ 35 h 45"/>
                <a:gd name="T20" fmla="*/ 4 w 33"/>
                <a:gd name="T21" fmla="*/ 11 h 45"/>
                <a:gd name="T22" fmla="*/ 29 w 33"/>
                <a:gd name="T23" fmla="*/ 8 h 45"/>
                <a:gd name="T24" fmla="*/ 33 w 33"/>
                <a:gd name="T25" fmla="*/ 16 h 45"/>
                <a:gd name="T26" fmla="*/ 31 w 33"/>
                <a:gd name="T27" fmla="*/ 18 h 45"/>
                <a:gd name="T28" fmla="*/ 27 w 33"/>
                <a:gd name="T29" fmla="*/ 18 h 45"/>
                <a:gd name="T30" fmla="*/ 25 w 33"/>
                <a:gd name="T31" fmla="*/ 16 h 45"/>
                <a:gd name="T32" fmla="*/ 24 w 33"/>
                <a:gd name="T33" fmla="*/ 12 h 45"/>
                <a:gd name="T34" fmla="*/ 12 w 33"/>
                <a:gd name="T35" fmla="*/ 11 h 45"/>
                <a:gd name="T36" fmla="*/ 9 w 33"/>
                <a:gd name="T37" fmla="*/ 20 h 45"/>
                <a:gd name="T38" fmla="*/ 9 w 33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5">
                  <a:moveTo>
                    <a:pt x="9" y="23"/>
                  </a:moveTo>
                  <a:cubicBezTo>
                    <a:pt x="9" y="27"/>
                    <a:pt x="9" y="30"/>
                    <a:pt x="11" y="34"/>
                  </a:cubicBezTo>
                  <a:cubicBezTo>
                    <a:pt x="13" y="37"/>
                    <a:pt x="16" y="38"/>
                    <a:pt x="19" y="37"/>
                  </a:cubicBezTo>
                  <a:cubicBezTo>
                    <a:pt x="21" y="37"/>
                    <a:pt x="23" y="35"/>
                    <a:pt x="24" y="34"/>
                  </a:cubicBezTo>
                  <a:cubicBezTo>
                    <a:pt x="24" y="33"/>
                    <a:pt x="25" y="32"/>
                    <a:pt x="25" y="30"/>
                  </a:cubicBezTo>
                  <a:cubicBezTo>
                    <a:pt x="25" y="30"/>
                    <a:pt x="25" y="29"/>
                    <a:pt x="26" y="29"/>
                  </a:cubicBezTo>
                  <a:cubicBezTo>
                    <a:pt x="27" y="28"/>
                    <a:pt x="31" y="28"/>
                    <a:pt x="32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1" y="37"/>
                    <a:pt x="27" y="42"/>
                    <a:pt x="21" y="44"/>
                  </a:cubicBezTo>
                  <a:cubicBezTo>
                    <a:pt x="13" y="45"/>
                    <a:pt x="6" y="42"/>
                    <a:pt x="3" y="35"/>
                  </a:cubicBezTo>
                  <a:cubicBezTo>
                    <a:pt x="0" y="27"/>
                    <a:pt x="0" y="19"/>
                    <a:pt x="4" y="11"/>
                  </a:cubicBezTo>
                  <a:cubicBezTo>
                    <a:pt x="9" y="0"/>
                    <a:pt x="24" y="0"/>
                    <a:pt x="29" y="8"/>
                  </a:cubicBezTo>
                  <a:cubicBezTo>
                    <a:pt x="31" y="10"/>
                    <a:pt x="32" y="13"/>
                    <a:pt x="33" y="16"/>
                  </a:cubicBezTo>
                  <a:cubicBezTo>
                    <a:pt x="33" y="17"/>
                    <a:pt x="32" y="18"/>
                    <a:pt x="31" y="18"/>
                  </a:cubicBezTo>
                  <a:cubicBezTo>
                    <a:pt x="30" y="18"/>
                    <a:pt x="28" y="18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4"/>
                    <a:pt x="24" y="13"/>
                    <a:pt x="24" y="12"/>
                  </a:cubicBezTo>
                  <a:cubicBezTo>
                    <a:pt x="21" y="8"/>
                    <a:pt x="15" y="7"/>
                    <a:pt x="12" y="11"/>
                  </a:cubicBezTo>
                  <a:cubicBezTo>
                    <a:pt x="10" y="14"/>
                    <a:pt x="9" y="17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02">
              <a:extLst>
                <a:ext uri="{FF2B5EF4-FFF2-40B4-BE49-F238E27FC236}">
                  <a16:creationId xmlns:a16="http://schemas.microsoft.com/office/drawing/2014/main" id="{6B0C99AD-842B-4711-81D9-D53F524D7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5715000"/>
              <a:ext cx="76200" cy="92075"/>
            </a:xfrm>
            <a:custGeom>
              <a:avLst/>
              <a:gdLst>
                <a:gd name="T0" fmla="*/ 18 w 35"/>
                <a:gd name="T1" fmla="*/ 31 h 42"/>
                <a:gd name="T2" fmla="*/ 27 w 35"/>
                <a:gd name="T3" fmla="*/ 4 h 42"/>
                <a:gd name="T4" fmla="*/ 27 w 35"/>
                <a:gd name="T5" fmla="*/ 4 h 42"/>
                <a:gd name="T6" fmla="*/ 33 w 35"/>
                <a:gd name="T7" fmla="*/ 0 h 42"/>
                <a:gd name="T8" fmla="*/ 34 w 35"/>
                <a:gd name="T9" fmla="*/ 2 h 42"/>
                <a:gd name="T10" fmla="*/ 22 w 35"/>
                <a:gd name="T11" fmla="*/ 40 h 42"/>
                <a:gd name="T12" fmla="*/ 19 w 35"/>
                <a:gd name="T13" fmla="*/ 42 h 42"/>
                <a:gd name="T14" fmla="*/ 16 w 35"/>
                <a:gd name="T15" fmla="*/ 42 h 42"/>
                <a:gd name="T16" fmla="*/ 13 w 35"/>
                <a:gd name="T17" fmla="*/ 40 h 42"/>
                <a:gd name="T18" fmla="*/ 7 w 35"/>
                <a:gd name="T19" fmla="*/ 23 h 42"/>
                <a:gd name="T20" fmla="*/ 0 w 35"/>
                <a:gd name="T21" fmla="*/ 3 h 42"/>
                <a:gd name="T22" fmla="*/ 3 w 35"/>
                <a:gd name="T23" fmla="*/ 0 h 42"/>
                <a:gd name="T24" fmla="*/ 6 w 35"/>
                <a:gd name="T25" fmla="*/ 0 h 42"/>
                <a:gd name="T26" fmla="*/ 9 w 35"/>
                <a:gd name="T27" fmla="*/ 2 h 42"/>
                <a:gd name="T28" fmla="*/ 17 w 35"/>
                <a:gd name="T29" fmla="*/ 29 h 42"/>
                <a:gd name="T30" fmla="*/ 18 w 35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2">
                  <a:moveTo>
                    <a:pt x="18" y="31"/>
                  </a:moveTo>
                  <a:cubicBezTo>
                    <a:pt x="21" y="21"/>
                    <a:pt x="24" y="13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0"/>
                    <a:pt x="28" y="0"/>
                    <a:pt x="33" y="0"/>
                  </a:cubicBezTo>
                  <a:cubicBezTo>
                    <a:pt x="34" y="0"/>
                    <a:pt x="35" y="1"/>
                    <a:pt x="34" y="2"/>
                  </a:cubicBezTo>
                  <a:cubicBezTo>
                    <a:pt x="30" y="15"/>
                    <a:pt x="26" y="27"/>
                    <a:pt x="22" y="40"/>
                  </a:cubicBezTo>
                  <a:cubicBezTo>
                    <a:pt x="22" y="41"/>
                    <a:pt x="21" y="42"/>
                    <a:pt x="19" y="42"/>
                  </a:cubicBezTo>
                  <a:cubicBezTo>
                    <a:pt x="18" y="42"/>
                    <a:pt x="17" y="42"/>
                    <a:pt x="16" y="42"/>
                  </a:cubicBezTo>
                  <a:cubicBezTo>
                    <a:pt x="14" y="42"/>
                    <a:pt x="14" y="42"/>
                    <a:pt x="13" y="40"/>
                  </a:cubicBezTo>
                  <a:cubicBezTo>
                    <a:pt x="11" y="34"/>
                    <a:pt x="9" y="29"/>
                    <a:pt x="7" y="23"/>
                  </a:cubicBezTo>
                  <a:cubicBezTo>
                    <a:pt x="5" y="16"/>
                    <a:pt x="3" y="10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8" y="0"/>
                    <a:pt x="9" y="2"/>
                  </a:cubicBezTo>
                  <a:cubicBezTo>
                    <a:pt x="12" y="11"/>
                    <a:pt x="15" y="20"/>
                    <a:pt x="17" y="29"/>
                  </a:cubicBezTo>
                  <a:cubicBezTo>
                    <a:pt x="18" y="29"/>
                    <a:pt x="18" y="30"/>
                    <a:pt x="1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3">
              <a:extLst>
                <a:ext uri="{FF2B5EF4-FFF2-40B4-BE49-F238E27FC236}">
                  <a16:creationId xmlns:a16="http://schemas.microsoft.com/office/drawing/2014/main" id="{B68D760B-8414-4D07-98D3-9E30D549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5715000"/>
              <a:ext cx="44450" cy="92075"/>
            </a:xfrm>
            <a:custGeom>
              <a:avLst/>
              <a:gdLst>
                <a:gd name="T0" fmla="*/ 7 w 20"/>
                <a:gd name="T1" fmla="*/ 7 h 42"/>
                <a:gd name="T2" fmla="*/ 10 w 20"/>
                <a:gd name="T3" fmla="*/ 3 h 42"/>
                <a:gd name="T4" fmla="*/ 18 w 20"/>
                <a:gd name="T5" fmla="*/ 1 h 42"/>
                <a:gd name="T6" fmla="*/ 20 w 20"/>
                <a:gd name="T7" fmla="*/ 3 h 42"/>
                <a:gd name="T8" fmla="*/ 16 w 20"/>
                <a:gd name="T9" fmla="*/ 8 h 42"/>
                <a:gd name="T10" fmla="*/ 8 w 20"/>
                <a:gd name="T11" fmla="*/ 17 h 42"/>
                <a:gd name="T12" fmla="*/ 8 w 20"/>
                <a:gd name="T13" fmla="*/ 22 h 42"/>
                <a:gd name="T14" fmla="*/ 8 w 20"/>
                <a:gd name="T15" fmla="*/ 39 h 42"/>
                <a:gd name="T16" fmla="*/ 5 w 20"/>
                <a:gd name="T17" fmla="*/ 42 h 42"/>
                <a:gd name="T18" fmla="*/ 2 w 20"/>
                <a:gd name="T19" fmla="*/ 42 h 42"/>
                <a:gd name="T20" fmla="*/ 0 w 20"/>
                <a:gd name="T21" fmla="*/ 40 h 42"/>
                <a:gd name="T22" fmla="*/ 0 w 20"/>
                <a:gd name="T23" fmla="*/ 35 h 42"/>
                <a:gd name="T24" fmla="*/ 0 w 20"/>
                <a:gd name="T25" fmla="*/ 4 h 42"/>
                <a:gd name="T26" fmla="*/ 3 w 20"/>
                <a:gd name="T27" fmla="*/ 2 h 42"/>
                <a:gd name="T28" fmla="*/ 7 w 20"/>
                <a:gd name="T29" fmla="*/ 6 h 42"/>
                <a:gd name="T30" fmla="*/ 7 w 20"/>
                <a:gd name="T3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2">
                  <a:moveTo>
                    <a:pt x="7" y="7"/>
                  </a:moveTo>
                  <a:cubicBezTo>
                    <a:pt x="8" y="5"/>
                    <a:pt x="9" y="4"/>
                    <a:pt x="10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20" y="1"/>
                    <a:pt x="20" y="1"/>
                    <a:pt x="20" y="3"/>
                  </a:cubicBezTo>
                  <a:cubicBezTo>
                    <a:pt x="20" y="7"/>
                    <a:pt x="20" y="7"/>
                    <a:pt x="16" y="8"/>
                  </a:cubicBezTo>
                  <a:cubicBezTo>
                    <a:pt x="12" y="9"/>
                    <a:pt x="10" y="12"/>
                    <a:pt x="8" y="17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8"/>
                    <a:pt x="8" y="34"/>
                    <a:pt x="8" y="39"/>
                  </a:cubicBezTo>
                  <a:cubicBezTo>
                    <a:pt x="8" y="41"/>
                    <a:pt x="7" y="42"/>
                    <a:pt x="5" y="42"/>
                  </a:cubicBezTo>
                  <a:cubicBezTo>
                    <a:pt x="4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25"/>
                    <a:pt x="0" y="15"/>
                    <a:pt x="0" y="4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7" y="2"/>
                    <a:pt x="7" y="2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04">
              <a:extLst>
                <a:ext uri="{FF2B5EF4-FFF2-40B4-BE49-F238E27FC236}">
                  <a16:creationId xmlns:a16="http://schemas.microsoft.com/office/drawing/2014/main" id="{0036FE5F-F344-425C-89E7-1C37F8BA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825" y="5715000"/>
              <a:ext cx="17463" cy="92075"/>
            </a:xfrm>
            <a:custGeom>
              <a:avLst/>
              <a:gdLst>
                <a:gd name="T0" fmla="*/ 8 w 8"/>
                <a:gd name="T1" fmla="*/ 21 h 42"/>
                <a:gd name="T2" fmla="*/ 8 w 8"/>
                <a:gd name="T3" fmla="*/ 40 h 42"/>
                <a:gd name="T4" fmla="*/ 5 w 8"/>
                <a:gd name="T5" fmla="*/ 42 h 42"/>
                <a:gd name="T6" fmla="*/ 3 w 8"/>
                <a:gd name="T7" fmla="*/ 42 h 42"/>
                <a:gd name="T8" fmla="*/ 0 w 8"/>
                <a:gd name="T9" fmla="*/ 39 h 42"/>
                <a:gd name="T10" fmla="*/ 0 w 8"/>
                <a:gd name="T11" fmla="*/ 16 h 42"/>
                <a:gd name="T12" fmla="*/ 0 w 8"/>
                <a:gd name="T13" fmla="*/ 2 h 42"/>
                <a:gd name="T14" fmla="*/ 3 w 8"/>
                <a:gd name="T15" fmla="*/ 0 h 42"/>
                <a:gd name="T16" fmla="*/ 5 w 8"/>
                <a:gd name="T17" fmla="*/ 0 h 42"/>
                <a:gd name="T18" fmla="*/ 8 w 8"/>
                <a:gd name="T19" fmla="*/ 2 h 42"/>
                <a:gd name="T20" fmla="*/ 8 w 8"/>
                <a:gd name="T21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2">
                  <a:moveTo>
                    <a:pt x="8" y="21"/>
                  </a:moveTo>
                  <a:cubicBezTo>
                    <a:pt x="8" y="27"/>
                    <a:pt x="8" y="33"/>
                    <a:pt x="8" y="40"/>
                  </a:cubicBezTo>
                  <a:cubicBezTo>
                    <a:pt x="8" y="42"/>
                    <a:pt x="7" y="42"/>
                    <a:pt x="5" y="42"/>
                  </a:cubicBezTo>
                  <a:cubicBezTo>
                    <a:pt x="5" y="42"/>
                    <a:pt x="4" y="42"/>
                    <a:pt x="3" y="42"/>
                  </a:cubicBezTo>
                  <a:cubicBezTo>
                    <a:pt x="0" y="42"/>
                    <a:pt x="0" y="42"/>
                    <a:pt x="0" y="39"/>
                  </a:cubicBezTo>
                  <a:cubicBezTo>
                    <a:pt x="0" y="32"/>
                    <a:pt x="0" y="24"/>
                    <a:pt x="0" y="16"/>
                  </a:cubicBezTo>
                  <a:cubicBezTo>
                    <a:pt x="0" y="12"/>
                    <a:pt x="0" y="7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7" y="0"/>
                    <a:pt x="8" y="0"/>
                    <a:pt x="8" y="2"/>
                  </a:cubicBezTo>
                  <a:cubicBezTo>
                    <a:pt x="8" y="9"/>
                    <a:pt x="8" y="15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05">
              <a:extLst>
                <a:ext uri="{FF2B5EF4-FFF2-40B4-BE49-F238E27FC236}">
                  <a16:creationId xmlns:a16="http://schemas.microsoft.com/office/drawing/2014/main" id="{41FFF760-0442-4757-9C9E-04EA81FCA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5683250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906">
              <a:extLst>
                <a:ext uri="{FF2B5EF4-FFF2-40B4-BE49-F238E27FC236}">
                  <a16:creationId xmlns:a16="http://schemas.microsoft.com/office/drawing/2014/main" id="{A738038F-D6E0-4BC0-97A9-BE3CA536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5440363"/>
              <a:ext cx="4763" cy="385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DBDB95AB-9793-4657-9840-4ED94019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440363"/>
              <a:ext cx="4763" cy="385762"/>
            </a:xfrm>
            <a:custGeom>
              <a:avLst/>
              <a:gdLst>
                <a:gd name="T0" fmla="*/ 0 w 3"/>
                <a:gd name="T1" fmla="*/ 0 h 243"/>
                <a:gd name="T2" fmla="*/ 0 w 3"/>
                <a:gd name="T3" fmla="*/ 243 h 243"/>
                <a:gd name="T4" fmla="*/ 3 w 3"/>
                <a:gd name="T5" fmla="*/ 243 h 243"/>
                <a:gd name="T6" fmla="*/ 3 w 3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43">
                  <a:moveTo>
                    <a:pt x="0" y="0"/>
                  </a:moveTo>
                  <a:lnTo>
                    <a:pt x="0" y="243"/>
                  </a:lnTo>
                  <a:lnTo>
                    <a:pt x="3" y="2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08">
              <a:extLst>
                <a:ext uri="{FF2B5EF4-FFF2-40B4-BE49-F238E27FC236}">
                  <a16:creationId xmlns:a16="http://schemas.microsoft.com/office/drawing/2014/main" id="{788EBE23-22E3-499C-9C97-6B2E1BF5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263" y="5603875"/>
              <a:ext cx="109538" cy="155575"/>
            </a:xfrm>
            <a:custGeom>
              <a:avLst/>
              <a:gdLst>
                <a:gd name="T0" fmla="*/ 33 w 51"/>
                <a:gd name="T1" fmla="*/ 4 h 71"/>
                <a:gd name="T2" fmla="*/ 13 w 51"/>
                <a:gd name="T3" fmla="*/ 13 h 71"/>
                <a:gd name="T4" fmla="*/ 5 w 51"/>
                <a:gd name="T5" fmla="*/ 35 h 71"/>
                <a:gd name="T6" fmla="*/ 12 w 51"/>
                <a:gd name="T7" fmla="*/ 58 h 71"/>
                <a:gd name="T8" fmla="*/ 33 w 51"/>
                <a:gd name="T9" fmla="*/ 67 h 71"/>
                <a:gd name="T10" fmla="*/ 49 w 51"/>
                <a:gd name="T11" fmla="*/ 64 h 71"/>
                <a:gd name="T12" fmla="*/ 49 w 51"/>
                <a:gd name="T13" fmla="*/ 69 h 71"/>
                <a:gd name="T14" fmla="*/ 32 w 51"/>
                <a:gd name="T15" fmla="*/ 71 h 71"/>
                <a:gd name="T16" fmla="*/ 9 w 51"/>
                <a:gd name="T17" fmla="*/ 62 h 71"/>
                <a:gd name="T18" fmla="*/ 0 w 51"/>
                <a:gd name="T19" fmla="*/ 35 h 71"/>
                <a:gd name="T20" fmla="*/ 4 w 51"/>
                <a:gd name="T21" fmla="*/ 17 h 71"/>
                <a:gd name="T22" fmla="*/ 16 w 51"/>
                <a:gd name="T23" fmla="*/ 4 h 71"/>
                <a:gd name="T24" fmla="*/ 33 w 51"/>
                <a:gd name="T25" fmla="*/ 0 h 71"/>
                <a:gd name="T26" fmla="*/ 51 w 51"/>
                <a:gd name="T27" fmla="*/ 4 h 71"/>
                <a:gd name="T28" fmla="*/ 49 w 51"/>
                <a:gd name="T29" fmla="*/ 8 h 71"/>
                <a:gd name="T30" fmla="*/ 33 w 51"/>
                <a:gd name="T31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71">
                  <a:moveTo>
                    <a:pt x="33" y="4"/>
                  </a:moveTo>
                  <a:cubicBezTo>
                    <a:pt x="25" y="4"/>
                    <a:pt x="18" y="7"/>
                    <a:pt x="13" y="13"/>
                  </a:cubicBezTo>
                  <a:cubicBezTo>
                    <a:pt x="8" y="18"/>
                    <a:pt x="5" y="26"/>
                    <a:pt x="5" y="35"/>
                  </a:cubicBezTo>
                  <a:cubicBezTo>
                    <a:pt x="5" y="45"/>
                    <a:pt x="8" y="53"/>
                    <a:pt x="12" y="58"/>
                  </a:cubicBezTo>
                  <a:cubicBezTo>
                    <a:pt x="17" y="64"/>
                    <a:pt x="24" y="67"/>
                    <a:pt x="33" y="67"/>
                  </a:cubicBezTo>
                  <a:cubicBezTo>
                    <a:pt x="38" y="67"/>
                    <a:pt x="44" y="66"/>
                    <a:pt x="49" y="6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2" y="71"/>
                    <a:pt x="14" y="68"/>
                    <a:pt x="9" y="62"/>
                  </a:cubicBezTo>
                  <a:cubicBezTo>
                    <a:pt x="3" y="55"/>
                    <a:pt x="0" y="47"/>
                    <a:pt x="0" y="35"/>
                  </a:cubicBezTo>
                  <a:cubicBezTo>
                    <a:pt x="0" y="28"/>
                    <a:pt x="1" y="22"/>
                    <a:pt x="4" y="17"/>
                  </a:cubicBezTo>
                  <a:cubicBezTo>
                    <a:pt x="7" y="11"/>
                    <a:pt x="11" y="7"/>
                    <a:pt x="16" y="4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5"/>
                    <a:pt x="39" y="4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E5EF1569-1CDD-4C3E-B1ED-1AB547507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2438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6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2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1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2 w 42"/>
                <a:gd name="T33" fmla="*/ 4 h 53"/>
                <a:gd name="T34" fmla="*/ 10 w 42"/>
                <a:gd name="T35" fmla="*/ 9 h 53"/>
                <a:gd name="T36" fmla="*/ 5 w 42"/>
                <a:gd name="T37" fmla="*/ 23 h 53"/>
                <a:gd name="T38" fmla="*/ 37 w 42"/>
                <a:gd name="T39" fmla="*/ 23 h 53"/>
                <a:gd name="T40" fmla="*/ 33 w 42"/>
                <a:gd name="T41" fmla="*/ 9 h 53"/>
                <a:gd name="T42" fmla="*/ 22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6" y="53"/>
                    <a:pt x="10" y="51"/>
                    <a:pt x="6" y="46"/>
                  </a:cubicBezTo>
                  <a:cubicBezTo>
                    <a:pt x="2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3" y="47"/>
                    <a:pt x="18" y="49"/>
                    <a:pt x="24" y="49"/>
                  </a:cubicBezTo>
                  <a:cubicBezTo>
                    <a:pt x="27" y="49"/>
                    <a:pt x="29" y="49"/>
                    <a:pt x="31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1"/>
                    <a:pt x="34" y="52"/>
                    <a:pt x="32" y="52"/>
                  </a:cubicBezTo>
                  <a:cubicBezTo>
                    <a:pt x="29" y="53"/>
                    <a:pt x="27" y="53"/>
                    <a:pt x="24" y="53"/>
                  </a:cubicBezTo>
                  <a:close/>
                  <a:moveTo>
                    <a:pt x="22" y="4"/>
                  </a:moveTo>
                  <a:cubicBezTo>
                    <a:pt x="17" y="4"/>
                    <a:pt x="13" y="5"/>
                    <a:pt x="10" y="9"/>
                  </a:cubicBezTo>
                  <a:cubicBezTo>
                    <a:pt x="7" y="12"/>
                    <a:pt x="6" y="17"/>
                    <a:pt x="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3" y="9"/>
                  </a:cubicBezTo>
                  <a:cubicBezTo>
                    <a:pt x="31" y="5"/>
                    <a:pt x="27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98CC6661-CE13-4401-ADAD-79E1DEB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088" y="5643563"/>
              <a:ext cx="58738" cy="112712"/>
            </a:xfrm>
            <a:custGeom>
              <a:avLst/>
              <a:gdLst>
                <a:gd name="T0" fmla="*/ 20 w 27"/>
                <a:gd name="T1" fmla="*/ 0 h 52"/>
                <a:gd name="T2" fmla="*/ 27 w 27"/>
                <a:gd name="T3" fmla="*/ 0 h 52"/>
                <a:gd name="T4" fmla="*/ 27 w 27"/>
                <a:gd name="T5" fmla="*/ 5 h 52"/>
                <a:gd name="T6" fmla="*/ 20 w 27"/>
                <a:gd name="T7" fmla="*/ 4 h 52"/>
                <a:gd name="T8" fmla="*/ 9 w 27"/>
                <a:gd name="T9" fmla="*/ 10 h 52"/>
                <a:gd name="T10" fmla="*/ 5 w 27"/>
                <a:gd name="T11" fmla="*/ 24 h 52"/>
                <a:gd name="T12" fmla="*/ 5 w 27"/>
                <a:gd name="T13" fmla="*/ 52 h 52"/>
                <a:gd name="T14" fmla="*/ 0 w 27"/>
                <a:gd name="T15" fmla="*/ 52 h 52"/>
                <a:gd name="T16" fmla="*/ 0 w 27"/>
                <a:gd name="T17" fmla="*/ 1 h 52"/>
                <a:gd name="T18" fmla="*/ 4 w 27"/>
                <a:gd name="T19" fmla="*/ 1 h 52"/>
                <a:gd name="T20" fmla="*/ 5 w 27"/>
                <a:gd name="T21" fmla="*/ 10 h 52"/>
                <a:gd name="T22" fmla="*/ 5 w 27"/>
                <a:gd name="T23" fmla="*/ 10 h 52"/>
                <a:gd name="T24" fmla="*/ 12 w 27"/>
                <a:gd name="T25" fmla="*/ 2 h 52"/>
                <a:gd name="T26" fmla="*/ 20 w 27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2">
                  <a:moveTo>
                    <a:pt x="20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6" y="4"/>
                    <a:pt x="12" y="6"/>
                    <a:pt x="9" y="10"/>
                  </a:cubicBezTo>
                  <a:cubicBezTo>
                    <a:pt x="6" y="13"/>
                    <a:pt x="5" y="18"/>
                    <a:pt x="5" y="2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6"/>
                    <a:pt x="9" y="3"/>
                    <a:pt x="12" y="2"/>
                  </a:cubicBezTo>
                  <a:cubicBezTo>
                    <a:pt x="14" y="0"/>
                    <a:pt x="1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1">
              <a:extLst>
                <a:ext uri="{FF2B5EF4-FFF2-40B4-BE49-F238E27FC236}">
                  <a16:creationId xmlns:a16="http://schemas.microsoft.com/office/drawing/2014/main" id="{C079500C-5515-45CA-83B1-61B3A235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5616575"/>
              <a:ext cx="60325" cy="142875"/>
            </a:xfrm>
            <a:custGeom>
              <a:avLst/>
              <a:gdLst>
                <a:gd name="T0" fmla="*/ 21 w 28"/>
                <a:gd name="T1" fmla="*/ 61 h 65"/>
                <a:gd name="T2" fmla="*/ 28 w 28"/>
                <a:gd name="T3" fmla="*/ 60 h 65"/>
                <a:gd name="T4" fmla="*/ 28 w 28"/>
                <a:gd name="T5" fmla="*/ 64 h 65"/>
                <a:gd name="T6" fmla="*/ 20 w 28"/>
                <a:gd name="T7" fmla="*/ 65 h 65"/>
                <a:gd name="T8" fmla="*/ 10 w 28"/>
                <a:gd name="T9" fmla="*/ 61 h 65"/>
                <a:gd name="T10" fmla="*/ 7 w 28"/>
                <a:gd name="T11" fmla="*/ 50 h 65"/>
                <a:gd name="T12" fmla="*/ 7 w 28"/>
                <a:gd name="T13" fmla="*/ 17 h 65"/>
                <a:gd name="T14" fmla="*/ 0 w 28"/>
                <a:gd name="T15" fmla="*/ 17 h 65"/>
                <a:gd name="T16" fmla="*/ 0 w 28"/>
                <a:gd name="T17" fmla="*/ 14 h 65"/>
                <a:gd name="T18" fmla="*/ 7 w 28"/>
                <a:gd name="T19" fmla="*/ 12 h 65"/>
                <a:gd name="T20" fmla="*/ 10 w 28"/>
                <a:gd name="T21" fmla="*/ 0 h 65"/>
                <a:gd name="T22" fmla="*/ 12 w 28"/>
                <a:gd name="T23" fmla="*/ 0 h 65"/>
                <a:gd name="T24" fmla="*/ 12 w 28"/>
                <a:gd name="T25" fmla="*/ 13 h 65"/>
                <a:gd name="T26" fmla="*/ 27 w 28"/>
                <a:gd name="T27" fmla="*/ 13 h 65"/>
                <a:gd name="T28" fmla="*/ 27 w 28"/>
                <a:gd name="T29" fmla="*/ 17 h 65"/>
                <a:gd name="T30" fmla="*/ 12 w 28"/>
                <a:gd name="T31" fmla="*/ 17 h 65"/>
                <a:gd name="T32" fmla="*/ 12 w 28"/>
                <a:gd name="T33" fmla="*/ 49 h 65"/>
                <a:gd name="T34" fmla="*/ 14 w 28"/>
                <a:gd name="T35" fmla="*/ 58 h 65"/>
                <a:gd name="T36" fmla="*/ 21 w 28"/>
                <a:gd name="T37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65">
                  <a:moveTo>
                    <a:pt x="21" y="61"/>
                  </a:moveTo>
                  <a:cubicBezTo>
                    <a:pt x="24" y="61"/>
                    <a:pt x="26" y="61"/>
                    <a:pt x="28" y="60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6" y="65"/>
                    <a:pt x="23" y="65"/>
                    <a:pt x="20" y="65"/>
                  </a:cubicBezTo>
                  <a:cubicBezTo>
                    <a:pt x="16" y="65"/>
                    <a:pt x="13" y="64"/>
                    <a:pt x="10" y="61"/>
                  </a:cubicBezTo>
                  <a:cubicBezTo>
                    <a:pt x="8" y="59"/>
                    <a:pt x="7" y="55"/>
                    <a:pt x="7" y="5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3"/>
                    <a:pt x="13" y="56"/>
                    <a:pt x="14" y="58"/>
                  </a:cubicBezTo>
                  <a:cubicBezTo>
                    <a:pt x="15" y="60"/>
                    <a:pt x="18" y="61"/>
                    <a:pt x="2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12">
              <a:extLst>
                <a:ext uri="{FF2B5EF4-FFF2-40B4-BE49-F238E27FC236}">
                  <a16:creationId xmlns:a16="http://schemas.microsoft.com/office/drawing/2014/main" id="{5A9643B2-1673-4F81-9F2B-DA1BB28ED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3900" y="5603875"/>
              <a:ext cx="14288" cy="152400"/>
            </a:xfrm>
            <a:custGeom>
              <a:avLst/>
              <a:gdLst>
                <a:gd name="T0" fmla="*/ 0 w 6"/>
                <a:gd name="T1" fmla="*/ 4 h 70"/>
                <a:gd name="T2" fmla="*/ 3 w 6"/>
                <a:gd name="T3" fmla="*/ 0 h 70"/>
                <a:gd name="T4" fmla="*/ 5 w 6"/>
                <a:gd name="T5" fmla="*/ 1 h 70"/>
                <a:gd name="T6" fmla="*/ 6 w 6"/>
                <a:gd name="T7" fmla="*/ 4 h 70"/>
                <a:gd name="T8" fmla="*/ 5 w 6"/>
                <a:gd name="T9" fmla="*/ 8 h 70"/>
                <a:gd name="T10" fmla="*/ 3 w 6"/>
                <a:gd name="T11" fmla="*/ 9 h 70"/>
                <a:gd name="T12" fmla="*/ 0 w 6"/>
                <a:gd name="T13" fmla="*/ 4 h 70"/>
                <a:gd name="T14" fmla="*/ 5 w 6"/>
                <a:gd name="T15" fmla="*/ 70 h 70"/>
                <a:gd name="T16" fmla="*/ 0 w 6"/>
                <a:gd name="T17" fmla="*/ 70 h 70"/>
                <a:gd name="T18" fmla="*/ 0 w 6"/>
                <a:gd name="T19" fmla="*/ 19 h 70"/>
                <a:gd name="T20" fmla="*/ 5 w 6"/>
                <a:gd name="T21" fmla="*/ 19 h 70"/>
                <a:gd name="T22" fmla="*/ 5 w 6"/>
                <a:gd name="T2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0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6"/>
                    <a:pt x="6" y="7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9"/>
                    <a:pt x="0" y="7"/>
                    <a:pt x="0" y="4"/>
                  </a:cubicBezTo>
                  <a:close/>
                  <a:moveTo>
                    <a:pt x="5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5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3">
              <a:extLst>
                <a:ext uri="{FF2B5EF4-FFF2-40B4-BE49-F238E27FC236}">
                  <a16:creationId xmlns:a16="http://schemas.microsoft.com/office/drawing/2014/main" id="{9005DA5F-36ED-4DB0-9302-880BB3412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7238" y="5595938"/>
              <a:ext cx="90488" cy="160337"/>
            </a:xfrm>
            <a:custGeom>
              <a:avLst/>
              <a:gdLst>
                <a:gd name="T0" fmla="*/ 27 w 42"/>
                <a:gd name="T1" fmla="*/ 27 h 74"/>
                <a:gd name="T2" fmla="*/ 14 w 42"/>
                <a:gd name="T3" fmla="*/ 27 h 74"/>
                <a:gd name="T4" fmla="*/ 14 w 42"/>
                <a:gd name="T5" fmla="*/ 74 h 74"/>
                <a:gd name="T6" fmla="*/ 10 w 42"/>
                <a:gd name="T7" fmla="*/ 74 h 74"/>
                <a:gd name="T8" fmla="*/ 10 w 42"/>
                <a:gd name="T9" fmla="*/ 27 h 74"/>
                <a:gd name="T10" fmla="*/ 0 w 42"/>
                <a:gd name="T11" fmla="*/ 27 h 74"/>
                <a:gd name="T12" fmla="*/ 0 w 42"/>
                <a:gd name="T13" fmla="*/ 24 h 74"/>
                <a:gd name="T14" fmla="*/ 10 w 42"/>
                <a:gd name="T15" fmla="*/ 22 h 74"/>
                <a:gd name="T16" fmla="*/ 10 w 42"/>
                <a:gd name="T17" fmla="*/ 18 h 74"/>
                <a:gd name="T18" fmla="*/ 13 w 42"/>
                <a:gd name="T19" fmla="*/ 4 h 74"/>
                <a:gd name="T20" fmla="*/ 25 w 42"/>
                <a:gd name="T21" fmla="*/ 0 h 74"/>
                <a:gd name="T22" fmla="*/ 33 w 42"/>
                <a:gd name="T23" fmla="*/ 1 h 74"/>
                <a:gd name="T24" fmla="*/ 32 w 42"/>
                <a:gd name="T25" fmla="*/ 5 h 74"/>
                <a:gd name="T26" fmla="*/ 24 w 42"/>
                <a:gd name="T27" fmla="*/ 4 h 74"/>
                <a:gd name="T28" fmla="*/ 17 w 42"/>
                <a:gd name="T29" fmla="*/ 7 h 74"/>
                <a:gd name="T30" fmla="*/ 14 w 42"/>
                <a:gd name="T31" fmla="*/ 18 h 74"/>
                <a:gd name="T32" fmla="*/ 14 w 42"/>
                <a:gd name="T33" fmla="*/ 23 h 74"/>
                <a:gd name="T34" fmla="*/ 27 w 42"/>
                <a:gd name="T35" fmla="*/ 23 h 74"/>
                <a:gd name="T36" fmla="*/ 27 w 42"/>
                <a:gd name="T37" fmla="*/ 27 h 74"/>
                <a:gd name="T38" fmla="*/ 36 w 42"/>
                <a:gd name="T39" fmla="*/ 8 h 74"/>
                <a:gd name="T40" fmla="*/ 39 w 42"/>
                <a:gd name="T41" fmla="*/ 4 h 74"/>
                <a:gd name="T42" fmla="*/ 41 w 42"/>
                <a:gd name="T43" fmla="*/ 5 h 74"/>
                <a:gd name="T44" fmla="*/ 42 w 42"/>
                <a:gd name="T45" fmla="*/ 8 h 74"/>
                <a:gd name="T46" fmla="*/ 41 w 42"/>
                <a:gd name="T47" fmla="*/ 12 h 74"/>
                <a:gd name="T48" fmla="*/ 39 w 42"/>
                <a:gd name="T49" fmla="*/ 13 h 74"/>
                <a:gd name="T50" fmla="*/ 36 w 42"/>
                <a:gd name="T51" fmla="*/ 8 h 74"/>
                <a:gd name="T52" fmla="*/ 41 w 42"/>
                <a:gd name="T53" fmla="*/ 74 h 74"/>
                <a:gd name="T54" fmla="*/ 36 w 42"/>
                <a:gd name="T55" fmla="*/ 74 h 74"/>
                <a:gd name="T56" fmla="*/ 36 w 42"/>
                <a:gd name="T57" fmla="*/ 23 h 74"/>
                <a:gd name="T58" fmla="*/ 41 w 42"/>
                <a:gd name="T59" fmla="*/ 23 h 74"/>
                <a:gd name="T60" fmla="*/ 41 w 42"/>
                <a:gd name="T6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" h="74">
                  <a:moveTo>
                    <a:pt x="27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1" y="7"/>
                    <a:pt x="13" y="4"/>
                  </a:cubicBezTo>
                  <a:cubicBezTo>
                    <a:pt x="16" y="1"/>
                    <a:pt x="19" y="0"/>
                    <a:pt x="25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4"/>
                    <a:pt x="27" y="4"/>
                    <a:pt x="24" y="4"/>
                  </a:cubicBezTo>
                  <a:cubicBezTo>
                    <a:pt x="21" y="4"/>
                    <a:pt x="18" y="5"/>
                    <a:pt x="17" y="7"/>
                  </a:cubicBezTo>
                  <a:cubicBezTo>
                    <a:pt x="15" y="9"/>
                    <a:pt x="14" y="13"/>
                    <a:pt x="14" y="1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27"/>
                  </a:lnTo>
                  <a:close/>
                  <a:moveTo>
                    <a:pt x="36" y="8"/>
                  </a:moveTo>
                  <a:cubicBezTo>
                    <a:pt x="36" y="5"/>
                    <a:pt x="37" y="4"/>
                    <a:pt x="39" y="4"/>
                  </a:cubicBezTo>
                  <a:cubicBezTo>
                    <a:pt x="40" y="4"/>
                    <a:pt x="41" y="4"/>
                    <a:pt x="41" y="5"/>
                  </a:cubicBezTo>
                  <a:cubicBezTo>
                    <a:pt x="42" y="6"/>
                    <a:pt x="42" y="7"/>
                    <a:pt x="42" y="8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41" y="12"/>
                    <a:pt x="40" y="13"/>
                    <a:pt x="39" y="13"/>
                  </a:cubicBezTo>
                  <a:cubicBezTo>
                    <a:pt x="37" y="13"/>
                    <a:pt x="36" y="11"/>
                    <a:pt x="36" y="8"/>
                  </a:cubicBezTo>
                  <a:close/>
                  <a:moveTo>
                    <a:pt x="41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4">
              <a:extLst>
                <a:ext uri="{FF2B5EF4-FFF2-40B4-BE49-F238E27FC236}">
                  <a16:creationId xmlns:a16="http://schemas.microsoft.com/office/drawing/2014/main" id="{8B939EA5-98C0-4DE6-A1C4-AB1AE306E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6300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7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3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2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3 w 42"/>
                <a:gd name="T33" fmla="*/ 4 h 53"/>
                <a:gd name="T34" fmla="*/ 11 w 42"/>
                <a:gd name="T35" fmla="*/ 9 h 53"/>
                <a:gd name="T36" fmla="*/ 6 w 42"/>
                <a:gd name="T37" fmla="*/ 23 h 53"/>
                <a:gd name="T38" fmla="*/ 37 w 42"/>
                <a:gd name="T39" fmla="*/ 23 h 53"/>
                <a:gd name="T40" fmla="*/ 34 w 42"/>
                <a:gd name="T41" fmla="*/ 9 h 53"/>
                <a:gd name="T42" fmla="*/ 23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7" y="53"/>
                    <a:pt x="11" y="51"/>
                    <a:pt x="7" y="46"/>
                  </a:cubicBezTo>
                  <a:cubicBezTo>
                    <a:pt x="3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7" y="6"/>
                  </a:cubicBezTo>
                  <a:cubicBezTo>
                    <a:pt x="41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4" y="47"/>
                    <a:pt x="18" y="49"/>
                    <a:pt x="24" y="49"/>
                  </a:cubicBezTo>
                  <a:cubicBezTo>
                    <a:pt x="27" y="49"/>
                    <a:pt x="30" y="49"/>
                    <a:pt x="32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51"/>
                    <a:pt x="35" y="52"/>
                    <a:pt x="32" y="52"/>
                  </a:cubicBezTo>
                  <a:cubicBezTo>
                    <a:pt x="30" y="53"/>
                    <a:pt x="27" y="53"/>
                    <a:pt x="24" y="53"/>
                  </a:cubicBezTo>
                  <a:close/>
                  <a:moveTo>
                    <a:pt x="23" y="4"/>
                  </a:moveTo>
                  <a:cubicBezTo>
                    <a:pt x="18" y="4"/>
                    <a:pt x="14" y="5"/>
                    <a:pt x="11" y="9"/>
                  </a:cubicBezTo>
                  <a:cubicBezTo>
                    <a:pt x="8" y="12"/>
                    <a:pt x="6" y="17"/>
                    <a:pt x="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4" y="9"/>
                  </a:cubicBezTo>
                  <a:cubicBezTo>
                    <a:pt x="31" y="5"/>
                    <a:pt x="27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15">
              <a:extLst>
                <a:ext uri="{FF2B5EF4-FFF2-40B4-BE49-F238E27FC236}">
                  <a16:creationId xmlns:a16="http://schemas.microsoft.com/office/drawing/2014/main" id="{439A58FF-9CFC-41FA-86EE-6AAA2158C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2188" y="5595938"/>
              <a:ext cx="93663" cy="163512"/>
            </a:xfrm>
            <a:custGeom>
              <a:avLst/>
              <a:gdLst>
                <a:gd name="T0" fmla="*/ 22 w 43"/>
                <a:gd name="T1" fmla="*/ 22 h 75"/>
                <a:gd name="T2" fmla="*/ 31 w 43"/>
                <a:gd name="T3" fmla="*/ 24 h 75"/>
                <a:gd name="T4" fmla="*/ 38 w 43"/>
                <a:gd name="T5" fmla="*/ 31 h 75"/>
                <a:gd name="T6" fmla="*/ 39 w 43"/>
                <a:gd name="T7" fmla="*/ 31 h 75"/>
                <a:gd name="T8" fmla="*/ 38 w 43"/>
                <a:gd name="T9" fmla="*/ 19 h 75"/>
                <a:gd name="T10" fmla="*/ 38 w 43"/>
                <a:gd name="T11" fmla="*/ 0 h 75"/>
                <a:gd name="T12" fmla="*/ 43 w 43"/>
                <a:gd name="T13" fmla="*/ 0 h 75"/>
                <a:gd name="T14" fmla="*/ 43 w 43"/>
                <a:gd name="T15" fmla="*/ 74 h 75"/>
                <a:gd name="T16" fmla="*/ 40 w 43"/>
                <a:gd name="T17" fmla="*/ 74 h 75"/>
                <a:gd name="T18" fmla="*/ 39 w 43"/>
                <a:gd name="T19" fmla="*/ 66 h 75"/>
                <a:gd name="T20" fmla="*/ 38 w 43"/>
                <a:gd name="T21" fmla="*/ 66 h 75"/>
                <a:gd name="T22" fmla="*/ 22 w 43"/>
                <a:gd name="T23" fmla="*/ 75 h 75"/>
                <a:gd name="T24" fmla="*/ 5 w 43"/>
                <a:gd name="T25" fmla="*/ 68 h 75"/>
                <a:gd name="T26" fmla="*/ 0 w 43"/>
                <a:gd name="T27" fmla="*/ 49 h 75"/>
                <a:gd name="T28" fmla="*/ 5 w 43"/>
                <a:gd name="T29" fmla="*/ 29 h 75"/>
                <a:gd name="T30" fmla="*/ 22 w 43"/>
                <a:gd name="T31" fmla="*/ 22 h 75"/>
                <a:gd name="T32" fmla="*/ 22 w 43"/>
                <a:gd name="T33" fmla="*/ 26 h 75"/>
                <a:gd name="T34" fmla="*/ 9 w 43"/>
                <a:gd name="T35" fmla="*/ 32 h 75"/>
                <a:gd name="T36" fmla="*/ 5 w 43"/>
                <a:gd name="T37" fmla="*/ 49 h 75"/>
                <a:gd name="T38" fmla="*/ 22 w 43"/>
                <a:gd name="T39" fmla="*/ 71 h 75"/>
                <a:gd name="T40" fmla="*/ 34 w 43"/>
                <a:gd name="T41" fmla="*/ 66 h 75"/>
                <a:gd name="T42" fmla="*/ 38 w 43"/>
                <a:gd name="T43" fmla="*/ 49 h 75"/>
                <a:gd name="T44" fmla="*/ 38 w 43"/>
                <a:gd name="T45" fmla="*/ 48 h 75"/>
                <a:gd name="T46" fmla="*/ 34 w 43"/>
                <a:gd name="T47" fmla="*/ 31 h 75"/>
                <a:gd name="T48" fmla="*/ 22 w 43"/>
                <a:gd name="T4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75">
                  <a:moveTo>
                    <a:pt x="22" y="22"/>
                  </a:moveTo>
                  <a:cubicBezTo>
                    <a:pt x="25" y="22"/>
                    <a:pt x="28" y="22"/>
                    <a:pt x="31" y="24"/>
                  </a:cubicBezTo>
                  <a:cubicBezTo>
                    <a:pt x="34" y="25"/>
                    <a:pt x="36" y="27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7"/>
                    <a:pt x="38" y="23"/>
                    <a:pt x="38" y="1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5" y="72"/>
                    <a:pt x="29" y="75"/>
                    <a:pt x="22" y="75"/>
                  </a:cubicBezTo>
                  <a:cubicBezTo>
                    <a:pt x="15" y="75"/>
                    <a:pt x="9" y="73"/>
                    <a:pt x="5" y="68"/>
                  </a:cubicBezTo>
                  <a:cubicBezTo>
                    <a:pt x="2" y="64"/>
                    <a:pt x="0" y="58"/>
                    <a:pt x="0" y="49"/>
                  </a:cubicBezTo>
                  <a:cubicBezTo>
                    <a:pt x="0" y="40"/>
                    <a:pt x="2" y="33"/>
                    <a:pt x="5" y="29"/>
                  </a:cubicBezTo>
                  <a:cubicBezTo>
                    <a:pt x="9" y="24"/>
                    <a:pt x="14" y="22"/>
                    <a:pt x="22" y="22"/>
                  </a:cubicBezTo>
                  <a:close/>
                  <a:moveTo>
                    <a:pt x="22" y="26"/>
                  </a:moveTo>
                  <a:cubicBezTo>
                    <a:pt x="16" y="26"/>
                    <a:pt x="12" y="28"/>
                    <a:pt x="9" y="32"/>
                  </a:cubicBezTo>
                  <a:cubicBezTo>
                    <a:pt x="6" y="36"/>
                    <a:pt x="5" y="41"/>
                    <a:pt x="5" y="49"/>
                  </a:cubicBezTo>
                  <a:cubicBezTo>
                    <a:pt x="5" y="64"/>
                    <a:pt x="10" y="71"/>
                    <a:pt x="22" y="71"/>
                  </a:cubicBezTo>
                  <a:cubicBezTo>
                    <a:pt x="27" y="71"/>
                    <a:pt x="32" y="69"/>
                    <a:pt x="34" y="66"/>
                  </a:cubicBezTo>
                  <a:cubicBezTo>
                    <a:pt x="37" y="62"/>
                    <a:pt x="38" y="57"/>
                    <a:pt x="38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0"/>
                    <a:pt x="37" y="35"/>
                    <a:pt x="34" y="31"/>
                  </a:cubicBezTo>
                  <a:cubicBezTo>
                    <a:pt x="32" y="28"/>
                    <a:pt x="27" y="26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16">
              <a:extLst>
                <a:ext uri="{FF2B5EF4-FFF2-40B4-BE49-F238E27FC236}">
                  <a16:creationId xmlns:a16="http://schemas.microsoft.com/office/drawing/2014/main" id="{64F5504E-5758-4C9A-8E15-799FD943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5856288"/>
              <a:ext cx="68263" cy="117475"/>
            </a:xfrm>
            <a:custGeom>
              <a:avLst/>
              <a:gdLst>
                <a:gd name="T0" fmla="*/ 32 w 32"/>
                <a:gd name="T1" fmla="*/ 40 h 54"/>
                <a:gd name="T2" fmla="*/ 27 w 32"/>
                <a:gd name="T3" fmla="*/ 50 h 54"/>
                <a:gd name="T4" fmla="*/ 15 w 32"/>
                <a:gd name="T5" fmla="*/ 54 h 54"/>
                <a:gd name="T6" fmla="*/ 0 w 32"/>
                <a:gd name="T7" fmla="*/ 52 h 54"/>
                <a:gd name="T8" fmla="*/ 0 w 32"/>
                <a:gd name="T9" fmla="*/ 48 h 54"/>
                <a:gd name="T10" fmla="*/ 14 w 32"/>
                <a:gd name="T11" fmla="*/ 50 h 54"/>
                <a:gd name="T12" fmla="*/ 25 w 32"/>
                <a:gd name="T13" fmla="*/ 47 h 54"/>
                <a:gd name="T14" fmla="*/ 28 w 32"/>
                <a:gd name="T15" fmla="*/ 40 h 54"/>
                <a:gd name="T16" fmla="*/ 27 w 32"/>
                <a:gd name="T17" fmla="*/ 35 h 54"/>
                <a:gd name="T18" fmla="*/ 23 w 32"/>
                <a:gd name="T19" fmla="*/ 31 h 54"/>
                <a:gd name="T20" fmla="*/ 15 w 32"/>
                <a:gd name="T21" fmla="*/ 28 h 54"/>
                <a:gd name="T22" fmla="*/ 4 w 32"/>
                <a:gd name="T23" fmla="*/ 22 h 54"/>
                <a:gd name="T24" fmla="*/ 1 w 32"/>
                <a:gd name="T25" fmla="*/ 13 h 54"/>
                <a:gd name="T26" fmla="*/ 5 w 32"/>
                <a:gd name="T27" fmla="*/ 4 h 54"/>
                <a:gd name="T28" fmla="*/ 17 w 32"/>
                <a:gd name="T29" fmla="*/ 0 h 54"/>
                <a:gd name="T30" fmla="*/ 31 w 32"/>
                <a:gd name="T31" fmla="*/ 3 h 54"/>
                <a:gd name="T32" fmla="*/ 29 w 32"/>
                <a:gd name="T33" fmla="*/ 6 h 54"/>
                <a:gd name="T34" fmla="*/ 17 w 32"/>
                <a:gd name="T35" fmla="*/ 3 h 54"/>
                <a:gd name="T36" fmla="*/ 8 w 32"/>
                <a:gd name="T37" fmla="*/ 6 h 54"/>
                <a:gd name="T38" fmla="*/ 4 w 32"/>
                <a:gd name="T39" fmla="*/ 13 h 54"/>
                <a:gd name="T40" fmla="*/ 5 w 32"/>
                <a:gd name="T41" fmla="*/ 18 h 54"/>
                <a:gd name="T42" fmla="*/ 9 w 32"/>
                <a:gd name="T43" fmla="*/ 21 h 54"/>
                <a:gd name="T44" fmla="*/ 17 w 32"/>
                <a:gd name="T45" fmla="*/ 25 h 54"/>
                <a:gd name="T46" fmla="*/ 26 w 32"/>
                <a:gd name="T47" fmla="*/ 29 h 54"/>
                <a:gd name="T48" fmla="*/ 31 w 32"/>
                <a:gd name="T49" fmla="*/ 34 h 54"/>
                <a:gd name="T50" fmla="*/ 32 w 32"/>
                <a:gd name="T5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4">
                  <a:moveTo>
                    <a:pt x="32" y="40"/>
                  </a:moveTo>
                  <a:cubicBezTo>
                    <a:pt x="32" y="44"/>
                    <a:pt x="31" y="47"/>
                    <a:pt x="27" y="50"/>
                  </a:cubicBezTo>
                  <a:cubicBezTo>
                    <a:pt x="24" y="53"/>
                    <a:pt x="20" y="54"/>
                    <a:pt x="15" y="54"/>
                  </a:cubicBezTo>
                  <a:cubicBezTo>
                    <a:pt x="8" y="54"/>
                    <a:pt x="3" y="53"/>
                    <a:pt x="0" y="5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8" y="50"/>
                    <a:pt x="14" y="50"/>
                  </a:cubicBezTo>
                  <a:cubicBezTo>
                    <a:pt x="19" y="50"/>
                    <a:pt x="22" y="49"/>
                    <a:pt x="25" y="47"/>
                  </a:cubicBezTo>
                  <a:cubicBezTo>
                    <a:pt x="27" y="46"/>
                    <a:pt x="28" y="43"/>
                    <a:pt x="28" y="40"/>
                  </a:cubicBezTo>
                  <a:cubicBezTo>
                    <a:pt x="28" y="38"/>
                    <a:pt x="28" y="36"/>
                    <a:pt x="27" y="35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30"/>
                    <a:pt x="18" y="29"/>
                    <a:pt x="15" y="28"/>
                  </a:cubicBezTo>
                  <a:cubicBezTo>
                    <a:pt x="9" y="26"/>
                    <a:pt x="6" y="24"/>
                    <a:pt x="4" y="22"/>
                  </a:cubicBezTo>
                  <a:cubicBezTo>
                    <a:pt x="2" y="20"/>
                    <a:pt x="1" y="17"/>
                    <a:pt x="1" y="13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6" y="1"/>
                    <a:pt x="31" y="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6" y="8"/>
                    <a:pt x="4" y="10"/>
                    <a:pt x="4" y="13"/>
                  </a:cubicBezTo>
                  <a:cubicBezTo>
                    <a:pt x="4" y="15"/>
                    <a:pt x="5" y="17"/>
                    <a:pt x="5" y="18"/>
                  </a:cubicBezTo>
                  <a:cubicBezTo>
                    <a:pt x="6" y="19"/>
                    <a:pt x="7" y="20"/>
                    <a:pt x="9" y="21"/>
                  </a:cubicBezTo>
                  <a:cubicBezTo>
                    <a:pt x="10" y="22"/>
                    <a:pt x="13" y="24"/>
                    <a:pt x="17" y="25"/>
                  </a:cubicBezTo>
                  <a:cubicBezTo>
                    <a:pt x="21" y="26"/>
                    <a:pt x="24" y="28"/>
                    <a:pt x="26" y="29"/>
                  </a:cubicBezTo>
                  <a:cubicBezTo>
                    <a:pt x="28" y="30"/>
                    <a:pt x="30" y="32"/>
                    <a:pt x="31" y="34"/>
                  </a:cubicBezTo>
                  <a:cubicBezTo>
                    <a:pt x="32" y="35"/>
                    <a:pt x="32" y="37"/>
                    <a:pt x="3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17">
              <a:extLst>
                <a:ext uri="{FF2B5EF4-FFF2-40B4-BE49-F238E27FC236}">
                  <a16:creationId xmlns:a16="http://schemas.microsoft.com/office/drawing/2014/main" id="{72394286-7CC7-407D-A795-4D21E6948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3850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30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5 w 34"/>
                <a:gd name="T13" fmla="*/ 5 h 40"/>
                <a:gd name="T14" fmla="*/ 17 w 34"/>
                <a:gd name="T15" fmla="*/ 0 h 40"/>
                <a:gd name="T16" fmla="*/ 30 w 34"/>
                <a:gd name="T17" fmla="*/ 5 h 40"/>
                <a:gd name="T18" fmla="*/ 34 w 34"/>
                <a:gd name="T19" fmla="*/ 20 h 40"/>
                <a:gd name="T20" fmla="*/ 4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1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4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3" y="31"/>
                    <a:pt x="30" y="34"/>
                  </a:cubicBezTo>
                  <a:cubicBezTo>
                    <a:pt x="27" y="38"/>
                    <a:pt x="22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4" y="13"/>
                    <a:pt x="34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7" y="32"/>
                  </a:cubicBezTo>
                  <a:cubicBezTo>
                    <a:pt x="10" y="35"/>
                    <a:pt x="13" y="37"/>
                    <a:pt x="17" y="37"/>
                  </a:cubicBezTo>
                  <a:cubicBezTo>
                    <a:pt x="21" y="37"/>
                    <a:pt x="25" y="35"/>
                    <a:pt x="27" y="32"/>
                  </a:cubicBezTo>
                  <a:cubicBezTo>
                    <a:pt x="29" y="29"/>
                    <a:pt x="31" y="25"/>
                    <a:pt x="31" y="20"/>
                  </a:cubicBezTo>
                  <a:cubicBezTo>
                    <a:pt x="31" y="14"/>
                    <a:pt x="29" y="10"/>
                    <a:pt x="27" y="7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7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918">
              <a:extLst>
                <a:ext uri="{FF2B5EF4-FFF2-40B4-BE49-F238E27FC236}">
                  <a16:creationId xmlns:a16="http://schemas.microsoft.com/office/drawing/2014/main" id="{DB30BE4A-8C8A-4D48-9C85-626D6B44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0688" y="5853113"/>
              <a:ext cx="9525" cy="11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19">
              <a:extLst>
                <a:ext uri="{FF2B5EF4-FFF2-40B4-BE49-F238E27FC236}">
                  <a16:creationId xmlns:a16="http://schemas.microsoft.com/office/drawing/2014/main" id="{F9290286-2323-48F1-ABCA-DF397EEB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613" y="5888038"/>
              <a:ext cx="68263" cy="85725"/>
            </a:xfrm>
            <a:custGeom>
              <a:avLst/>
              <a:gdLst>
                <a:gd name="T0" fmla="*/ 4 w 31"/>
                <a:gd name="T1" fmla="*/ 0 h 40"/>
                <a:gd name="T2" fmla="*/ 4 w 31"/>
                <a:gd name="T3" fmla="*/ 25 h 40"/>
                <a:gd name="T4" fmla="*/ 6 w 31"/>
                <a:gd name="T5" fmla="*/ 34 h 40"/>
                <a:gd name="T6" fmla="*/ 14 w 31"/>
                <a:gd name="T7" fmla="*/ 37 h 40"/>
                <a:gd name="T8" fmla="*/ 24 w 31"/>
                <a:gd name="T9" fmla="*/ 33 h 40"/>
                <a:gd name="T10" fmla="*/ 27 w 31"/>
                <a:gd name="T11" fmla="*/ 22 h 40"/>
                <a:gd name="T12" fmla="*/ 27 w 31"/>
                <a:gd name="T13" fmla="*/ 0 h 40"/>
                <a:gd name="T14" fmla="*/ 31 w 31"/>
                <a:gd name="T15" fmla="*/ 0 h 40"/>
                <a:gd name="T16" fmla="*/ 31 w 31"/>
                <a:gd name="T17" fmla="*/ 39 h 40"/>
                <a:gd name="T18" fmla="*/ 28 w 31"/>
                <a:gd name="T19" fmla="*/ 39 h 40"/>
                <a:gd name="T20" fmla="*/ 27 w 31"/>
                <a:gd name="T21" fmla="*/ 34 h 40"/>
                <a:gd name="T22" fmla="*/ 27 w 31"/>
                <a:gd name="T23" fmla="*/ 34 h 40"/>
                <a:gd name="T24" fmla="*/ 13 w 31"/>
                <a:gd name="T25" fmla="*/ 40 h 40"/>
                <a:gd name="T26" fmla="*/ 0 w 31"/>
                <a:gd name="T27" fmla="*/ 26 h 40"/>
                <a:gd name="T28" fmla="*/ 0 w 31"/>
                <a:gd name="T29" fmla="*/ 0 h 40"/>
                <a:gd name="T30" fmla="*/ 4 w 31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0">
                  <a:moveTo>
                    <a:pt x="4" y="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9"/>
                    <a:pt x="4" y="32"/>
                    <a:pt x="6" y="34"/>
                  </a:cubicBezTo>
                  <a:cubicBezTo>
                    <a:pt x="8" y="36"/>
                    <a:pt x="10" y="37"/>
                    <a:pt x="14" y="37"/>
                  </a:cubicBezTo>
                  <a:cubicBezTo>
                    <a:pt x="18" y="37"/>
                    <a:pt x="22" y="35"/>
                    <a:pt x="24" y="33"/>
                  </a:cubicBezTo>
                  <a:cubicBezTo>
                    <a:pt x="26" y="31"/>
                    <a:pt x="27" y="27"/>
                    <a:pt x="27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8"/>
                    <a:pt x="20" y="40"/>
                    <a:pt x="13" y="40"/>
                  </a:cubicBezTo>
                  <a:cubicBezTo>
                    <a:pt x="5" y="40"/>
                    <a:pt x="0" y="35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20">
              <a:extLst>
                <a:ext uri="{FF2B5EF4-FFF2-40B4-BE49-F238E27FC236}">
                  <a16:creationId xmlns:a16="http://schemas.microsoft.com/office/drawing/2014/main" id="{145067C0-2EA4-427F-8677-2C6385A3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21">
              <a:extLst>
                <a:ext uri="{FF2B5EF4-FFF2-40B4-BE49-F238E27FC236}">
                  <a16:creationId xmlns:a16="http://schemas.microsoft.com/office/drawing/2014/main" id="{EFDD2A3A-D049-44FA-9B57-2DE12FC10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3250" y="5856288"/>
              <a:ext cx="7938" cy="115887"/>
            </a:xfrm>
            <a:custGeom>
              <a:avLst/>
              <a:gdLst>
                <a:gd name="T0" fmla="*/ 0 w 4"/>
                <a:gd name="T1" fmla="*/ 4 h 53"/>
                <a:gd name="T2" fmla="*/ 2 w 4"/>
                <a:gd name="T3" fmla="*/ 0 h 53"/>
                <a:gd name="T4" fmla="*/ 4 w 4"/>
                <a:gd name="T5" fmla="*/ 1 h 53"/>
                <a:gd name="T6" fmla="*/ 4 w 4"/>
                <a:gd name="T7" fmla="*/ 4 h 53"/>
                <a:gd name="T8" fmla="*/ 4 w 4"/>
                <a:gd name="T9" fmla="*/ 6 h 53"/>
                <a:gd name="T10" fmla="*/ 2 w 4"/>
                <a:gd name="T11" fmla="*/ 7 h 53"/>
                <a:gd name="T12" fmla="*/ 0 w 4"/>
                <a:gd name="T13" fmla="*/ 4 h 53"/>
                <a:gd name="T14" fmla="*/ 4 w 4"/>
                <a:gd name="T15" fmla="*/ 53 h 53"/>
                <a:gd name="T16" fmla="*/ 0 w 4"/>
                <a:gd name="T17" fmla="*/ 53 h 53"/>
                <a:gd name="T18" fmla="*/ 0 w 4"/>
                <a:gd name="T19" fmla="*/ 14 h 53"/>
                <a:gd name="T20" fmla="*/ 4 w 4"/>
                <a:gd name="T21" fmla="*/ 14 h 53"/>
                <a:gd name="T22" fmla="*/ 4 w 4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3">
                  <a:moveTo>
                    <a:pt x="0" y="4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4" y="2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0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22">
              <a:extLst>
                <a:ext uri="{FF2B5EF4-FFF2-40B4-BE49-F238E27FC236}">
                  <a16:creationId xmlns:a16="http://schemas.microsoft.com/office/drawing/2014/main" id="{4D852AE1-9B52-4D04-9268-D782EBF65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3413" y="5888038"/>
              <a:ext cx="76200" cy="85725"/>
            </a:xfrm>
            <a:custGeom>
              <a:avLst/>
              <a:gdLst>
                <a:gd name="T0" fmla="*/ 35 w 35"/>
                <a:gd name="T1" fmla="*/ 20 h 40"/>
                <a:gd name="T2" fmla="*/ 30 w 35"/>
                <a:gd name="T3" fmla="*/ 34 h 40"/>
                <a:gd name="T4" fmla="*/ 17 w 35"/>
                <a:gd name="T5" fmla="*/ 40 h 40"/>
                <a:gd name="T6" fmla="*/ 8 w 35"/>
                <a:gd name="T7" fmla="*/ 37 h 40"/>
                <a:gd name="T8" fmla="*/ 2 w 35"/>
                <a:gd name="T9" fmla="*/ 30 h 40"/>
                <a:gd name="T10" fmla="*/ 0 w 35"/>
                <a:gd name="T11" fmla="*/ 20 h 40"/>
                <a:gd name="T12" fmla="*/ 5 w 35"/>
                <a:gd name="T13" fmla="*/ 5 h 40"/>
                <a:gd name="T14" fmla="*/ 18 w 35"/>
                <a:gd name="T15" fmla="*/ 0 h 40"/>
                <a:gd name="T16" fmla="*/ 30 w 35"/>
                <a:gd name="T17" fmla="*/ 5 h 40"/>
                <a:gd name="T18" fmla="*/ 35 w 35"/>
                <a:gd name="T19" fmla="*/ 20 h 40"/>
                <a:gd name="T20" fmla="*/ 4 w 35"/>
                <a:gd name="T21" fmla="*/ 20 h 40"/>
                <a:gd name="T22" fmla="*/ 8 w 35"/>
                <a:gd name="T23" fmla="*/ 32 h 40"/>
                <a:gd name="T24" fmla="*/ 18 w 35"/>
                <a:gd name="T25" fmla="*/ 37 h 40"/>
                <a:gd name="T26" fmla="*/ 27 w 35"/>
                <a:gd name="T27" fmla="*/ 32 h 40"/>
                <a:gd name="T28" fmla="*/ 31 w 35"/>
                <a:gd name="T29" fmla="*/ 20 h 40"/>
                <a:gd name="T30" fmla="*/ 27 w 35"/>
                <a:gd name="T31" fmla="*/ 7 h 40"/>
                <a:gd name="T32" fmla="*/ 17 w 35"/>
                <a:gd name="T33" fmla="*/ 3 h 40"/>
                <a:gd name="T34" fmla="*/ 8 w 35"/>
                <a:gd name="T35" fmla="*/ 7 h 40"/>
                <a:gd name="T36" fmla="*/ 4 w 35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6"/>
                    <a:pt x="33" y="31"/>
                    <a:pt x="30" y="34"/>
                  </a:cubicBezTo>
                  <a:cubicBezTo>
                    <a:pt x="27" y="38"/>
                    <a:pt x="23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6" y="36"/>
                    <a:pt x="4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5" y="13"/>
                    <a:pt x="35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2" y="37"/>
                    <a:pt x="25" y="35"/>
                    <a:pt x="27" y="32"/>
                  </a:cubicBezTo>
                  <a:cubicBezTo>
                    <a:pt x="30" y="29"/>
                    <a:pt x="31" y="25"/>
                    <a:pt x="31" y="20"/>
                  </a:cubicBezTo>
                  <a:cubicBezTo>
                    <a:pt x="31" y="14"/>
                    <a:pt x="30" y="10"/>
                    <a:pt x="27" y="7"/>
                  </a:cubicBezTo>
                  <a:cubicBezTo>
                    <a:pt x="25" y="4"/>
                    <a:pt x="22" y="3"/>
                    <a:pt x="17" y="3"/>
                  </a:cubicBezTo>
                  <a:cubicBezTo>
                    <a:pt x="13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23">
              <a:extLst>
                <a:ext uri="{FF2B5EF4-FFF2-40B4-BE49-F238E27FC236}">
                  <a16:creationId xmlns:a16="http://schemas.microsoft.com/office/drawing/2014/main" id="{48E61378-6817-4937-AABC-7B776BFB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5888038"/>
              <a:ext cx="68263" cy="84137"/>
            </a:xfrm>
            <a:custGeom>
              <a:avLst/>
              <a:gdLst>
                <a:gd name="T0" fmla="*/ 27 w 31"/>
                <a:gd name="T1" fmla="*/ 39 h 39"/>
                <a:gd name="T2" fmla="*/ 27 w 31"/>
                <a:gd name="T3" fmla="*/ 14 h 39"/>
                <a:gd name="T4" fmla="*/ 25 w 31"/>
                <a:gd name="T5" fmla="*/ 5 h 39"/>
                <a:gd name="T6" fmla="*/ 17 w 31"/>
                <a:gd name="T7" fmla="*/ 3 h 39"/>
                <a:gd name="T8" fmla="*/ 7 w 31"/>
                <a:gd name="T9" fmla="*/ 6 h 39"/>
                <a:gd name="T10" fmla="*/ 4 w 31"/>
                <a:gd name="T11" fmla="*/ 18 h 39"/>
                <a:gd name="T12" fmla="*/ 4 w 31"/>
                <a:gd name="T13" fmla="*/ 39 h 39"/>
                <a:gd name="T14" fmla="*/ 0 w 31"/>
                <a:gd name="T15" fmla="*/ 39 h 39"/>
                <a:gd name="T16" fmla="*/ 0 w 31"/>
                <a:gd name="T17" fmla="*/ 0 h 39"/>
                <a:gd name="T18" fmla="*/ 3 w 31"/>
                <a:gd name="T19" fmla="*/ 0 h 39"/>
                <a:gd name="T20" fmla="*/ 4 w 31"/>
                <a:gd name="T21" fmla="*/ 6 h 39"/>
                <a:gd name="T22" fmla="*/ 4 w 31"/>
                <a:gd name="T23" fmla="*/ 6 h 39"/>
                <a:gd name="T24" fmla="*/ 18 w 31"/>
                <a:gd name="T25" fmla="*/ 0 h 39"/>
                <a:gd name="T26" fmla="*/ 31 w 31"/>
                <a:gd name="T27" fmla="*/ 14 h 39"/>
                <a:gd name="T28" fmla="*/ 31 w 31"/>
                <a:gd name="T29" fmla="*/ 39 h 39"/>
                <a:gd name="T30" fmla="*/ 27 w 31"/>
                <a:gd name="T3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9">
                  <a:moveTo>
                    <a:pt x="27" y="39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7"/>
                    <a:pt x="25" y="5"/>
                  </a:cubicBezTo>
                  <a:cubicBezTo>
                    <a:pt x="23" y="4"/>
                    <a:pt x="21" y="3"/>
                    <a:pt x="17" y="3"/>
                  </a:cubicBezTo>
                  <a:cubicBezTo>
                    <a:pt x="13" y="3"/>
                    <a:pt x="9" y="4"/>
                    <a:pt x="7" y="6"/>
                  </a:cubicBezTo>
                  <a:cubicBezTo>
                    <a:pt x="5" y="9"/>
                    <a:pt x="4" y="12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7" y="2"/>
                    <a:pt x="11" y="0"/>
                    <a:pt x="18" y="0"/>
                  </a:cubicBezTo>
                  <a:cubicBezTo>
                    <a:pt x="27" y="0"/>
                    <a:pt x="31" y="4"/>
                    <a:pt x="31" y="14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4">
              <a:extLst>
                <a:ext uri="{FF2B5EF4-FFF2-40B4-BE49-F238E27FC236}">
                  <a16:creationId xmlns:a16="http://schemas.microsoft.com/office/drawing/2014/main" id="{7C5AE851-8AC9-4F53-9035-F5BB7CC5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2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2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2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5 w 28"/>
                <a:gd name="T33" fmla="*/ 5 h 40"/>
                <a:gd name="T34" fmla="*/ 15 w 28"/>
                <a:gd name="T35" fmla="*/ 3 h 40"/>
                <a:gd name="T36" fmla="*/ 7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5 w 28"/>
                <a:gd name="T43" fmla="*/ 18 h 40"/>
                <a:gd name="T44" fmla="*/ 23 w 28"/>
                <a:gd name="T45" fmla="*/ 21 h 40"/>
                <a:gd name="T46" fmla="*/ 26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6" y="35"/>
                    <a:pt x="24" y="37"/>
                  </a:cubicBezTo>
                  <a:cubicBezTo>
                    <a:pt x="21" y="39"/>
                    <a:pt x="17" y="40"/>
                    <a:pt x="12" y="40"/>
                  </a:cubicBezTo>
                  <a:cubicBezTo>
                    <a:pt x="7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2" y="37"/>
                  </a:cubicBezTo>
                  <a:cubicBezTo>
                    <a:pt x="16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3" y="26"/>
                    <a:pt x="22" y="25"/>
                  </a:cubicBezTo>
                  <a:cubicBezTo>
                    <a:pt x="20" y="23"/>
                    <a:pt x="17" y="22"/>
                    <a:pt x="14" y="21"/>
                  </a:cubicBezTo>
                  <a:cubicBezTo>
                    <a:pt x="10" y="19"/>
                    <a:pt x="7" y="18"/>
                    <a:pt x="6" y="17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2"/>
                    <a:pt x="1" y="11"/>
                    <a:pt x="1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0"/>
                    <a:pt x="10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2" y="4"/>
                    <a:pt x="18" y="3"/>
                    <a:pt x="15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5" y="5"/>
                    <a:pt x="5" y="7"/>
                    <a:pt x="5" y="9"/>
                  </a:cubicBezTo>
                  <a:cubicBezTo>
                    <a:pt x="5" y="11"/>
                    <a:pt x="5" y="12"/>
                    <a:pt x="7" y="14"/>
                  </a:cubicBezTo>
                  <a:cubicBezTo>
                    <a:pt x="8" y="15"/>
                    <a:pt x="11" y="16"/>
                    <a:pt x="15" y="18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6" y="23"/>
                    <a:pt x="26" y="24"/>
                  </a:cubicBezTo>
                  <a:cubicBezTo>
                    <a:pt x="27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5">
              <a:extLst>
                <a:ext uri="{FF2B5EF4-FFF2-40B4-BE49-F238E27FC236}">
                  <a16:creationId xmlns:a16="http://schemas.microsoft.com/office/drawing/2014/main" id="{7433C00A-AC94-41AD-B712-BACAC94E8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5513" y="5859463"/>
              <a:ext cx="95250" cy="112712"/>
            </a:xfrm>
            <a:custGeom>
              <a:avLst/>
              <a:gdLst>
                <a:gd name="T0" fmla="*/ 32 w 44"/>
                <a:gd name="T1" fmla="*/ 34 h 52"/>
                <a:gd name="T2" fmla="*/ 11 w 44"/>
                <a:gd name="T3" fmla="*/ 34 h 52"/>
                <a:gd name="T4" fmla="*/ 4 w 44"/>
                <a:gd name="T5" fmla="*/ 52 h 52"/>
                <a:gd name="T6" fmla="*/ 0 w 44"/>
                <a:gd name="T7" fmla="*/ 52 h 52"/>
                <a:gd name="T8" fmla="*/ 21 w 44"/>
                <a:gd name="T9" fmla="*/ 0 h 52"/>
                <a:gd name="T10" fmla="*/ 23 w 44"/>
                <a:gd name="T11" fmla="*/ 0 h 52"/>
                <a:gd name="T12" fmla="*/ 44 w 44"/>
                <a:gd name="T13" fmla="*/ 52 h 52"/>
                <a:gd name="T14" fmla="*/ 40 w 44"/>
                <a:gd name="T15" fmla="*/ 52 h 52"/>
                <a:gd name="T16" fmla="*/ 32 w 44"/>
                <a:gd name="T17" fmla="*/ 34 h 52"/>
                <a:gd name="T18" fmla="*/ 13 w 44"/>
                <a:gd name="T19" fmla="*/ 30 h 52"/>
                <a:gd name="T20" fmla="*/ 31 w 44"/>
                <a:gd name="T21" fmla="*/ 30 h 52"/>
                <a:gd name="T22" fmla="*/ 24 w 44"/>
                <a:gd name="T23" fmla="*/ 12 h 52"/>
                <a:gd name="T24" fmla="*/ 22 w 44"/>
                <a:gd name="T25" fmla="*/ 5 h 52"/>
                <a:gd name="T26" fmla="*/ 20 w 44"/>
                <a:gd name="T27" fmla="*/ 12 h 52"/>
                <a:gd name="T28" fmla="*/ 13 w 44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0" y="52"/>
                    <a:pt x="40" y="52"/>
                    <a:pt x="40" y="52"/>
                  </a:cubicBezTo>
                  <a:lnTo>
                    <a:pt x="32" y="34"/>
                  </a:lnTo>
                  <a:close/>
                  <a:moveTo>
                    <a:pt x="13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2" y="5"/>
                  </a:cubicBezTo>
                  <a:cubicBezTo>
                    <a:pt x="21" y="8"/>
                    <a:pt x="21" y="10"/>
                    <a:pt x="20" y="12"/>
                  </a:cubicBezTo>
                  <a:lnTo>
                    <a:pt x="1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26">
              <a:extLst>
                <a:ext uri="{FF2B5EF4-FFF2-40B4-BE49-F238E27FC236}">
                  <a16:creationId xmlns:a16="http://schemas.microsoft.com/office/drawing/2014/main" id="{F71E2C23-6192-4998-A36D-24891566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463" y="5888038"/>
              <a:ext cx="46038" cy="84137"/>
            </a:xfrm>
            <a:custGeom>
              <a:avLst/>
              <a:gdLst>
                <a:gd name="T0" fmla="*/ 16 w 21"/>
                <a:gd name="T1" fmla="*/ 0 h 39"/>
                <a:gd name="T2" fmla="*/ 21 w 21"/>
                <a:gd name="T3" fmla="*/ 0 h 39"/>
                <a:gd name="T4" fmla="*/ 20 w 21"/>
                <a:gd name="T5" fmla="*/ 3 h 39"/>
                <a:gd name="T6" fmla="*/ 15 w 21"/>
                <a:gd name="T7" fmla="*/ 3 h 39"/>
                <a:gd name="T8" fmla="*/ 7 w 21"/>
                <a:gd name="T9" fmla="*/ 7 h 39"/>
                <a:gd name="T10" fmla="*/ 4 w 21"/>
                <a:gd name="T11" fmla="*/ 18 h 39"/>
                <a:gd name="T12" fmla="*/ 4 w 21"/>
                <a:gd name="T13" fmla="*/ 39 h 39"/>
                <a:gd name="T14" fmla="*/ 0 w 21"/>
                <a:gd name="T15" fmla="*/ 39 h 39"/>
                <a:gd name="T16" fmla="*/ 0 w 21"/>
                <a:gd name="T17" fmla="*/ 0 h 39"/>
                <a:gd name="T18" fmla="*/ 3 w 21"/>
                <a:gd name="T19" fmla="*/ 0 h 39"/>
                <a:gd name="T20" fmla="*/ 4 w 21"/>
                <a:gd name="T21" fmla="*/ 7 h 39"/>
                <a:gd name="T22" fmla="*/ 4 w 21"/>
                <a:gd name="T23" fmla="*/ 7 h 39"/>
                <a:gd name="T24" fmla="*/ 9 w 21"/>
                <a:gd name="T25" fmla="*/ 1 h 39"/>
                <a:gd name="T26" fmla="*/ 16 w 21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9"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4" y="13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11" y="0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27">
              <a:extLst>
                <a:ext uri="{FF2B5EF4-FFF2-40B4-BE49-F238E27FC236}">
                  <a16:creationId xmlns:a16="http://schemas.microsoft.com/office/drawing/2014/main" id="{6CEB22A2-F045-41A6-A7D2-1CC5DFDC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613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28">
              <a:extLst>
                <a:ext uri="{FF2B5EF4-FFF2-40B4-BE49-F238E27FC236}">
                  <a16:creationId xmlns:a16="http://schemas.microsoft.com/office/drawing/2014/main" id="{F42A7B77-A6FD-48BE-B992-B70F3AAE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5853113"/>
              <a:ext cx="66675" cy="119062"/>
            </a:xfrm>
            <a:custGeom>
              <a:avLst/>
              <a:gdLst>
                <a:gd name="T0" fmla="*/ 27 w 31"/>
                <a:gd name="T1" fmla="*/ 55 h 55"/>
                <a:gd name="T2" fmla="*/ 27 w 31"/>
                <a:gd name="T3" fmla="*/ 30 h 55"/>
                <a:gd name="T4" fmla="*/ 25 w 31"/>
                <a:gd name="T5" fmla="*/ 21 h 55"/>
                <a:gd name="T6" fmla="*/ 17 w 31"/>
                <a:gd name="T7" fmla="*/ 19 h 55"/>
                <a:gd name="T8" fmla="*/ 7 w 31"/>
                <a:gd name="T9" fmla="*/ 22 h 55"/>
                <a:gd name="T10" fmla="*/ 4 w 31"/>
                <a:gd name="T11" fmla="*/ 34 h 55"/>
                <a:gd name="T12" fmla="*/ 4 w 31"/>
                <a:gd name="T13" fmla="*/ 55 h 55"/>
                <a:gd name="T14" fmla="*/ 0 w 31"/>
                <a:gd name="T15" fmla="*/ 55 h 55"/>
                <a:gd name="T16" fmla="*/ 0 w 31"/>
                <a:gd name="T17" fmla="*/ 0 h 55"/>
                <a:gd name="T18" fmla="*/ 4 w 31"/>
                <a:gd name="T19" fmla="*/ 0 h 55"/>
                <a:gd name="T20" fmla="*/ 4 w 31"/>
                <a:gd name="T21" fmla="*/ 17 h 55"/>
                <a:gd name="T22" fmla="*/ 4 w 31"/>
                <a:gd name="T23" fmla="*/ 22 h 55"/>
                <a:gd name="T24" fmla="*/ 4 w 31"/>
                <a:gd name="T25" fmla="*/ 22 h 55"/>
                <a:gd name="T26" fmla="*/ 9 w 31"/>
                <a:gd name="T27" fmla="*/ 17 h 55"/>
                <a:gd name="T28" fmla="*/ 18 w 31"/>
                <a:gd name="T29" fmla="*/ 16 h 55"/>
                <a:gd name="T30" fmla="*/ 31 w 31"/>
                <a:gd name="T31" fmla="*/ 30 h 55"/>
                <a:gd name="T32" fmla="*/ 31 w 31"/>
                <a:gd name="T33" fmla="*/ 55 h 55"/>
                <a:gd name="T34" fmla="*/ 27 w 31"/>
                <a:gd name="T3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55">
                  <a:moveTo>
                    <a:pt x="27" y="55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26"/>
                    <a:pt x="27" y="23"/>
                    <a:pt x="25" y="21"/>
                  </a:cubicBezTo>
                  <a:cubicBezTo>
                    <a:pt x="23" y="20"/>
                    <a:pt x="21" y="19"/>
                    <a:pt x="17" y="19"/>
                  </a:cubicBezTo>
                  <a:cubicBezTo>
                    <a:pt x="13" y="19"/>
                    <a:pt x="9" y="20"/>
                    <a:pt x="7" y="22"/>
                  </a:cubicBezTo>
                  <a:cubicBezTo>
                    <a:pt x="5" y="25"/>
                    <a:pt x="4" y="28"/>
                    <a:pt x="4" y="3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0"/>
                    <a:pt x="7" y="18"/>
                    <a:pt x="9" y="17"/>
                  </a:cubicBezTo>
                  <a:cubicBezTo>
                    <a:pt x="12" y="16"/>
                    <a:pt x="14" y="16"/>
                    <a:pt x="18" y="16"/>
                  </a:cubicBezTo>
                  <a:cubicBezTo>
                    <a:pt x="27" y="16"/>
                    <a:pt x="31" y="20"/>
                    <a:pt x="31" y="30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9">
              <a:extLst>
                <a:ext uri="{FF2B5EF4-FFF2-40B4-BE49-F238E27FC236}">
                  <a16:creationId xmlns:a16="http://schemas.microsoft.com/office/drawing/2014/main" id="{838DDAC8-4BE4-4FFA-BB74-45401EFAE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650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0">
              <a:extLst>
                <a:ext uri="{FF2B5EF4-FFF2-40B4-BE49-F238E27FC236}">
                  <a16:creationId xmlns:a16="http://schemas.microsoft.com/office/drawing/2014/main" id="{204BA893-E2DF-4423-80D9-3B751926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9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10 w 22"/>
                <a:gd name="T23" fmla="*/ 0 h 49"/>
                <a:gd name="T24" fmla="*/ 10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10 w 22"/>
                <a:gd name="T31" fmla="*/ 12 h 49"/>
                <a:gd name="T32" fmla="*/ 10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3" y="49"/>
                    <a:pt x="10" y="48"/>
                    <a:pt x="9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31">
              <a:extLst>
                <a:ext uri="{FF2B5EF4-FFF2-40B4-BE49-F238E27FC236}">
                  <a16:creationId xmlns:a16="http://schemas.microsoft.com/office/drawing/2014/main" id="{823D585E-E861-4656-A59A-3A4926260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7788" y="5888038"/>
              <a:ext cx="68263" cy="85725"/>
            </a:xfrm>
            <a:custGeom>
              <a:avLst/>
              <a:gdLst>
                <a:gd name="T0" fmla="*/ 18 w 32"/>
                <a:gd name="T1" fmla="*/ 40 h 40"/>
                <a:gd name="T2" fmla="*/ 5 w 32"/>
                <a:gd name="T3" fmla="*/ 35 h 40"/>
                <a:gd name="T4" fmla="*/ 0 w 32"/>
                <a:gd name="T5" fmla="*/ 20 h 40"/>
                <a:gd name="T6" fmla="*/ 5 w 32"/>
                <a:gd name="T7" fmla="*/ 5 h 40"/>
                <a:gd name="T8" fmla="*/ 17 w 32"/>
                <a:gd name="T9" fmla="*/ 0 h 40"/>
                <a:gd name="T10" fmla="*/ 28 w 32"/>
                <a:gd name="T11" fmla="*/ 4 h 40"/>
                <a:gd name="T12" fmla="*/ 32 w 32"/>
                <a:gd name="T13" fmla="*/ 17 h 40"/>
                <a:gd name="T14" fmla="*/ 32 w 32"/>
                <a:gd name="T15" fmla="*/ 20 h 40"/>
                <a:gd name="T16" fmla="*/ 4 w 32"/>
                <a:gd name="T17" fmla="*/ 20 h 40"/>
                <a:gd name="T18" fmla="*/ 8 w 32"/>
                <a:gd name="T19" fmla="*/ 32 h 40"/>
                <a:gd name="T20" fmla="*/ 18 w 32"/>
                <a:gd name="T21" fmla="*/ 37 h 40"/>
                <a:gd name="T22" fmla="*/ 24 w 32"/>
                <a:gd name="T23" fmla="*/ 36 h 40"/>
                <a:gd name="T24" fmla="*/ 30 w 32"/>
                <a:gd name="T25" fmla="*/ 34 h 40"/>
                <a:gd name="T26" fmla="*/ 30 w 32"/>
                <a:gd name="T27" fmla="*/ 37 h 40"/>
                <a:gd name="T28" fmla="*/ 24 w 32"/>
                <a:gd name="T29" fmla="*/ 39 h 40"/>
                <a:gd name="T30" fmla="*/ 18 w 32"/>
                <a:gd name="T31" fmla="*/ 40 h 40"/>
                <a:gd name="T32" fmla="*/ 17 w 32"/>
                <a:gd name="T33" fmla="*/ 3 h 40"/>
                <a:gd name="T34" fmla="*/ 8 w 32"/>
                <a:gd name="T35" fmla="*/ 6 h 40"/>
                <a:gd name="T36" fmla="*/ 4 w 32"/>
                <a:gd name="T37" fmla="*/ 17 h 40"/>
                <a:gd name="T38" fmla="*/ 28 w 32"/>
                <a:gd name="T39" fmla="*/ 17 h 40"/>
                <a:gd name="T40" fmla="*/ 25 w 32"/>
                <a:gd name="T41" fmla="*/ 7 h 40"/>
                <a:gd name="T42" fmla="*/ 17 w 32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5" y="1"/>
                    <a:pt x="28" y="4"/>
                  </a:cubicBezTo>
                  <a:cubicBezTo>
                    <a:pt x="30" y="8"/>
                    <a:pt x="32" y="12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6" y="36"/>
                    <a:pt x="28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6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32">
              <a:extLst>
                <a:ext uri="{FF2B5EF4-FFF2-40B4-BE49-F238E27FC236}">
                  <a16:creationId xmlns:a16="http://schemas.microsoft.com/office/drawing/2014/main" id="{E014133C-EFD9-4113-A655-27A4A43A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513" y="5888038"/>
              <a:ext cx="61913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8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8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1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33">
              <a:extLst>
                <a:ext uri="{FF2B5EF4-FFF2-40B4-BE49-F238E27FC236}">
                  <a16:creationId xmlns:a16="http://schemas.microsoft.com/office/drawing/2014/main" id="{8E6F81C2-F306-4831-8AB6-C5618388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867400"/>
              <a:ext cx="46038" cy="106362"/>
            </a:xfrm>
            <a:custGeom>
              <a:avLst/>
              <a:gdLst>
                <a:gd name="T0" fmla="*/ 15 w 21"/>
                <a:gd name="T1" fmla="*/ 46 h 49"/>
                <a:gd name="T2" fmla="*/ 21 w 21"/>
                <a:gd name="T3" fmla="*/ 45 h 49"/>
                <a:gd name="T4" fmla="*/ 21 w 21"/>
                <a:gd name="T5" fmla="*/ 48 h 49"/>
                <a:gd name="T6" fmla="*/ 15 w 21"/>
                <a:gd name="T7" fmla="*/ 49 h 49"/>
                <a:gd name="T8" fmla="*/ 8 w 21"/>
                <a:gd name="T9" fmla="*/ 46 h 49"/>
                <a:gd name="T10" fmla="*/ 5 w 21"/>
                <a:gd name="T11" fmla="*/ 37 h 49"/>
                <a:gd name="T12" fmla="*/ 5 w 21"/>
                <a:gd name="T13" fmla="*/ 12 h 49"/>
                <a:gd name="T14" fmla="*/ 0 w 21"/>
                <a:gd name="T15" fmla="*/ 12 h 49"/>
                <a:gd name="T16" fmla="*/ 0 w 21"/>
                <a:gd name="T17" fmla="*/ 10 h 49"/>
                <a:gd name="T18" fmla="*/ 5 w 21"/>
                <a:gd name="T19" fmla="*/ 9 h 49"/>
                <a:gd name="T20" fmla="*/ 7 w 21"/>
                <a:gd name="T21" fmla="*/ 0 h 49"/>
                <a:gd name="T22" fmla="*/ 9 w 21"/>
                <a:gd name="T23" fmla="*/ 0 h 49"/>
                <a:gd name="T24" fmla="*/ 9 w 21"/>
                <a:gd name="T25" fmla="*/ 9 h 49"/>
                <a:gd name="T26" fmla="*/ 20 w 21"/>
                <a:gd name="T27" fmla="*/ 9 h 49"/>
                <a:gd name="T28" fmla="*/ 20 w 21"/>
                <a:gd name="T29" fmla="*/ 12 h 49"/>
                <a:gd name="T30" fmla="*/ 9 w 21"/>
                <a:gd name="T31" fmla="*/ 12 h 49"/>
                <a:gd name="T32" fmla="*/ 9 w 21"/>
                <a:gd name="T33" fmla="*/ 37 h 49"/>
                <a:gd name="T34" fmla="*/ 11 w 21"/>
                <a:gd name="T35" fmla="*/ 44 h 49"/>
                <a:gd name="T36" fmla="*/ 15 w 21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49">
                  <a:moveTo>
                    <a:pt x="15" y="46"/>
                  </a:moveTo>
                  <a:cubicBezTo>
                    <a:pt x="18" y="46"/>
                    <a:pt x="20" y="45"/>
                    <a:pt x="21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9"/>
                    <a:pt x="18" y="49"/>
                    <a:pt x="15" y="49"/>
                  </a:cubicBezTo>
                  <a:cubicBezTo>
                    <a:pt x="12" y="49"/>
                    <a:pt x="9" y="48"/>
                    <a:pt x="8" y="46"/>
                  </a:cubicBezTo>
                  <a:cubicBezTo>
                    <a:pt x="6" y="44"/>
                    <a:pt x="5" y="41"/>
                    <a:pt x="5" y="3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2"/>
                    <a:pt x="11" y="44"/>
                  </a:cubicBezTo>
                  <a:cubicBezTo>
                    <a:pt x="12" y="45"/>
                    <a:pt x="13" y="46"/>
                    <a:pt x="15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934">
              <a:extLst>
                <a:ext uri="{FF2B5EF4-FFF2-40B4-BE49-F238E27FC236}">
                  <a16:creationId xmlns:a16="http://schemas.microsoft.com/office/drawing/2014/main" id="{CE04CB48-89ED-42B6-AC47-F9491D97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200" y="5926138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5">
              <a:extLst>
                <a:ext uri="{FF2B5EF4-FFF2-40B4-BE49-F238E27FC236}">
                  <a16:creationId xmlns:a16="http://schemas.microsoft.com/office/drawing/2014/main" id="{383845A6-2731-438F-9D29-C0E7FD775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7513" y="5859463"/>
              <a:ext cx="92075" cy="112712"/>
            </a:xfrm>
            <a:custGeom>
              <a:avLst/>
              <a:gdLst>
                <a:gd name="T0" fmla="*/ 32 w 43"/>
                <a:gd name="T1" fmla="*/ 34 h 52"/>
                <a:gd name="T2" fmla="*/ 11 w 43"/>
                <a:gd name="T3" fmla="*/ 34 h 52"/>
                <a:gd name="T4" fmla="*/ 4 w 43"/>
                <a:gd name="T5" fmla="*/ 52 h 52"/>
                <a:gd name="T6" fmla="*/ 0 w 43"/>
                <a:gd name="T7" fmla="*/ 52 h 52"/>
                <a:gd name="T8" fmla="*/ 21 w 43"/>
                <a:gd name="T9" fmla="*/ 0 h 52"/>
                <a:gd name="T10" fmla="*/ 23 w 43"/>
                <a:gd name="T11" fmla="*/ 0 h 52"/>
                <a:gd name="T12" fmla="*/ 43 w 43"/>
                <a:gd name="T13" fmla="*/ 52 h 52"/>
                <a:gd name="T14" fmla="*/ 39 w 43"/>
                <a:gd name="T15" fmla="*/ 52 h 52"/>
                <a:gd name="T16" fmla="*/ 32 w 43"/>
                <a:gd name="T17" fmla="*/ 34 h 52"/>
                <a:gd name="T18" fmla="*/ 12 w 43"/>
                <a:gd name="T19" fmla="*/ 30 h 52"/>
                <a:gd name="T20" fmla="*/ 31 w 43"/>
                <a:gd name="T21" fmla="*/ 30 h 52"/>
                <a:gd name="T22" fmla="*/ 24 w 43"/>
                <a:gd name="T23" fmla="*/ 12 h 52"/>
                <a:gd name="T24" fmla="*/ 22 w 43"/>
                <a:gd name="T25" fmla="*/ 5 h 52"/>
                <a:gd name="T26" fmla="*/ 20 w 43"/>
                <a:gd name="T27" fmla="*/ 12 h 52"/>
                <a:gd name="T28" fmla="*/ 12 w 43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9" y="52"/>
                    <a:pt x="39" y="52"/>
                    <a:pt x="39" y="52"/>
                  </a:cubicBezTo>
                  <a:lnTo>
                    <a:pt x="32" y="34"/>
                  </a:lnTo>
                  <a:close/>
                  <a:moveTo>
                    <a:pt x="12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0"/>
                    <a:pt x="22" y="8"/>
                    <a:pt x="22" y="5"/>
                  </a:cubicBezTo>
                  <a:cubicBezTo>
                    <a:pt x="21" y="8"/>
                    <a:pt x="20" y="10"/>
                    <a:pt x="20" y="12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36">
              <a:extLst>
                <a:ext uri="{FF2B5EF4-FFF2-40B4-BE49-F238E27FC236}">
                  <a16:creationId xmlns:a16="http://schemas.microsoft.com/office/drawing/2014/main" id="{9FF50E3E-0B05-4621-BFAA-FCA48E86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7525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0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37">
              <a:extLst>
                <a:ext uri="{FF2B5EF4-FFF2-40B4-BE49-F238E27FC236}">
                  <a16:creationId xmlns:a16="http://schemas.microsoft.com/office/drawing/2014/main" id="{A5FDF807-1B22-44A4-ABC5-DBDA2497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0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20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1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38">
              <a:extLst>
                <a:ext uri="{FF2B5EF4-FFF2-40B4-BE49-F238E27FC236}">
                  <a16:creationId xmlns:a16="http://schemas.microsoft.com/office/drawing/2014/main" id="{18BCEA79-A7F3-471A-8D70-0AC3251EA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8338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29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4 w 34"/>
                <a:gd name="T13" fmla="*/ 5 h 40"/>
                <a:gd name="T14" fmla="*/ 17 w 34"/>
                <a:gd name="T15" fmla="*/ 0 h 40"/>
                <a:gd name="T16" fmla="*/ 29 w 34"/>
                <a:gd name="T17" fmla="*/ 5 h 40"/>
                <a:gd name="T18" fmla="*/ 34 w 34"/>
                <a:gd name="T19" fmla="*/ 20 h 40"/>
                <a:gd name="T20" fmla="*/ 3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0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3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2" y="31"/>
                    <a:pt x="29" y="34"/>
                  </a:cubicBezTo>
                  <a:cubicBezTo>
                    <a:pt x="26" y="38"/>
                    <a:pt x="22" y="40"/>
                    <a:pt x="17" y="40"/>
                  </a:cubicBezTo>
                  <a:cubicBezTo>
                    <a:pt x="13" y="40"/>
                    <a:pt x="10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0" y="27"/>
                    <a:pt x="0" y="24"/>
                    <a:pt x="0" y="20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1"/>
                    <a:pt x="29" y="5"/>
                  </a:cubicBezTo>
                  <a:cubicBezTo>
                    <a:pt x="32" y="9"/>
                    <a:pt x="34" y="13"/>
                    <a:pt x="34" y="20"/>
                  </a:cubicBezTo>
                  <a:close/>
                  <a:moveTo>
                    <a:pt x="3" y="20"/>
                  </a:moveTo>
                  <a:cubicBezTo>
                    <a:pt x="3" y="25"/>
                    <a:pt x="5" y="29"/>
                    <a:pt x="7" y="32"/>
                  </a:cubicBezTo>
                  <a:cubicBezTo>
                    <a:pt x="9" y="35"/>
                    <a:pt x="13" y="37"/>
                    <a:pt x="17" y="37"/>
                  </a:cubicBezTo>
                  <a:cubicBezTo>
                    <a:pt x="21" y="37"/>
                    <a:pt x="24" y="35"/>
                    <a:pt x="27" y="32"/>
                  </a:cubicBezTo>
                  <a:cubicBezTo>
                    <a:pt x="29" y="29"/>
                    <a:pt x="30" y="25"/>
                    <a:pt x="30" y="20"/>
                  </a:cubicBezTo>
                  <a:cubicBezTo>
                    <a:pt x="30" y="14"/>
                    <a:pt x="29" y="10"/>
                    <a:pt x="27" y="7"/>
                  </a:cubicBezTo>
                  <a:cubicBezTo>
                    <a:pt x="24" y="4"/>
                    <a:pt x="21" y="3"/>
                    <a:pt x="17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3" y="14"/>
                    <a:pt x="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39">
              <a:extLst>
                <a:ext uri="{FF2B5EF4-FFF2-40B4-BE49-F238E27FC236}">
                  <a16:creationId xmlns:a16="http://schemas.microsoft.com/office/drawing/2014/main" id="{A0B44DF9-F3BA-46EC-B047-7DF716866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8825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40">
              <a:extLst>
                <a:ext uri="{FF2B5EF4-FFF2-40B4-BE49-F238E27FC236}">
                  <a16:creationId xmlns:a16="http://schemas.microsoft.com/office/drawing/2014/main" id="{F4B16396-D2C9-4124-9E3F-CC5D7DE2F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9788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41">
              <a:extLst>
                <a:ext uri="{FF2B5EF4-FFF2-40B4-BE49-F238E27FC236}">
                  <a16:creationId xmlns:a16="http://schemas.microsoft.com/office/drawing/2014/main" id="{686B57CE-44E1-41B5-8612-F6485A88F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950" y="5888038"/>
              <a:ext cx="61913" cy="85725"/>
            </a:xfrm>
            <a:custGeom>
              <a:avLst/>
              <a:gdLst>
                <a:gd name="T0" fmla="*/ 26 w 29"/>
                <a:gd name="T1" fmla="*/ 39 h 40"/>
                <a:gd name="T2" fmla="*/ 26 w 29"/>
                <a:gd name="T3" fmla="*/ 33 h 40"/>
                <a:gd name="T4" fmla="*/ 25 w 29"/>
                <a:gd name="T5" fmla="*/ 33 h 40"/>
                <a:gd name="T6" fmla="*/ 19 w 29"/>
                <a:gd name="T7" fmla="*/ 38 h 40"/>
                <a:gd name="T8" fmla="*/ 12 w 29"/>
                <a:gd name="T9" fmla="*/ 40 h 40"/>
                <a:gd name="T10" fmla="*/ 3 w 29"/>
                <a:gd name="T11" fmla="*/ 37 h 40"/>
                <a:gd name="T12" fmla="*/ 0 w 29"/>
                <a:gd name="T13" fmla="*/ 29 h 40"/>
                <a:gd name="T14" fmla="*/ 5 w 29"/>
                <a:gd name="T15" fmla="*/ 20 h 40"/>
                <a:gd name="T16" fmla="*/ 18 w 29"/>
                <a:gd name="T17" fmla="*/ 17 h 40"/>
                <a:gd name="T18" fmla="*/ 26 w 29"/>
                <a:gd name="T19" fmla="*/ 16 h 40"/>
                <a:gd name="T20" fmla="*/ 26 w 29"/>
                <a:gd name="T21" fmla="*/ 14 h 40"/>
                <a:gd name="T22" fmla="*/ 23 w 29"/>
                <a:gd name="T23" fmla="*/ 6 h 40"/>
                <a:gd name="T24" fmla="*/ 16 w 29"/>
                <a:gd name="T25" fmla="*/ 3 h 40"/>
                <a:gd name="T26" fmla="*/ 5 w 29"/>
                <a:gd name="T27" fmla="*/ 6 h 40"/>
                <a:gd name="T28" fmla="*/ 4 w 29"/>
                <a:gd name="T29" fmla="*/ 3 h 40"/>
                <a:gd name="T30" fmla="*/ 16 w 29"/>
                <a:gd name="T31" fmla="*/ 0 h 40"/>
                <a:gd name="T32" fmla="*/ 26 w 29"/>
                <a:gd name="T33" fmla="*/ 3 h 40"/>
                <a:gd name="T34" fmla="*/ 29 w 29"/>
                <a:gd name="T35" fmla="*/ 13 h 40"/>
                <a:gd name="T36" fmla="*/ 29 w 29"/>
                <a:gd name="T37" fmla="*/ 39 h 40"/>
                <a:gd name="T38" fmla="*/ 26 w 29"/>
                <a:gd name="T39" fmla="*/ 39 h 40"/>
                <a:gd name="T40" fmla="*/ 12 w 29"/>
                <a:gd name="T41" fmla="*/ 37 h 40"/>
                <a:gd name="T42" fmla="*/ 22 w 29"/>
                <a:gd name="T43" fmla="*/ 33 h 40"/>
                <a:gd name="T44" fmla="*/ 26 w 29"/>
                <a:gd name="T45" fmla="*/ 23 h 40"/>
                <a:gd name="T46" fmla="*/ 26 w 29"/>
                <a:gd name="T47" fmla="*/ 19 h 40"/>
                <a:gd name="T48" fmla="*/ 19 w 29"/>
                <a:gd name="T49" fmla="*/ 20 h 40"/>
                <a:gd name="T50" fmla="*/ 7 w 29"/>
                <a:gd name="T51" fmla="*/ 22 h 40"/>
                <a:gd name="T52" fmla="*/ 4 w 29"/>
                <a:gd name="T53" fmla="*/ 29 h 40"/>
                <a:gd name="T54" fmla="*/ 6 w 29"/>
                <a:gd name="T55" fmla="*/ 35 h 40"/>
                <a:gd name="T56" fmla="*/ 12 w 29"/>
                <a:gd name="T5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0">
                  <a:moveTo>
                    <a:pt x="26" y="39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5"/>
                    <a:pt x="21" y="37"/>
                    <a:pt x="19" y="38"/>
                  </a:cubicBezTo>
                  <a:cubicBezTo>
                    <a:pt x="17" y="39"/>
                    <a:pt x="15" y="40"/>
                    <a:pt x="12" y="40"/>
                  </a:cubicBezTo>
                  <a:cubicBezTo>
                    <a:pt x="8" y="40"/>
                    <a:pt x="5" y="39"/>
                    <a:pt x="3" y="37"/>
                  </a:cubicBezTo>
                  <a:cubicBezTo>
                    <a:pt x="1" y="35"/>
                    <a:pt x="0" y="32"/>
                    <a:pt x="0" y="29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8"/>
                    <a:pt x="12" y="17"/>
                    <a:pt x="18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0"/>
                    <a:pt x="25" y="7"/>
                    <a:pt x="23" y="6"/>
                  </a:cubicBezTo>
                  <a:cubicBezTo>
                    <a:pt x="22" y="4"/>
                    <a:pt x="20" y="3"/>
                    <a:pt x="16" y="3"/>
                  </a:cubicBezTo>
                  <a:cubicBezTo>
                    <a:pt x="13" y="3"/>
                    <a:pt x="9" y="4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8" y="5"/>
                    <a:pt x="29" y="9"/>
                    <a:pt x="29" y="13"/>
                  </a:cubicBezTo>
                  <a:cubicBezTo>
                    <a:pt x="29" y="39"/>
                    <a:pt x="29" y="39"/>
                    <a:pt x="29" y="39"/>
                  </a:cubicBezTo>
                  <a:lnTo>
                    <a:pt x="26" y="39"/>
                  </a:lnTo>
                  <a:close/>
                  <a:moveTo>
                    <a:pt x="12" y="37"/>
                  </a:moveTo>
                  <a:cubicBezTo>
                    <a:pt x="16" y="37"/>
                    <a:pt x="20" y="35"/>
                    <a:pt x="22" y="33"/>
                  </a:cubicBezTo>
                  <a:cubicBezTo>
                    <a:pt x="24" y="31"/>
                    <a:pt x="26" y="27"/>
                    <a:pt x="26" y="2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3" y="20"/>
                    <a:pt x="9" y="21"/>
                    <a:pt x="7" y="22"/>
                  </a:cubicBezTo>
                  <a:cubicBezTo>
                    <a:pt x="5" y="24"/>
                    <a:pt x="4" y="26"/>
                    <a:pt x="4" y="29"/>
                  </a:cubicBezTo>
                  <a:cubicBezTo>
                    <a:pt x="4" y="31"/>
                    <a:pt x="4" y="33"/>
                    <a:pt x="6" y="35"/>
                  </a:cubicBezTo>
                  <a:cubicBezTo>
                    <a:pt x="7" y="36"/>
                    <a:pt x="9" y="37"/>
                    <a:pt x="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42">
              <a:extLst>
                <a:ext uri="{FF2B5EF4-FFF2-40B4-BE49-F238E27FC236}">
                  <a16:creationId xmlns:a16="http://schemas.microsoft.com/office/drawing/2014/main" id="{01B69F33-E9CF-422D-A1DC-A7A871FD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43">
              <a:extLst>
                <a:ext uri="{FF2B5EF4-FFF2-40B4-BE49-F238E27FC236}">
                  <a16:creationId xmlns:a16="http://schemas.microsoft.com/office/drawing/2014/main" id="{A0E7FA42-A114-4636-A682-7E5D45AA1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5888038"/>
              <a:ext cx="66675" cy="85725"/>
            </a:xfrm>
            <a:custGeom>
              <a:avLst/>
              <a:gdLst>
                <a:gd name="T0" fmla="*/ 18 w 31"/>
                <a:gd name="T1" fmla="*/ 40 h 40"/>
                <a:gd name="T2" fmla="*/ 5 w 31"/>
                <a:gd name="T3" fmla="*/ 35 h 40"/>
                <a:gd name="T4" fmla="*/ 0 w 31"/>
                <a:gd name="T5" fmla="*/ 20 h 40"/>
                <a:gd name="T6" fmla="*/ 4 w 31"/>
                <a:gd name="T7" fmla="*/ 5 h 40"/>
                <a:gd name="T8" fmla="*/ 17 w 31"/>
                <a:gd name="T9" fmla="*/ 0 h 40"/>
                <a:gd name="T10" fmla="*/ 27 w 31"/>
                <a:gd name="T11" fmla="*/ 4 h 40"/>
                <a:gd name="T12" fmla="*/ 31 w 31"/>
                <a:gd name="T13" fmla="*/ 17 h 40"/>
                <a:gd name="T14" fmla="*/ 31 w 31"/>
                <a:gd name="T15" fmla="*/ 20 h 40"/>
                <a:gd name="T16" fmla="*/ 4 w 31"/>
                <a:gd name="T17" fmla="*/ 20 h 40"/>
                <a:gd name="T18" fmla="*/ 7 w 31"/>
                <a:gd name="T19" fmla="*/ 32 h 40"/>
                <a:gd name="T20" fmla="*/ 18 w 31"/>
                <a:gd name="T21" fmla="*/ 37 h 40"/>
                <a:gd name="T22" fmla="*/ 24 w 31"/>
                <a:gd name="T23" fmla="*/ 36 h 40"/>
                <a:gd name="T24" fmla="*/ 30 w 31"/>
                <a:gd name="T25" fmla="*/ 34 h 40"/>
                <a:gd name="T26" fmla="*/ 30 w 31"/>
                <a:gd name="T27" fmla="*/ 37 h 40"/>
                <a:gd name="T28" fmla="*/ 24 w 31"/>
                <a:gd name="T29" fmla="*/ 39 h 40"/>
                <a:gd name="T30" fmla="*/ 18 w 31"/>
                <a:gd name="T31" fmla="*/ 40 h 40"/>
                <a:gd name="T32" fmla="*/ 17 w 31"/>
                <a:gd name="T33" fmla="*/ 3 h 40"/>
                <a:gd name="T34" fmla="*/ 8 w 31"/>
                <a:gd name="T35" fmla="*/ 6 h 40"/>
                <a:gd name="T36" fmla="*/ 4 w 31"/>
                <a:gd name="T37" fmla="*/ 17 h 40"/>
                <a:gd name="T38" fmla="*/ 28 w 31"/>
                <a:gd name="T39" fmla="*/ 17 h 40"/>
                <a:gd name="T40" fmla="*/ 25 w 31"/>
                <a:gd name="T41" fmla="*/ 7 h 40"/>
                <a:gd name="T42" fmla="*/ 17 w 31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4"/>
                    <a:pt x="1" y="9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8"/>
                    <a:pt x="31" y="12"/>
                    <a:pt x="31" y="17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7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5" y="36"/>
                    <a:pt x="27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5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AutoShape 945">
            <a:extLst>
              <a:ext uri="{FF2B5EF4-FFF2-40B4-BE49-F238E27FC236}">
                <a16:creationId xmlns:a16="http://schemas.microsoft.com/office/drawing/2014/main" id="{26A86DB7-0BF3-41F7-9E49-D133F49D14B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5148608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5811802-BF43-40D3-8B30-835E67E3635F}"/>
              </a:ext>
            </a:extLst>
          </p:cNvPr>
          <p:cNvGrpSpPr/>
          <p:nvPr userDrawn="1"/>
        </p:nvGrpSpPr>
        <p:grpSpPr>
          <a:xfrm>
            <a:off x="6707188" y="5148608"/>
            <a:ext cx="1339850" cy="544513"/>
            <a:chOff x="6707188" y="4833937"/>
            <a:chExt cx="1339850" cy="544513"/>
          </a:xfrm>
        </p:grpSpPr>
        <p:sp>
          <p:nvSpPr>
            <p:cNvPr id="83" name="Rectangle 947">
              <a:extLst>
                <a:ext uri="{FF2B5EF4-FFF2-40B4-BE49-F238E27FC236}">
                  <a16:creationId xmlns:a16="http://schemas.microsoft.com/office/drawing/2014/main" id="{FC4407C9-64E7-4826-8816-AE7590A02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4833937"/>
              <a:ext cx="1339850" cy="544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948">
              <a:extLst>
                <a:ext uri="{FF2B5EF4-FFF2-40B4-BE49-F238E27FC236}">
                  <a16:creationId xmlns:a16="http://schemas.microsoft.com/office/drawing/2014/main" id="{7A471969-02E1-4840-B943-362001CD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870450"/>
              <a:ext cx="469900" cy="473075"/>
            </a:xfrm>
            <a:custGeom>
              <a:avLst/>
              <a:gdLst>
                <a:gd name="T0" fmla="*/ 149 w 296"/>
                <a:gd name="T1" fmla="*/ 298 h 298"/>
                <a:gd name="T2" fmla="*/ 0 w 296"/>
                <a:gd name="T3" fmla="*/ 149 h 298"/>
                <a:gd name="T4" fmla="*/ 149 w 296"/>
                <a:gd name="T5" fmla="*/ 0 h 298"/>
                <a:gd name="T6" fmla="*/ 296 w 296"/>
                <a:gd name="T7" fmla="*/ 149 h 298"/>
                <a:gd name="T8" fmla="*/ 149 w 296"/>
                <a:gd name="T9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298">
                  <a:moveTo>
                    <a:pt x="149" y="298"/>
                  </a:moveTo>
                  <a:lnTo>
                    <a:pt x="0" y="149"/>
                  </a:lnTo>
                  <a:lnTo>
                    <a:pt x="149" y="0"/>
                  </a:lnTo>
                  <a:lnTo>
                    <a:pt x="296" y="149"/>
                  </a:lnTo>
                  <a:lnTo>
                    <a:pt x="149" y="2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949">
              <a:extLst>
                <a:ext uri="{FF2B5EF4-FFF2-40B4-BE49-F238E27FC236}">
                  <a16:creationId xmlns:a16="http://schemas.microsoft.com/office/drawing/2014/main" id="{C62A1A02-9EE9-4938-BA90-AAABC03A1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9325" y="5081587"/>
              <a:ext cx="71438" cy="98425"/>
            </a:xfrm>
            <a:custGeom>
              <a:avLst/>
              <a:gdLst>
                <a:gd name="T0" fmla="*/ 15 w 33"/>
                <a:gd name="T1" fmla="*/ 45 h 45"/>
                <a:gd name="T2" fmla="*/ 3 w 33"/>
                <a:gd name="T3" fmla="*/ 4 h 45"/>
                <a:gd name="T4" fmla="*/ 2 w 33"/>
                <a:gd name="T5" fmla="*/ 4 h 45"/>
                <a:gd name="T6" fmla="*/ 3 w 33"/>
                <a:gd name="T7" fmla="*/ 12 h 45"/>
                <a:gd name="T8" fmla="*/ 3 w 33"/>
                <a:gd name="T9" fmla="*/ 45 h 45"/>
                <a:gd name="T10" fmla="*/ 0 w 33"/>
                <a:gd name="T11" fmla="*/ 45 h 45"/>
                <a:gd name="T12" fmla="*/ 0 w 33"/>
                <a:gd name="T13" fmla="*/ 0 h 45"/>
                <a:gd name="T14" fmla="*/ 4 w 33"/>
                <a:gd name="T15" fmla="*/ 0 h 45"/>
                <a:gd name="T16" fmla="*/ 14 w 33"/>
                <a:gd name="T17" fmla="*/ 34 h 45"/>
                <a:gd name="T18" fmla="*/ 16 w 33"/>
                <a:gd name="T19" fmla="*/ 42 h 45"/>
                <a:gd name="T20" fmla="*/ 16 w 33"/>
                <a:gd name="T21" fmla="*/ 42 h 45"/>
                <a:gd name="T22" fmla="*/ 18 w 33"/>
                <a:gd name="T23" fmla="*/ 34 h 45"/>
                <a:gd name="T24" fmla="*/ 28 w 33"/>
                <a:gd name="T25" fmla="*/ 0 h 45"/>
                <a:gd name="T26" fmla="*/ 33 w 33"/>
                <a:gd name="T27" fmla="*/ 0 h 45"/>
                <a:gd name="T28" fmla="*/ 33 w 33"/>
                <a:gd name="T29" fmla="*/ 45 h 45"/>
                <a:gd name="T30" fmla="*/ 30 w 33"/>
                <a:gd name="T31" fmla="*/ 45 h 45"/>
                <a:gd name="T32" fmla="*/ 30 w 33"/>
                <a:gd name="T33" fmla="*/ 12 h 45"/>
                <a:gd name="T34" fmla="*/ 30 w 33"/>
                <a:gd name="T35" fmla="*/ 4 h 45"/>
                <a:gd name="T36" fmla="*/ 30 w 33"/>
                <a:gd name="T37" fmla="*/ 4 h 45"/>
                <a:gd name="T38" fmla="*/ 18 w 33"/>
                <a:gd name="T39" fmla="*/ 45 h 45"/>
                <a:gd name="T40" fmla="*/ 15 w 33"/>
                <a:gd name="T4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45">
                  <a:moveTo>
                    <a:pt x="15" y="45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8"/>
                    <a:pt x="3" y="11"/>
                    <a:pt x="3" y="1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7"/>
                    <a:pt x="16" y="40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0"/>
                    <a:pt x="17" y="38"/>
                    <a:pt x="18" y="3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8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5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50">
              <a:extLst>
                <a:ext uri="{FF2B5EF4-FFF2-40B4-BE49-F238E27FC236}">
                  <a16:creationId xmlns:a16="http://schemas.microsoft.com/office/drawing/2014/main" id="{D075CC6A-4810-42CC-B9ED-3DC32E2D7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8225" y="5106987"/>
              <a:ext cx="42863" cy="73025"/>
            </a:xfrm>
            <a:custGeom>
              <a:avLst/>
              <a:gdLst>
                <a:gd name="T0" fmla="*/ 20 w 20"/>
                <a:gd name="T1" fmla="*/ 17 h 34"/>
                <a:gd name="T2" fmla="*/ 17 w 20"/>
                <a:gd name="T3" fmla="*/ 30 h 34"/>
                <a:gd name="T4" fmla="*/ 10 w 20"/>
                <a:gd name="T5" fmla="*/ 34 h 34"/>
                <a:gd name="T6" fmla="*/ 2 w 20"/>
                <a:gd name="T7" fmla="*/ 30 h 34"/>
                <a:gd name="T8" fmla="*/ 0 w 20"/>
                <a:gd name="T9" fmla="*/ 17 h 34"/>
                <a:gd name="T10" fmla="*/ 10 w 20"/>
                <a:gd name="T11" fmla="*/ 0 h 34"/>
                <a:gd name="T12" fmla="*/ 17 w 20"/>
                <a:gd name="T13" fmla="*/ 4 h 34"/>
                <a:gd name="T14" fmla="*/ 20 w 20"/>
                <a:gd name="T15" fmla="*/ 17 h 34"/>
                <a:gd name="T16" fmla="*/ 3 w 20"/>
                <a:gd name="T17" fmla="*/ 17 h 34"/>
                <a:gd name="T18" fmla="*/ 4 w 20"/>
                <a:gd name="T19" fmla="*/ 28 h 34"/>
                <a:gd name="T20" fmla="*/ 10 w 20"/>
                <a:gd name="T21" fmla="*/ 32 h 34"/>
                <a:gd name="T22" fmla="*/ 17 w 20"/>
                <a:gd name="T23" fmla="*/ 17 h 34"/>
                <a:gd name="T24" fmla="*/ 10 w 20"/>
                <a:gd name="T25" fmla="*/ 3 h 34"/>
                <a:gd name="T26" fmla="*/ 4 w 20"/>
                <a:gd name="T27" fmla="*/ 6 h 34"/>
                <a:gd name="T28" fmla="*/ 3 w 20"/>
                <a:gd name="T2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4">
                  <a:moveTo>
                    <a:pt x="20" y="17"/>
                  </a:moveTo>
                  <a:cubicBezTo>
                    <a:pt x="20" y="23"/>
                    <a:pt x="19" y="27"/>
                    <a:pt x="17" y="30"/>
                  </a:cubicBezTo>
                  <a:cubicBezTo>
                    <a:pt x="15" y="33"/>
                    <a:pt x="13" y="34"/>
                    <a:pt x="10" y="34"/>
                  </a:cubicBezTo>
                  <a:cubicBezTo>
                    <a:pt x="6" y="34"/>
                    <a:pt x="4" y="33"/>
                    <a:pt x="2" y="30"/>
                  </a:cubicBezTo>
                  <a:cubicBezTo>
                    <a:pt x="0" y="27"/>
                    <a:pt x="0" y="23"/>
                    <a:pt x="0" y="17"/>
                  </a:cubicBezTo>
                  <a:cubicBezTo>
                    <a:pt x="0" y="6"/>
                    <a:pt x="3" y="0"/>
                    <a:pt x="10" y="0"/>
                  </a:cubicBezTo>
                  <a:cubicBezTo>
                    <a:pt x="13" y="0"/>
                    <a:pt x="15" y="1"/>
                    <a:pt x="17" y="4"/>
                  </a:cubicBezTo>
                  <a:cubicBezTo>
                    <a:pt x="19" y="7"/>
                    <a:pt x="20" y="12"/>
                    <a:pt x="20" y="17"/>
                  </a:cubicBezTo>
                  <a:close/>
                  <a:moveTo>
                    <a:pt x="3" y="17"/>
                  </a:moveTo>
                  <a:cubicBezTo>
                    <a:pt x="3" y="22"/>
                    <a:pt x="3" y="26"/>
                    <a:pt x="4" y="28"/>
                  </a:cubicBezTo>
                  <a:cubicBezTo>
                    <a:pt x="5" y="30"/>
                    <a:pt x="7" y="32"/>
                    <a:pt x="10" y="32"/>
                  </a:cubicBezTo>
                  <a:cubicBezTo>
                    <a:pt x="14" y="32"/>
                    <a:pt x="17" y="27"/>
                    <a:pt x="17" y="17"/>
                  </a:cubicBezTo>
                  <a:cubicBezTo>
                    <a:pt x="17" y="8"/>
                    <a:pt x="14" y="3"/>
                    <a:pt x="10" y="3"/>
                  </a:cubicBezTo>
                  <a:cubicBezTo>
                    <a:pt x="7" y="3"/>
                    <a:pt x="5" y="4"/>
                    <a:pt x="4" y="6"/>
                  </a:cubicBezTo>
                  <a:cubicBezTo>
                    <a:pt x="3" y="9"/>
                    <a:pt x="3" y="12"/>
                    <a:pt x="3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51">
              <a:extLst>
                <a:ext uri="{FF2B5EF4-FFF2-40B4-BE49-F238E27FC236}">
                  <a16:creationId xmlns:a16="http://schemas.microsoft.com/office/drawing/2014/main" id="{CF951237-30FA-47F4-8050-F9E69852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2200" y="5106987"/>
              <a:ext cx="33338" cy="73025"/>
            </a:xfrm>
            <a:custGeom>
              <a:avLst/>
              <a:gdLst>
                <a:gd name="T0" fmla="*/ 15 w 15"/>
                <a:gd name="T1" fmla="*/ 25 h 34"/>
                <a:gd name="T2" fmla="*/ 13 w 15"/>
                <a:gd name="T3" fmla="*/ 32 h 34"/>
                <a:gd name="T4" fmla="*/ 7 w 15"/>
                <a:gd name="T5" fmla="*/ 34 h 34"/>
                <a:gd name="T6" fmla="*/ 3 w 15"/>
                <a:gd name="T7" fmla="*/ 34 h 34"/>
                <a:gd name="T8" fmla="*/ 0 w 15"/>
                <a:gd name="T9" fmla="*/ 33 h 34"/>
                <a:gd name="T10" fmla="*/ 0 w 15"/>
                <a:gd name="T11" fmla="*/ 29 h 34"/>
                <a:gd name="T12" fmla="*/ 3 w 15"/>
                <a:gd name="T13" fmla="*/ 31 h 34"/>
                <a:gd name="T14" fmla="*/ 7 w 15"/>
                <a:gd name="T15" fmla="*/ 32 h 34"/>
                <a:gd name="T16" fmla="*/ 11 w 15"/>
                <a:gd name="T17" fmla="*/ 30 h 34"/>
                <a:gd name="T18" fmla="*/ 12 w 15"/>
                <a:gd name="T19" fmla="*/ 25 h 34"/>
                <a:gd name="T20" fmla="*/ 11 w 15"/>
                <a:gd name="T21" fmla="*/ 22 h 34"/>
                <a:gd name="T22" fmla="*/ 7 w 15"/>
                <a:gd name="T23" fmla="*/ 18 h 34"/>
                <a:gd name="T24" fmla="*/ 3 w 15"/>
                <a:gd name="T25" fmla="*/ 15 h 34"/>
                <a:gd name="T26" fmla="*/ 1 w 15"/>
                <a:gd name="T27" fmla="*/ 12 h 34"/>
                <a:gd name="T28" fmla="*/ 0 w 15"/>
                <a:gd name="T29" fmla="*/ 8 h 34"/>
                <a:gd name="T30" fmla="*/ 2 w 15"/>
                <a:gd name="T31" fmla="*/ 2 h 34"/>
                <a:gd name="T32" fmla="*/ 9 w 15"/>
                <a:gd name="T33" fmla="*/ 0 h 34"/>
                <a:gd name="T34" fmla="*/ 15 w 15"/>
                <a:gd name="T35" fmla="*/ 2 h 34"/>
                <a:gd name="T36" fmla="*/ 14 w 15"/>
                <a:gd name="T37" fmla="*/ 4 h 34"/>
                <a:gd name="T38" fmla="*/ 8 w 15"/>
                <a:gd name="T39" fmla="*/ 3 h 34"/>
                <a:gd name="T40" fmla="*/ 4 w 15"/>
                <a:gd name="T41" fmla="*/ 4 h 34"/>
                <a:gd name="T42" fmla="*/ 3 w 15"/>
                <a:gd name="T43" fmla="*/ 8 h 34"/>
                <a:gd name="T44" fmla="*/ 4 w 15"/>
                <a:gd name="T45" fmla="*/ 12 h 34"/>
                <a:gd name="T46" fmla="*/ 8 w 15"/>
                <a:gd name="T47" fmla="*/ 16 h 34"/>
                <a:gd name="T48" fmla="*/ 13 w 15"/>
                <a:gd name="T49" fmla="*/ 19 h 34"/>
                <a:gd name="T50" fmla="*/ 15 w 15"/>
                <a:gd name="T51" fmla="*/ 22 h 34"/>
                <a:gd name="T52" fmla="*/ 15 w 15"/>
                <a:gd name="T53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" h="34">
                  <a:moveTo>
                    <a:pt x="15" y="25"/>
                  </a:moveTo>
                  <a:cubicBezTo>
                    <a:pt x="15" y="28"/>
                    <a:pt x="15" y="30"/>
                    <a:pt x="13" y="32"/>
                  </a:cubicBezTo>
                  <a:cubicBezTo>
                    <a:pt x="12" y="34"/>
                    <a:pt x="9" y="34"/>
                    <a:pt x="7" y="34"/>
                  </a:cubicBezTo>
                  <a:cubicBezTo>
                    <a:pt x="5" y="34"/>
                    <a:pt x="4" y="34"/>
                    <a:pt x="3" y="34"/>
                  </a:cubicBezTo>
                  <a:cubicBezTo>
                    <a:pt x="2" y="33"/>
                    <a:pt x="1" y="33"/>
                    <a:pt x="0" y="3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1"/>
                    <a:pt x="3" y="31"/>
                  </a:cubicBezTo>
                  <a:cubicBezTo>
                    <a:pt x="4" y="31"/>
                    <a:pt x="6" y="32"/>
                    <a:pt x="7" y="32"/>
                  </a:cubicBezTo>
                  <a:cubicBezTo>
                    <a:pt x="9" y="32"/>
                    <a:pt x="10" y="31"/>
                    <a:pt x="11" y="30"/>
                  </a:cubicBezTo>
                  <a:cubicBezTo>
                    <a:pt x="12" y="29"/>
                    <a:pt x="12" y="27"/>
                    <a:pt x="12" y="25"/>
                  </a:cubicBezTo>
                  <a:cubicBezTo>
                    <a:pt x="12" y="24"/>
                    <a:pt x="12" y="23"/>
                    <a:pt x="11" y="22"/>
                  </a:cubicBezTo>
                  <a:cubicBezTo>
                    <a:pt x="11" y="21"/>
                    <a:pt x="9" y="20"/>
                    <a:pt x="7" y="18"/>
                  </a:cubicBezTo>
                  <a:cubicBezTo>
                    <a:pt x="5" y="17"/>
                    <a:pt x="3" y="16"/>
                    <a:pt x="3" y="15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4" y="1"/>
                    <a:pt x="15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3"/>
                    <a:pt x="10" y="3"/>
                    <a:pt x="8" y="3"/>
                  </a:cubicBezTo>
                  <a:cubicBezTo>
                    <a:pt x="7" y="3"/>
                    <a:pt x="5" y="3"/>
                    <a:pt x="4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3" y="10"/>
                    <a:pt x="3" y="11"/>
                    <a:pt x="4" y="12"/>
                  </a:cubicBezTo>
                  <a:cubicBezTo>
                    <a:pt x="5" y="13"/>
                    <a:pt x="6" y="14"/>
                    <a:pt x="8" y="16"/>
                  </a:cubicBezTo>
                  <a:cubicBezTo>
                    <a:pt x="10" y="17"/>
                    <a:pt x="12" y="18"/>
                    <a:pt x="13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5" y="23"/>
                    <a:pt x="15" y="24"/>
                    <a:pt x="15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52">
              <a:extLst>
                <a:ext uri="{FF2B5EF4-FFF2-40B4-BE49-F238E27FC236}">
                  <a16:creationId xmlns:a16="http://schemas.microsoft.com/office/drawing/2014/main" id="{8EB6FA30-E492-494F-B9EF-CD4650F45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5" y="5091112"/>
              <a:ext cx="23813" cy="88900"/>
            </a:xfrm>
            <a:custGeom>
              <a:avLst/>
              <a:gdLst>
                <a:gd name="T0" fmla="*/ 9 w 11"/>
                <a:gd name="T1" fmla="*/ 39 h 41"/>
                <a:gd name="T2" fmla="*/ 11 w 11"/>
                <a:gd name="T3" fmla="*/ 38 h 41"/>
                <a:gd name="T4" fmla="*/ 11 w 11"/>
                <a:gd name="T5" fmla="*/ 41 h 41"/>
                <a:gd name="T6" fmla="*/ 8 w 11"/>
                <a:gd name="T7" fmla="*/ 41 h 41"/>
                <a:gd name="T8" fmla="*/ 3 w 11"/>
                <a:gd name="T9" fmla="*/ 34 h 41"/>
                <a:gd name="T10" fmla="*/ 3 w 11"/>
                <a:gd name="T11" fmla="*/ 10 h 41"/>
                <a:gd name="T12" fmla="*/ 0 w 11"/>
                <a:gd name="T13" fmla="*/ 10 h 41"/>
                <a:gd name="T14" fmla="*/ 0 w 11"/>
                <a:gd name="T15" fmla="*/ 8 h 41"/>
                <a:gd name="T16" fmla="*/ 3 w 11"/>
                <a:gd name="T17" fmla="*/ 8 h 41"/>
                <a:gd name="T18" fmla="*/ 4 w 11"/>
                <a:gd name="T19" fmla="*/ 0 h 41"/>
                <a:gd name="T20" fmla="*/ 6 w 11"/>
                <a:gd name="T21" fmla="*/ 0 h 41"/>
                <a:gd name="T22" fmla="*/ 6 w 11"/>
                <a:gd name="T23" fmla="*/ 8 h 41"/>
                <a:gd name="T24" fmla="*/ 11 w 11"/>
                <a:gd name="T25" fmla="*/ 8 h 41"/>
                <a:gd name="T26" fmla="*/ 11 w 11"/>
                <a:gd name="T27" fmla="*/ 10 h 41"/>
                <a:gd name="T28" fmla="*/ 6 w 11"/>
                <a:gd name="T29" fmla="*/ 10 h 41"/>
                <a:gd name="T30" fmla="*/ 6 w 11"/>
                <a:gd name="T31" fmla="*/ 33 h 41"/>
                <a:gd name="T32" fmla="*/ 6 w 11"/>
                <a:gd name="T33" fmla="*/ 38 h 41"/>
                <a:gd name="T34" fmla="*/ 9 w 11"/>
                <a:gd name="T35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41">
                  <a:moveTo>
                    <a:pt x="9" y="39"/>
                  </a:moveTo>
                  <a:cubicBezTo>
                    <a:pt x="10" y="39"/>
                    <a:pt x="11" y="39"/>
                    <a:pt x="11" y="38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9" y="41"/>
                    <a:pt x="8" y="41"/>
                  </a:cubicBezTo>
                  <a:cubicBezTo>
                    <a:pt x="5" y="41"/>
                    <a:pt x="3" y="39"/>
                    <a:pt x="3" y="3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7" y="38"/>
                    <a:pt x="8" y="39"/>
                    <a:pt x="9" y="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53">
              <a:extLst>
                <a:ext uri="{FF2B5EF4-FFF2-40B4-BE49-F238E27FC236}">
                  <a16:creationId xmlns:a16="http://schemas.microsoft.com/office/drawing/2014/main" id="{A8688218-2348-4268-8666-F241AAD1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5081587"/>
              <a:ext cx="53975" cy="98425"/>
            </a:xfrm>
            <a:custGeom>
              <a:avLst/>
              <a:gdLst>
                <a:gd name="T0" fmla="*/ 21 w 25"/>
                <a:gd name="T1" fmla="*/ 0 h 45"/>
                <a:gd name="T2" fmla="*/ 25 w 25"/>
                <a:gd name="T3" fmla="*/ 0 h 45"/>
                <a:gd name="T4" fmla="*/ 14 w 25"/>
                <a:gd name="T5" fmla="*/ 45 h 45"/>
                <a:gd name="T6" fmla="*/ 11 w 25"/>
                <a:gd name="T7" fmla="*/ 45 h 45"/>
                <a:gd name="T8" fmla="*/ 0 w 25"/>
                <a:gd name="T9" fmla="*/ 0 h 45"/>
                <a:gd name="T10" fmla="*/ 3 w 25"/>
                <a:gd name="T11" fmla="*/ 0 h 45"/>
                <a:gd name="T12" fmla="*/ 11 w 25"/>
                <a:gd name="T13" fmla="*/ 32 h 45"/>
                <a:gd name="T14" fmla="*/ 12 w 25"/>
                <a:gd name="T15" fmla="*/ 37 h 45"/>
                <a:gd name="T16" fmla="*/ 12 w 25"/>
                <a:gd name="T17" fmla="*/ 41 h 45"/>
                <a:gd name="T18" fmla="*/ 13 w 25"/>
                <a:gd name="T19" fmla="*/ 38 h 45"/>
                <a:gd name="T20" fmla="*/ 13 w 25"/>
                <a:gd name="T21" fmla="*/ 35 h 45"/>
                <a:gd name="T22" fmla="*/ 21 w 25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5">
                  <a:moveTo>
                    <a:pt x="2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1" y="36"/>
                    <a:pt x="12" y="37"/>
                  </a:cubicBezTo>
                  <a:cubicBezTo>
                    <a:pt x="12" y="38"/>
                    <a:pt x="12" y="39"/>
                    <a:pt x="12" y="41"/>
                  </a:cubicBezTo>
                  <a:cubicBezTo>
                    <a:pt x="12" y="40"/>
                    <a:pt x="13" y="39"/>
                    <a:pt x="13" y="38"/>
                  </a:cubicBezTo>
                  <a:cubicBezTo>
                    <a:pt x="13" y="36"/>
                    <a:pt x="13" y="36"/>
                    <a:pt x="13" y="35"/>
                  </a:cubicBezTo>
                  <a:cubicBezTo>
                    <a:pt x="13" y="34"/>
                    <a:pt x="16" y="22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54">
              <a:extLst>
                <a:ext uri="{FF2B5EF4-FFF2-40B4-BE49-F238E27FC236}">
                  <a16:creationId xmlns:a16="http://schemas.microsoft.com/office/drawing/2014/main" id="{9BA05A1C-B7A1-4F07-B3D5-43361B92B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4125" y="5106987"/>
              <a:ext cx="38100" cy="73025"/>
            </a:xfrm>
            <a:custGeom>
              <a:avLst/>
              <a:gdLst>
                <a:gd name="T0" fmla="*/ 15 w 17"/>
                <a:gd name="T1" fmla="*/ 34 h 34"/>
                <a:gd name="T2" fmla="*/ 15 w 17"/>
                <a:gd name="T3" fmla="*/ 29 h 34"/>
                <a:gd name="T4" fmla="*/ 14 w 17"/>
                <a:gd name="T5" fmla="*/ 29 h 34"/>
                <a:gd name="T6" fmla="*/ 7 w 17"/>
                <a:gd name="T7" fmla="*/ 34 h 34"/>
                <a:gd name="T8" fmla="*/ 2 w 17"/>
                <a:gd name="T9" fmla="*/ 32 h 34"/>
                <a:gd name="T10" fmla="*/ 0 w 17"/>
                <a:gd name="T11" fmla="*/ 25 h 34"/>
                <a:gd name="T12" fmla="*/ 3 w 17"/>
                <a:gd name="T13" fmla="*/ 17 h 34"/>
                <a:gd name="T14" fmla="*/ 11 w 17"/>
                <a:gd name="T15" fmla="*/ 14 h 34"/>
                <a:gd name="T16" fmla="*/ 14 w 17"/>
                <a:gd name="T17" fmla="*/ 14 h 34"/>
                <a:gd name="T18" fmla="*/ 14 w 17"/>
                <a:gd name="T19" fmla="*/ 11 h 34"/>
                <a:gd name="T20" fmla="*/ 13 w 17"/>
                <a:gd name="T21" fmla="*/ 5 h 34"/>
                <a:gd name="T22" fmla="*/ 9 w 17"/>
                <a:gd name="T23" fmla="*/ 3 h 34"/>
                <a:gd name="T24" fmla="*/ 4 w 17"/>
                <a:gd name="T25" fmla="*/ 4 h 34"/>
                <a:gd name="T26" fmla="*/ 2 w 17"/>
                <a:gd name="T27" fmla="*/ 2 h 34"/>
                <a:gd name="T28" fmla="*/ 10 w 17"/>
                <a:gd name="T29" fmla="*/ 0 h 34"/>
                <a:gd name="T30" fmla="*/ 15 w 17"/>
                <a:gd name="T31" fmla="*/ 3 h 34"/>
                <a:gd name="T32" fmla="*/ 17 w 17"/>
                <a:gd name="T33" fmla="*/ 11 h 34"/>
                <a:gd name="T34" fmla="*/ 17 w 17"/>
                <a:gd name="T35" fmla="*/ 34 h 34"/>
                <a:gd name="T36" fmla="*/ 15 w 17"/>
                <a:gd name="T37" fmla="*/ 34 h 34"/>
                <a:gd name="T38" fmla="*/ 8 w 17"/>
                <a:gd name="T39" fmla="*/ 32 h 34"/>
                <a:gd name="T40" fmla="*/ 13 w 17"/>
                <a:gd name="T41" fmla="*/ 29 h 34"/>
                <a:gd name="T42" fmla="*/ 14 w 17"/>
                <a:gd name="T43" fmla="*/ 20 h 34"/>
                <a:gd name="T44" fmla="*/ 14 w 17"/>
                <a:gd name="T45" fmla="*/ 17 h 34"/>
                <a:gd name="T46" fmla="*/ 11 w 17"/>
                <a:gd name="T47" fmla="*/ 17 h 34"/>
                <a:gd name="T48" fmla="*/ 5 w 17"/>
                <a:gd name="T49" fmla="*/ 19 h 34"/>
                <a:gd name="T50" fmla="*/ 3 w 17"/>
                <a:gd name="T51" fmla="*/ 25 h 34"/>
                <a:gd name="T52" fmla="*/ 4 w 17"/>
                <a:gd name="T53" fmla="*/ 30 h 34"/>
                <a:gd name="T54" fmla="*/ 8 w 17"/>
                <a:gd name="T5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34">
                  <a:moveTo>
                    <a:pt x="15" y="34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33"/>
                    <a:pt x="10" y="34"/>
                    <a:pt x="7" y="34"/>
                  </a:cubicBezTo>
                  <a:cubicBezTo>
                    <a:pt x="5" y="34"/>
                    <a:pt x="3" y="34"/>
                    <a:pt x="2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2"/>
                    <a:pt x="1" y="19"/>
                    <a:pt x="3" y="17"/>
                  </a:cubicBezTo>
                  <a:cubicBezTo>
                    <a:pt x="5" y="16"/>
                    <a:pt x="7" y="15"/>
                    <a:pt x="11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8"/>
                    <a:pt x="14" y="6"/>
                    <a:pt x="13" y="5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7" y="3"/>
                    <a:pt x="6" y="3"/>
                    <a:pt x="4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2" y="0"/>
                    <a:pt x="14" y="1"/>
                    <a:pt x="15" y="3"/>
                  </a:cubicBezTo>
                  <a:cubicBezTo>
                    <a:pt x="17" y="4"/>
                    <a:pt x="17" y="7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5" y="34"/>
                  </a:lnTo>
                  <a:close/>
                  <a:moveTo>
                    <a:pt x="8" y="32"/>
                  </a:moveTo>
                  <a:cubicBezTo>
                    <a:pt x="10" y="32"/>
                    <a:pt x="12" y="31"/>
                    <a:pt x="13" y="29"/>
                  </a:cubicBezTo>
                  <a:cubicBezTo>
                    <a:pt x="14" y="27"/>
                    <a:pt x="14" y="24"/>
                    <a:pt x="14" y="2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7"/>
                    <a:pt x="6" y="18"/>
                    <a:pt x="5" y="19"/>
                  </a:cubicBezTo>
                  <a:cubicBezTo>
                    <a:pt x="4" y="20"/>
                    <a:pt x="3" y="22"/>
                    <a:pt x="3" y="25"/>
                  </a:cubicBezTo>
                  <a:cubicBezTo>
                    <a:pt x="3" y="27"/>
                    <a:pt x="3" y="29"/>
                    <a:pt x="4" y="30"/>
                  </a:cubicBezTo>
                  <a:cubicBezTo>
                    <a:pt x="5" y="31"/>
                    <a:pt x="6" y="32"/>
                    <a:pt x="8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955">
              <a:extLst>
                <a:ext uri="{FF2B5EF4-FFF2-40B4-BE49-F238E27FC236}">
                  <a16:creationId xmlns:a16="http://schemas.microsoft.com/office/drawing/2014/main" id="{6934E902-2015-4C78-9BD1-5B85CBA7F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275" y="5075237"/>
              <a:ext cx="6350" cy="10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56">
              <a:extLst>
                <a:ext uri="{FF2B5EF4-FFF2-40B4-BE49-F238E27FC236}">
                  <a16:creationId xmlns:a16="http://schemas.microsoft.com/office/drawing/2014/main" id="{AC8CBEC2-9776-4257-AF70-BD71826B5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75" y="5108575"/>
              <a:ext cx="39688" cy="71438"/>
            </a:xfrm>
            <a:custGeom>
              <a:avLst/>
              <a:gdLst>
                <a:gd name="T0" fmla="*/ 3 w 18"/>
                <a:gd name="T1" fmla="*/ 0 h 33"/>
                <a:gd name="T2" fmla="*/ 3 w 18"/>
                <a:gd name="T3" fmla="*/ 21 h 33"/>
                <a:gd name="T4" fmla="*/ 4 w 18"/>
                <a:gd name="T5" fmla="*/ 28 h 33"/>
                <a:gd name="T6" fmla="*/ 7 w 18"/>
                <a:gd name="T7" fmla="*/ 31 h 33"/>
                <a:gd name="T8" fmla="*/ 13 w 18"/>
                <a:gd name="T9" fmla="*/ 28 h 33"/>
                <a:gd name="T10" fmla="*/ 15 w 18"/>
                <a:gd name="T11" fmla="*/ 18 h 33"/>
                <a:gd name="T12" fmla="*/ 15 w 18"/>
                <a:gd name="T13" fmla="*/ 0 h 33"/>
                <a:gd name="T14" fmla="*/ 18 w 18"/>
                <a:gd name="T15" fmla="*/ 0 h 33"/>
                <a:gd name="T16" fmla="*/ 18 w 18"/>
                <a:gd name="T17" fmla="*/ 33 h 33"/>
                <a:gd name="T18" fmla="*/ 15 w 18"/>
                <a:gd name="T19" fmla="*/ 33 h 33"/>
                <a:gd name="T20" fmla="*/ 15 w 18"/>
                <a:gd name="T21" fmla="*/ 28 h 33"/>
                <a:gd name="T22" fmla="*/ 15 w 18"/>
                <a:gd name="T23" fmla="*/ 28 h 33"/>
                <a:gd name="T24" fmla="*/ 12 w 18"/>
                <a:gd name="T25" fmla="*/ 32 h 33"/>
                <a:gd name="T26" fmla="*/ 7 w 18"/>
                <a:gd name="T27" fmla="*/ 33 h 33"/>
                <a:gd name="T28" fmla="*/ 2 w 18"/>
                <a:gd name="T29" fmla="*/ 31 h 33"/>
                <a:gd name="T30" fmla="*/ 0 w 18"/>
                <a:gd name="T31" fmla="*/ 21 h 33"/>
                <a:gd name="T32" fmla="*/ 0 w 18"/>
                <a:gd name="T33" fmla="*/ 0 h 33"/>
                <a:gd name="T34" fmla="*/ 3 w 18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33">
                  <a:moveTo>
                    <a:pt x="3" y="0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5"/>
                    <a:pt x="3" y="27"/>
                    <a:pt x="4" y="28"/>
                  </a:cubicBezTo>
                  <a:cubicBezTo>
                    <a:pt x="5" y="30"/>
                    <a:pt x="6" y="31"/>
                    <a:pt x="7" y="31"/>
                  </a:cubicBezTo>
                  <a:cubicBezTo>
                    <a:pt x="10" y="31"/>
                    <a:pt x="12" y="30"/>
                    <a:pt x="13" y="28"/>
                  </a:cubicBezTo>
                  <a:cubicBezTo>
                    <a:pt x="14" y="26"/>
                    <a:pt x="15" y="22"/>
                    <a:pt x="15" y="1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30"/>
                    <a:pt x="13" y="31"/>
                    <a:pt x="12" y="32"/>
                  </a:cubicBezTo>
                  <a:cubicBezTo>
                    <a:pt x="10" y="33"/>
                    <a:pt x="9" y="33"/>
                    <a:pt x="7" y="33"/>
                  </a:cubicBezTo>
                  <a:cubicBezTo>
                    <a:pt x="5" y="33"/>
                    <a:pt x="3" y="32"/>
                    <a:pt x="2" y="31"/>
                  </a:cubicBezTo>
                  <a:cubicBezTo>
                    <a:pt x="0" y="29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7">
              <a:extLst>
                <a:ext uri="{FF2B5EF4-FFF2-40B4-BE49-F238E27FC236}">
                  <a16:creationId xmlns:a16="http://schemas.microsoft.com/office/drawing/2014/main" id="{60465622-A242-4A02-862E-B58BF16388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9063" y="5106987"/>
              <a:ext cx="39688" cy="73025"/>
            </a:xfrm>
            <a:custGeom>
              <a:avLst/>
              <a:gdLst>
                <a:gd name="T0" fmla="*/ 15 w 18"/>
                <a:gd name="T1" fmla="*/ 34 h 34"/>
                <a:gd name="T2" fmla="*/ 15 w 18"/>
                <a:gd name="T3" fmla="*/ 29 h 34"/>
                <a:gd name="T4" fmla="*/ 15 w 18"/>
                <a:gd name="T5" fmla="*/ 29 h 34"/>
                <a:gd name="T6" fmla="*/ 8 w 18"/>
                <a:gd name="T7" fmla="*/ 34 h 34"/>
                <a:gd name="T8" fmla="*/ 2 w 18"/>
                <a:gd name="T9" fmla="*/ 32 h 34"/>
                <a:gd name="T10" fmla="*/ 0 w 18"/>
                <a:gd name="T11" fmla="*/ 25 h 34"/>
                <a:gd name="T12" fmla="*/ 3 w 18"/>
                <a:gd name="T13" fmla="*/ 17 h 34"/>
                <a:gd name="T14" fmla="*/ 11 w 18"/>
                <a:gd name="T15" fmla="*/ 14 h 34"/>
                <a:gd name="T16" fmla="*/ 15 w 18"/>
                <a:gd name="T17" fmla="*/ 14 h 34"/>
                <a:gd name="T18" fmla="*/ 15 w 18"/>
                <a:gd name="T19" fmla="*/ 11 h 34"/>
                <a:gd name="T20" fmla="*/ 14 w 18"/>
                <a:gd name="T21" fmla="*/ 5 h 34"/>
                <a:gd name="T22" fmla="*/ 10 w 18"/>
                <a:gd name="T23" fmla="*/ 3 h 34"/>
                <a:gd name="T24" fmla="*/ 4 w 18"/>
                <a:gd name="T25" fmla="*/ 4 h 34"/>
                <a:gd name="T26" fmla="*/ 3 w 18"/>
                <a:gd name="T27" fmla="*/ 2 h 34"/>
                <a:gd name="T28" fmla="*/ 10 w 18"/>
                <a:gd name="T29" fmla="*/ 0 h 34"/>
                <a:gd name="T30" fmla="*/ 16 w 18"/>
                <a:gd name="T31" fmla="*/ 3 h 34"/>
                <a:gd name="T32" fmla="*/ 18 w 18"/>
                <a:gd name="T33" fmla="*/ 11 h 34"/>
                <a:gd name="T34" fmla="*/ 18 w 18"/>
                <a:gd name="T35" fmla="*/ 34 h 34"/>
                <a:gd name="T36" fmla="*/ 15 w 18"/>
                <a:gd name="T37" fmla="*/ 34 h 34"/>
                <a:gd name="T38" fmla="*/ 8 w 18"/>
                <a:gd name="T39" fmla="*/ 32 h 34"/>
                <a:gd name="T40" fmla="*/ 13 w 18"/>
                <a:gd name="T41" fmla="*/ 29 h 34"/>
                <a:gd name="T42" fmla="*/ 15 w 18"/>
                <a:gd name="T43" fmla="*/ 20 h 34"/>
                <a:gd name="T44" fmla="*/ 15 w 18"/>
                <a:gd name="T45" fmla="*/ 17 h 34"/>
                <a:gd name="T46" fmla="*/ 11 w 18"/>
                <a:gd name="T47" fmla="*/ 17 h 34"/>
                <a:gd name="T48" fmla="*/ 6 w 18"/>
                <a:gd name="T49" fmla="*/ 19 h 34"/>
                <a:gd name="T50" fmla="*/ 4 w 18"/>
                <a:gd name="T51" fmla="*/ 25 h 34"/>
                <a:gd name="T52" fmla="*/ 5 w 18"/>
                <a:gd name="T53" fmla="*/ 30 h 34"/>
                <a:gd name="T54" fmla="*/ 8 w 18"/>
                <a:gd name="T5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" h="34">
                  <a:moveTo>
                    <a:pt x="15" y="34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3" y="33"/>
                    <a:pt x="11" y="34"/>
                    <a:pt x="8" y="34"/>
                  </a:cubicBezTo>
                  <a:cubicBezTo>
                    <a:pt x="6" y="34"/>
                    <a:pt x="4" y="34"/>
                    <a:pt x="2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2"/>
                    <a:pt x="1" y="19"/>
                    <a:pt x="3" y="17"/>
                  </a:cubicBezTo>
                  <a:cubicBezTo>
                    <a:pt x="5" y="16"/>
                    <a:pt x="8" y="15"/>
                    <a:pt x="11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8"/>
                    <a:pt x="15" y="6"/>
                    <a:pt x="14" y="5"/>
                  </a:cubicBezTo>
                  <a:cubicBezTo>
                    <a:pt x="13" y="3"/>
                    <a:pt x="12" y="3"/>
                    <a:pt x="10" y="3"/>
                  </a:cubicBezTo>
                  <a:cubicBezTo>
                    <a:pt x="8" y="3"/>
                    <a:pt x="6" y="3"/>
                    <a:pt x="4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8" y="0"/>
                    <a:pt x="10" y="0"/>
                  </a:cubicBezTo>
                  <a:cubicBezTo>
                    <a:pt x="13" y="0"/>
                    <a:pt x="15" y="1"/>
                    <a:pt x="16" y="3"/>
                  </a:cubicBezTo>
                  <a:cubicBezTo>
                    <a:pt x="17" y="4"/>
                    <a:pt x="18" y="7"/>
                    <a:pt x="18" y="11"/>
                  </a:cubicBezTo>
                  <a:cubicBezTo>
                    <a:pt x="18" y="34"/>
                    <a:pt x="18" y="34"/>
                    <a:pt x="18" y="34"/>
                  </a:cubicBezTo>
                  <a:lnTo>
                    <a:pt x="15" y="34"/>
                  </a:lnTo>
                  <a:close/>
                  <a:moveTo>
                    <a:pt x="8" y="32"/>
                  </a:moveTo>
                  <a:cubicBezTo>
                    <a:pt x="10" y="32"/>
                    <a:pt x="12" y="31"/>
                    <a:pt x="13" y="29"/>
                  </a:cubicBezTo>
                  <a:cubicBezTo>
                    <a:pt x="14" y="27"/>
                    <a:pt x="15" y="24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9" y="17"/>
                    <a:pt x="7" y="18"/>
                    <a:pt x="6" y="19"/>
                  </a:cubicBezTo>
                  <a:cubicBezTo>
                    <a:pt x="4" y="20"/>
                    <a:pt x="4" y="22"/>
                    <a:pt x="4" y="25"/>
                  </a:cubicBezTo>
                  <a:cubicBezTo>
                    <a:pt x="4" y="27"/>
                    <a:pt x="4" y="29"/>
                    <a:pt x="5" y="30"/>
                  </a:cubicBezTo>
                  <a:cubicBezTo>
                    <a:pt x="6" y="31"/>
                    <a:pt x="7" y="32"/>
                    <a:pt x="8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8">
              <a:extLst>
                <a:ext uri="{FF2B5EF4-FFF2-40B4-BE49-F238E27FC236}">
                  <a16:creationId xmlns:a16="http://schemas.microsoft.com/office/drawing/2014/main" id="{36596869-F591-49BA-A33A-84B5D694F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7800" y="5075237"/>
              <a:ext cx="42863" cy="104775"/>
            </a:xfrm>
            <a:custGeom>
              <a:avLst/>
              <a:gdLst>
                <a:gd name="T0" fmla="*/ 10 w 20"/>
                <a:gd name="T1" fmla="*/ 14 h 48"/>
                <a:gd name="T2" fmla="*/ 20 w 20"/>
                <a:gd name="T3" fmla="*/ 31 h 48"/>
                <a:gd name="T4" fmla="*/ 17 w 20"/>
                <a:gd name="T5" fmla="*/ 44 h 48"/>
                <a:gd name="T6" fmla="*/ 10 w 20"/>
                <a:gd name="T7" fmla="*/ 48 h 48"/>
                <a:gd name="T8" fmla="*/ 6 w 20"/>
                <a:gd name="T9" fmla="*/ 47 h 48"/>
                <a:gd name="T10" fmla="*/ 3 w 20"/>
                <a:gd name="T11" fmla="*/ 43 h 48"/>
                <a:gd name="T12" fmla="*/ 2 w 20"/>
                <a:gd name="T13" fmla="*/ 43 h 48"/>
                <a:gd name="T14" fmla="*/ 2 w 20"/>
                <a:gd name="T15" fmla="*/ 48 h 48"/>
                <a:gd name="T16" fmla="*/ 0 w 20"/>
                <a:gd name="T17" fmla="*/ 48 h 48"/>
                <a:gd name="T18" fmla="*/ 0 w 20"/>
                <a:gd name="T19" fmla="*/ 0 h 48"/>
                <a:gd name="T20" fmla="*/ 2 w 20"/>
                <a:gd name="T21" fmla="*/ 0 h 48"/>
                <a:gd name="T22" fmla="*/ 2 w 20"/>
                <a:gd name="T23" fmla="*/ 15 h 48"/>
                <a:gd name="T24" fmla="*/ 2 w 20"/>
                <a:gd name="T25" fmla="*/ 19 h 48"/>
                <a:gd name="T26" fmla="*/ 3 w 20"/>
                <a:gd name="T27" fmla="*/ 19 h 48"/>
                <a:gd name="T28" fmla="*/ 10 w 20"/>
                <a:gd name="T29" fmla="*/ 14 h 48"/>
                <a:gd name="T30" fmla="*/ 10 w 20"/>
                <a:gd name="T31" fmla="*/ 17 h 48"/>
                <a:gd name="T32" fmla="*/ 4 w 20"/>
                <a:gd name="T33" fmla="*/ 20 h 48"/>
                <a:gd name="T34" fmla="*/ 2 w 20"/>
                <a:gd name="T35" fmla="*/ 31 h 48"/>
                <a:gd name="T36" fmla="*/ 2 w 20"/>
                <a:gd name="T37" fmla="*/ 32 h 48"/>
                <a:gd name="T38" fmla="*/ 10 w 20"/>
                <a:gd name="T39" fmla="*/ 46 h 48"/>
                <a:gd name="T40" fmla="*/ 15 w 20"/>
                <a:gd name="T41" fmla="*/ 42 h 48"/>
                <a:gd name="T42" fmla="*/ 17 w 20"/>
                <a:gd name="T43" fmla="*/ 31 h 48"/>
                <a:gd name="T44" fmla="*/ 15 w 20"/>
                <a:gd name="T45" fmla="*/ 20 h 48"/>
                <a:gd name="T46" fmla="*/ 10 w 20"/>
                <a:gd name="T47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48">
                  <a:moveTo>
                    <a:pt x="10" y="14"/>
                  </a:moveTo>
                  <a:cubicBezTo>
                    <a:pt x="16" y="14"/>
                    <a:pt x="20" y="20"/>
                    <a:pt x="20" y="31"/>
                  </a:cubicBezTo>
                  <a:cubicBezTo>
                    <a:pt x="20" y="37"/>
                    <a:pt x="19" y="41"/>
                    <a:pt x="17" y="44"/>
                  </a:cubicBezTo>
                  <a:cubicBezTo>
                    <a:pt x="16" y="47"/>
                    <a:pt x="13" y="48"/>
                    <a:pt x="10" y="48"/>
                  </a:cubicBezTo>
                  <a:cubicBezTo>
                    <a:pt x="9" y="48"/>
                    <a:pt x="7" y="48"/>
                    <a:pt x="6" y="47"/>
                  </a:cubicBezTo>
                  <a:cubicBezTo>
                    <a:pt x="5" y="46"/>
                    <a:pt x="3" y="45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6"/>
                    <a:pt x="7" y="14"/>
                    <a:pt x="10" y="14"/>
                  </a:cubicBezTo>
                  <a:close/>
                  <a:moveTo>
                    <a:pt x="10" y="17"/>
                  </a:moveTo>
                  <a:cubicBezTo>
                    <a:pt x="7" y="17"/>
                    <a:pt x="5" y="18"/>
                    <a:pt x="4" y="20"/>
                  </a:cubicBezTo>
                  <a:cubicBezTo>
                    <a:pt x="3" y="22"/>
                    <a:pt x="2" y="26"/>
                    <a:pt x="2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1"/>
                    <a:pt x="5" y="46"/>
                    <a:pt x="10" y="46"/>
                  </a:cubicBezTo>
                  <a:cubicBezTo>
                    <a:pt x="12" y="46"/>
                    <a:pt x="14" y="45"/>
                    <a:pt x="15" y="42"/>
                  </a:cubicBezTo>
                  <a:cubicBezTo>
                    <a:pt x="16" y="40"/>
                    <a:pt x="17" y="36"/>
                    <a:pt x="17" y="31"/>
                  </a:cubicBezTo>
                  <a:cubicBezTo>
                    <a:pt x="17" y="26"/>
                    <a:pt x="16" y="23"/>
                    <a:pt x="15" y="20"/>
                  </a:cubicBezTo>
                  <a:cubicBezTo>
                    <a:pt x="14" y="18"/>
                    <a:pt x="12" y="17"/>
                    <a:pt x="1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59">
              <a:extLst>
                <a:ext uri="{FF2B5EF4-FFF2-40B4-BE49-F238E27FC236}">
                  <a16:creationId xmlns:a16="http://schemas.microsoft.com/office/drawing/2014/main" id="{98898323-40D4-4EDF-9885-BEF987251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5075237"/>
              <a:ext cx="6350" cy="10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0">
              <a:extLst>
                <a:ext uri="{FF2B5EF4-FFF2-40B4-BE49-F238E27FC236}">
                  <a16:creationId xmlns:a16="http://schemas.microsoft.com/office/drawing/2014/main" id="{4336A9E2-9681-4610-8DEA-AED94508C1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7175" y="5106987"/>
              <a:ext cx="41275" cy="73025"/>
            </a:xfrm>
            <a:custGeom>
              <a:avLst/>
              <a:gdLst>
                <a:gd name="T0" fmla="*/ 11 w 19"/>
                <a:gd name="T1" fmla="*/ 34 h 34"/>
                <a:gd name="T2" fmla="*/ 3 w 19"/>
                <a:gd name="T3" fmla="*/ 30 h 34"/>
                <a:gd name="T4" fmla="*/ 0 w 19"/>
                <a:gd name="T5" fmla="*/ 17 h 34"/>
                <a:gd name="T6" fmla="*/ 3 w 19"/>
                <a:gd name="T7" fmla="*/ 4 h 34"/>
                <a:gd name="T8" fmla="*/ 10 w 19"/>
                <a:gd name="T9" fmla="*/ 0 h 34"/>
                <a:gd name="T10" fmla="*/ 17 w 19"/>
                <a:gd name="T11" fmla="*/ 4 h 34"/>
                <a:gd name="T12" fmla="*/ 19 w 19"/>
                <a:gd name="T13" fmla="*/ 14 h 34"/>
                <a:gd name="T14" fmla="*/ 19 w 19"/>
                <a:gd name="T15" fmla="*/ 17 h 34"/>
                <a:gd name="T16" fmla="*/ 3 w 19"/>
                <a:gd name="T17" fmla="*/ 17 h 34"/>
                <a:gd name="T18" fmla="*/ 5 w 19"/>
                <a:gd name="T19" fmla="*/ 28 h 34"/>
                <a:gd name="T20" fmla="*/ 11 w 19"/>
                <a:gd name="T21" fmla="*/ 32 h 34"/>
                <a:gd name="T22" fmla="*/ 18 w 19"/>
                <a:gd name="T23" fmla="*/ 30 h 34"/>
                <a:gd name="T24" fmla="*/ 18 w 19"/>
                <a:gd name="T25" fmla="*/ 32 h 34"/>
                <a:gd name="T26" fmla="*/ 11 w 19"/>
                <a:gd name="T27" fmla="*/ 34 h 34"/>
                <a:gd name="T28" fmla="*/ 10 w 19"/>
                <a:gd name="T29" fmla="*/ 3 h 34"/>
                <a:gd name="T30" fmla="*/ 3 w 19"/>
                <a:gd name="T31" fmla="*/ 15 h 34"/>
                <a:gd name="T32" fmla="*/ 16 w 19"/>
                <a:gd name="T33" fmla="*/ 15 h 34"/>
                <a:gd name="T34" fmla="*/ 14 w 19"/>
                <a:gd name="T35" fmla="*/ 6 h 34"/>
                <a:gd name="T36" fmla="*/ 10 w 19"/>
                <a:gd name="T37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34">
                  <a:moveTo>
                    <a:pt x="11" y="34"/>
                  </a:moveTo>
                  <a:cubicBezTo>
                    <a:pt x="8" y="34"/>
                    <a:pt x="5" y="33"/>
                    <a:pt x="3" y="30"/>
                  </a:cubicBezTo>
                  <a:cubicBezTo>
                    <a:pt x="1" y="27"/>
                    <a:pt x="0" y="23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3" y="0"/>
                    <a:pt x="15" y="1"/>
                    <a:pt x="17" y="4"/>
                  </a:cubicBezTo>
                  <a:cubicBezTo>
                    <a:pt x="18" y="6"/>
                    <a:pt x="19" y="10"/>
                    <a:pt x="19" y="14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2"/>
                    <a:pt x="4" y="26"/>
                    <a:pt x="5" y="28"/>
                  </a:cubicBezTo>
                  <a:cubicBezTo>
                    <a:pt x="7" y="30"/>
                    <a:pt x="9" y="32"/>
                    <a:pt x="11" y="32"/>
                  </a:cubicBezTo>
                  <a:cubicBezTo>
                    <a:pt x="13" y="32"/>
                    <a:pt x="16" y="31"/>
                    <a:pt x="18" y="30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6" y="34"/>
                    <a:pt x="14" y="34"/>
                    <a:pt x="11" y="34"/>
                  </a:cubicBezTo>
                  <a:close/>
                  <a:moveTo>
                    <a:pt x="10" y="3"/>
                  </a:moveTo>
                  <a:cubicBezTo>
                    <a:pt x="6" y="3"/>
                    <a:pt x="4" y="7"/>
                    <a:pt x="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3" y="4"/>
                    <a:pt x="12" y="3"/>
                    <a:pt x="1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1">
              <a:extLst>
                <a:ext uri="{FF2B5EF4-FFF2-40B4-BE49-F238E27FC236}">
                  <a16:creationId xmlns:a16="http://schemas.microsoft.com/office/drawing/2014/main" id="{6B0A5D31-D85A-4FE6-A9B5-D9894CC48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9325" y="5203825"/>
              <a:ext cx="41275" cy="98425"/>
            </a:xfrm>
            <a:custGeom>
              <a:avLst/>
              <a:gdLst>
                <a:gd name="T0" fmla="*/ 19 w 19"/>
                <a:gd name="T1" fmla="*/ 13 h 45"/>
                <a:gd name="T2" fmla="*/ 15 w 19"/>
                <a:gd name="T3" fmla="*/ 23 h 45"/>
                <a:gd name="T4" fmla="*/ 6 w 19"/>
                <a:gd name="T5" fmla="*/ 26 h 45"/>
                <a:gd name="T6" fmla="*/ 3 w 19"/>
                <a:gd name="T7" fmla="*/ 26 h 45"/>
                <a:gd name="T8" fmla="*/ 3 w 19"/>
                <a:gd name="T9" fmla="*/ 45 h 45"/>
                <a:gd name="T10" fmla="*/ 0 w 19"/>
                <a:gd name="T11" fmla="*/ 45 h 45"/>
                <a:gd name="T12" fmla="*/ 0 w 19"/>
                <a:gd name="T13" fmla="*/ 0 h 45"/>
                <a:gd name="T14" fmla="*/ 6 w 19"/>
                <a:gd name="T15" fmla="*/ 0 h 45"/>
                <a:gd name="T16" fmla="*/ 16 w 19"/>
                <a:gd name="T17" fmla="*/ 3 h 45"/>
                <a:gd name="T18" fmla="*/ 19 w 19"/>
                <a:gd name="T19" fmla="*/ 13 h 45"/>
                <a:gd name="T20" fmla="*/ 3 w 19"/>
                <a:gd name="T21" fmla="*/ 24 h 45"/>
                <a:gd name="T22" fmla="*/ 6 w 19"/>
                <a:gd name="T23" fmla="*/ 24 h 45"/>
                <a:gd name="T24" fmla="*/ 13 w 19"/>
                <a:gd name="T25" fmla="*/ 21 h 45"/>
                <a:gd name="T26" fmla="*/ 16 w 19"/>
                <a:gd name="T27" fmla="*/ 13 h 45"/>
                <a:gd name="T28" fmla="*/ 13 w 19"/>
                <a:gd name="T29" fmla="*/ 5 h 45"/>
                <a:gd name="T30" fmla="*/ 6 w 19"/>
                <a:gd name="T31" fmla="*/ 3 h 45"/>
                <a:gd name="T32" fmla="*/ 3 w 19"/>
                <a:gd name="T33" fmla="*/ 3 h 45"/>
                <a:gd name="T34" fmla="*/ 3 w 19"/>
                <a:gd name="T35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5">
                  <a:moveTo>
                    <a:pt x="19" y="13"/>
                  </a:moveTo>
                  <a:cubicBezTo>
                    <a:pt x="19" y="18"/>
                    <a:pt x="18" y="21"/>
                    <a:pt x="15" y="23"/>
                  </a:cubicBezTo>
                  <a:cubicBezTo>
                    <a:pt x="13" y="25"/>
                    <a:pt x="10" y="26"/>
                    <a:pt x="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4" y="1"/>
                    <a:pt x="16" y="3"/>
                  </a:cubicBezTo>
                  <a:cubicBezTo>
                    <a:pt x="18" y="5"/>
                    <a:pt x="19" y="9"/>
                    <a:pt x="19" y="13"/>
                  </a:cubicBezTo>
                  <a:close/>
                  <a:moveTo>
                    <a:pt x="3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2" y="23"/>
                    <a:pt x="13" y="21"/>
                  </a:cubicBezTo>
                  <a:cubicBezTo>
                    <a:pt x="15" y="20"/>
                    <a:pt x="16" y="17"/>
                    <a:pt x="16" y="13"/>
                  </a:cubicBezTo>
                  <a:cubicBezTo>
                    <a:pt x="16" y="9"/>
                    <a:pt x="15" y="7"/>
                    <a:pt x="13" y="5"/>
                  </a:cubicBezTo>
                  <a:cubicBezTo>
                    <a:pt x="12" y="4"/>
                    <a:pt x="9" y="3"/>
                    <a:pt x="6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2">
              <a:extLst>
                <a:ext uri="{FF2B5EF4-FFF2-40B4-BE49-F238E27FC236}">
                  <a16:creationId xmlns:a16="http://schemas.microsoft.com/office/drawing/2014/main" id="{0732B086-6B0B-4C83-B4F3-1089293E7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3300" y="5227637"/>
              <a:ext cx="26988" cy="74613"/>
            </a:xfrm>
            <a:custGeom>
              <a:avLst/>
              <a:gdLst>
                <a:gd name="T0" fmla="*/ 9 w 12"/>
                <a:gd name="T1" fmla="*/ 0 h 34"/>
                <a:gd name="T2" fmla="*/ 12 w 12"/>
                <a:gd name="T3" fmla="*/ 1 h 34"/>
                <a:gd name="T4" fmla="*/ 12 w 12"/>
                <a:gd name="T5" fmla="*/ 3 h 34"/>
                <a:gd name="T6" fmla="*/ 9 w 12"/>
                <a:gd name="T7" fmla="*/ 3 h 34"/>
                <a:gd name="T8" fmla="*/ 6 w 12"/>
                <a:gd name="T9" fmla="*/ 5 h 34"/>
                <a:gd name="T10" fmla="*/ 4 w 12"/>
                <a:gd name="T11" fmla="*/ 10 h 34"/>
                <a:gd name="T12" fmla="*/ 3 w 12"/>
                <a:gd name="T13" fmla="*/ 16 h 34"/>
                <a:gd name="T14" fmla="*/ 3 w 12"/>
                <a:gd name="T15" fmla="*/ 34 h 34"/>
                <a:gd name="T16" fmla="*/ 0 w 12"/>
                <a:gd name="T17" fmla="*/ 34 h 34"/>
                <a:gd name="T18" fmla="*/ 0 w 12"/>
                <a:gd name="T19" fmla="*/ 1 h 34"/>
                <a:gd name="T20" fmla="*/ 3 w 12"/>
                <a:gd name="T21" fmla="*/ 1 h 34"/>
                <a:gd name="T22" fmla="*/ 3 w 12"/>
                <a:gd name="T23" fmla="*/ 7 h 34"/>
                <a:gd name="T24" fmla="*/ 3 w 12"/>
                <a:gd name="T25" fmla="*/ 7 h 34"/>
                <a:gd name="T26" fmla="*/ 9 w 12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34">
                  <a:moveTo>
                    <a:pt x="9" y="0"/>
                  </a:moveTo>
                  <a:cubicBezTo>
                    <a:pt x="10" y="0"/>
                    <a:pt x="11" y="0"/>
                    <a:pt x="12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0" y="3"/>
                    <a:pt x="9" y="3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6"/>
                    <a:pt x="4" y="7"/>
                    <a:pt x="4" y="10"/>
                  </a:cubicBezTo>
                  <a:cubicBezTo>
                    <a:pt x="3" y="12"/>
                    <a:pt x="3" y="14"/>
                    <a:pt x="3" y="16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2"/>
                    <a:pt x="7" y="0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3">
              <a:extLst>
                <a:ext uri="{FF2B5EF4-FFF2-40B4-BE49-F238E27FC236}">
                  <a16:creationId xmlns:a16="http://schemas.microsoft.com/office/drawing/2014/main" id="{CD100D35-95B0-4687-899A-DE2F51EC80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8225" y="5227637"/>
              <a:ext cx="42863" cy="76200"/>
            </a:xfrm>
            <a:custGeom>
              <a:avLst/>
              <a:gdLst>
                <a:gd name="T0" fmla="*/ 20 w 20"/>
                <a:gd name="T1" fmla="*/ 17 h 35"/>
                <a:gd name="T2" fmla="*/ 17 w 20"/>
                <a:gd name="T3" fmla="*/ 30 h 35"/>
                <a:gd name="T4" fmla="*/ 10 w 20"/>
                <a:gd name="T5" fmla="*/ 35 h 35"/>
                <a:gd name="T6" fmla="*/ 2 w 20"/>
                <a:gd name="T7" fmla="*/ 30 h 35"/>
                <a:gd name="T8" fmla="*/ 0 w 20"/>
                <a:gd name="T9" fmla="*/ 17 h 35"/>
                <a:gd name="T10" fmla="*/ 10 w 20"/>
                <a:gd name="T11" fmla="*/ 0 h 35"/>
                <a:gd name="T12" fmla="*/ 17 w 20"/>
                <a:gd name="T13" fmla="*/ 5 h 35"/>
                <a:gd name="T14" fmla="*/ 20 w 20"/>
                <a:gd name="T15" fmla="*/ 17 h 35"/>
                <a:gd name="T16" fmla="*/ 3 w 20"/>
                <a:gd name="T17" fmla="*/ 17 h 35"/>
                <a:gd name="T18" fmla="*/ 4 w 20"/>
                <a:gd name="T19" fmla="*/ 28 h 35"/>
                <a:gd name="T20" fmla="*/ 10 w 20"/>
                <a:gd name="T21" fmla="*/ 32 h 35"/>
                <a:gd name="T22" fmla="*/ 17 w 20"/>
                <a:gd name="T23" fmla="*/ 17 h 35"/>
                <a:gd name="T24" fmla="*/ 10 w 20"/>
                <a:gd name="T25" fmla="*/ 3 h 35"/>
                <a:gd name="T26" fmla="*/ 4 w 20"/>
                <a:gd name="T27" fmla="*/ 6 h 35"/>
                <a:gd name="T28" fmla="*/ 3 w 20"/>
                <a:gd name="T2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5">
                  <a:moveTo>
                    <a:pt x="20" y="17"/>
                  </a:moveTo>
                  <a:cubicBezTo>
                    <a:pt x="20" y="23"/>
                    <a:pt x="19" y="27"/>
                    <a:pt x="17" y="30"/>
                  </a:cubicBezTo>
                  <a:cubicBezTo>
                    <a:pt x="16" y="33"/>
                    <a:pt x="13" y="35"/>
                    <a:pt x="10" y="35"/>
                  </a:cubicBezTo>
                  <a:cubicBezTo>
                    <a:pt x="6" y="35"/>
                    <a:pt x="4" y="33"/>
                    <a:pt x="2" y="30"/>
                  </a:cubicBezTo>
                  <a:cubicBezTo>
                    <a:pt x="1" y="27"/>
                    <a:pt x="0" y="23"/>
                    <a:pt x="0" y="17"/>
                  </a:cubicBezTo>
                  <a:cubicBezTo>
                    <a:pt x="0" y="6"/>
                    <a:pt x="3" y="0"/>
                    <a:pt x="10" y="0"/>
                  </a:cubicBezTo>
                  <a:cubicBezTo>
                    <a:pt x="13" y="0"/>
                    <a:pt x="16" y="2"/>
                    <a:pt x="17" y="5"/>
                  </a:cubicBezTo>
                  <a:cubicBezTo>
                    <a:pt x="19" y="8"/>
                    <a:pt x="20" y="12"/>
                    <a:pt x="20" y="17"/>
                  </a:cubicBezTo>
                  <a:close/>
                  <a:moveTo>
                    <a:pt x="3" y="17"/>
                  </a:moveTo>
                  <a:cubicBezTo>
                    <a:pt x="3" y="22"/>
                    <a:pt x="3" y="26"/>
                    <a:pt x="4" y="28"/>
                  </a:cubicBezTo>
                  <a:cubicBezTo>
                    <a:pt x="6" y="31"/>
                    <a:pt x="7" y="32"/>
                    <a:pt x="10" y="32"/>
                  </a:cubicBezTo>
                  <a:cubicBezTo>
                    <a:pt x="15" y="32"/>
                    <a:pt x="17" y="27"/>
                    <a:pt x="17" y="17"/>
                  </a:cubicBezTo>
                  <a:cubicBezTo>
                    <a:pt x="17" y="8"/>
                    <a:pt x="15" y="3"/>
                    <a:pt x="10" y="3"/>
                  </a:cubicBezTo>
                  <a:cubicBezTo>
                    <a:pt x="7" y="3"/>
                    <a:pt x="6" y="4"/>
                    <a:pt x="4" y="6"/>
                  </a:cubicBezTo>
                  <a:cubicBezTo>
                    <a:pt x="3" y="9"/>
                    <a:pt x="3" y="12"/>
                    <a:pt x="3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964">
              <a:extLst>
                <a:ext uri="{FF2B5EF4-FFF2-40B4-BE49-F238E27FC236}">
                  <a16:creationId xmlns:a16="http://schemas.microsoft.com/office/drawing/2014/main" id="{4A12F0E2-6FBB-43B4-BE81-ABF9C0E0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438" y="5197475"/>
              <a:ext cx="33338" cy="104775"/>
            </a:xfrm>
            <a:custGeom>
              <a:avLst/>
              <a:gdLst>
                <a:gd name="T0" fmla="*/ 13 w 15"/>
                <a:gd name="T1" fmla="*/ 17 h 48"/>
                <a:gd name="T2" fmla="*/ 8 w 15"/>
                <a:gd name="T3" fmla="*/ 17 h 48"/>
                <a:gd name="T4" fmla="*/ 8 w 15"/>
                <a:gd name="T5" fmla="*/ 48 h 48"/>
                <a:gd name="T6" fmla="*/ 5 w 15"/>
                <a:gd name="T7" fmla="*/ 48 h 48"/>
                <a:gd name="T8" fmla="*/ 5 w 15"/>
                <a:gd name="T9" fmla="*/ 17 h 48"/>
                <a:gd name="T10" fmla="*/ 0 w 15"/>
                <a:gd name="T11" fmla="*/ 17 h 48"/>
                <a:gd name="T12" fmla="*/ 0 w 15"/>
                <a:gd name="T13" fmla="*/ 16 h 48"/>
                <a:gd name="T14" fmla="*/ 5 w 15"/>
                <a:gd name="T15" fmla="*/ 14 h 48"/>
                <a:gd name="T16" fmla="*/ 5 w 15"/>
                <a:gd name="T17" fmla="*/ 12 h 48"/>
                <a:gd name="T18" fmla="*/ 6 w 15"/>
                <a:gd name="T19" fmla="*/ 3 h 48"/>
                <a:gd name="T20" fmla="*/ 11 w 15"/>
                <a:gd name="T21" fmla="*/ 0 h 48"/>
                <a:gd name="T22" fmla="*/ 15 w 15"/>
                <a:gd name="T23" fmla="*/ 1 h 48"/>
                <a:gd name="T24" fmla="*/ 14 w 15"/>
                <a:gd name="T25" fmla="*/ 3 h 48"/>
                <a:gd name="T26" fmla="*/ 11 w 15"/>
                <a:gd name="T27" fmla="*/ 3 h 48"/>
                <a:gd name="T28" fmla="*/ 9 w 15"/>
                <a:gd name="T29" fmla="*/ 4 h 48"/>
                <a:gd name="T30" fmla="*/ 8 w 15"/>
                <a:gd name="T31" fmla="*/ 6 h 48"/>
                <a:gd name="T32" fmla="*/ 8 w 15"/>
                <a:gd name="T33" fmla="*/ 12 h 48"/>
                <a:gd name="T34" fmla="*/ 8 w 15"/>
                <a:gd name="T35" fmla="*/ 15 h 48"/>
                <a:gd name="T36" fmla="*/ 13 w 15"/>
                <a:gd name="T37" fmla="*/ 15 h 48"/>
                <a:gd name="T38" fmla="*/ 13 w 15"/>
                <a:gd name="T39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8">
                  <a:moveTo>
                    <a:pt x="13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3" y="0"/>
                    <a:pt x="14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2" y="3"/>
                    <a:pt x="11" y="3"/>
                  </a:cubicBezTo>
                  <a:cubicBezTo>
                    <a:pt x="10" y="3"/>
                    <a:pt x="10" y="3"/>
                    <a:pt x="9" y="4"/>
                  </a:cubicBezTo>
                  <a:cubicBezTo>
                    <a:pt x="9" y="4"/>
                    <a:pt x="8" y="5"/>
                    <a:pt x="8" y="6"/>
                  </a:cubicBezTo>
                  <a:cubicBezTo>
                    <a:pt x="8" y="8"/>
                    <a:pt x="8" y="10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65">
              <a:extLst>
                <a:ext uri="{FF2B5EF4-FFF2-40B4-BE49-F238E27FC236}">
                  <a16:creationId xmlns:a16="http://schemas.microsoft.com/office/drawing/2014/main" id="{07B3391B-8536-4AAA-811D-2A0A1019F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5538" y="5227637"/>
              <a:ext cx="38100" cy="76200"/>
            </a:xfrm>
            <a:custGeom>
              <a:avLst/>
              <a:gdLst>
                <a:gd name="T0" fmla="*/ 11 w 18"/>
                <a:gd name="T1" fmla="*/ 35 h 35"/>
                <a:gd name="T2" fmla="*/ 3 w 18"/>
                <a:gd name="T3" fmla="*/ 30 h 35"/>
                <a:gd name="T4" fmla="*/ 0 w 18"/>
                <a:gd name="T5" fmla="*/ 18 h 35"/>
                <a:gd name="T6" fmla="*/ 2 w 18"/>
                <a:gd name="T7" fmla="*/ 5 h 35"/>
                <a:gd name="T8" fmla="*/ 10 w 18"/>
                <a:gd name="T9" fmla="*/ 0 h 35"/>
                <a:gd name="T10" fmla="*/ 16 w 18"/>
                <a:gd name="T11" fmla="*/ 4 h 35"/>
                <a:gd name="T12" fmla="*/ 18 w 18"/>
                <a:gd name="T13" fmla="*/ 15 h 35"/>
                <a:gd name="T14" fmla="*/ 18 w 18"/>
                <a:gd name="T15" fmla="*/ 17 h 35"/>
                <a:gd name="T16" fmla="*/ 3 w 18"/>
                <a:gd name="T17" fmla="*/ 17 h 35"/>
                <a:gd name="T18" fmla="*/ 5 w 18"/>
                <a:gd name="T19" fmla="*/ 28 h 35"/>
                <a:gd name="T20" fmla="*/ 11 w 18"/>
                <a:gd name="T21" fmla="*/ 32 h 35"/>
                <a:gd name="T22" fmla="*/ 17 w 18"/>
                <a:gd name="T23" fmla="*/ 30 h 35"/>
                <a:gd name="T24" fmla="*/ 17 w 18"/>
                <a:gd name="T25" fmla="*/ 33 h 35"/>
                <a:gd name="T26" fmla="*/ 11 w 18"/>
                <a:gd name="T27" fmla="*/ 35 h 35"/>
                <a:gd name="T28" fmla="*/ 9 w 18"/>
                <a:gd name="T29" fmla="*/ 3 h 35"/>
                <a:gd name="T30" fmla="*/ 3 w 18"/>
                <a:gd name="T31" fmla="*/ 15 h 35"/>
                <a:gd name="T32" fmla="*/ 16 w 18"/>
                <a:gd name="T33" fmla="*/ 15 h 35"/>
                <a:gd name="T34" fmla="*/ 14 w 18"/>
                <a:gd name="T35" fmla="*/ 6 h 35"/>
                <a:gd name="T36" fmla="*/ 9 w 18"/>
                <a:gd name="T3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5">
                  <a:moveTo>
                    <a:pt x="11" y="35"/>
                  </a:moveTo>
                  <a:cubicBezTo>
                    <a:pt x="7" y="35"/>
                    <a:pt x="4" y="33"/>
                    <a:pt x="3" y="30"/>
                  </a:cubicBezTo>
                  <a:cubicBezTo>
                    <a:pt x="1" y="27"/>
                    <a:pt x="0" y="23"/>
                    <a:pt x="0" y="18"/>
                  </a:cubicBezTo>
                  <a:cubicBezTo>
                    <a:pt x="0" y="12"/>
                    <a:pt x="1" y="8"/>
                    <a:pt x="2" y="5"/>
                  </a:cubicBezTo>
                  <a:cubicBezTo>
                    <a:pt x="4" y="2"/>
                    <a:pt x="6" y="0"/>
                    <a:pt x="10" y="0"/>
                  </a:cubicBezTo>
                  <a:cubicBezTo>
                    <a:pt x="12" y="0"/>
                    <a:pt x="14" y="1"/>
                    <a:pt x="16" y="4"/>
                  </a:cubicBezTo>
                  <a:cubicBezTo>
                    <a:pt x="18" y="7"/>
                    <a:pt x="18" y="10"/>
                    <a:pt x="18" y="15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2"/>
                    <a:pt x="3" y="26"/>
                    <a:pt x="5" y="28"/>
                  </a:cubicBezTo>
                  <a:cubicBezTo>
                    <a:pt x="6" y="31"/>
                    <a:pt x="8" y="32"/>
                    <a:pt x="11" y="32"/>
                  </a:cubicBezTo>
                  <a:cubicBezTo>
                    <a:pt x="13" y="32"/>
                    <a:pt x="15" y="31"/>
                    <a:pt x="17" y="30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4"/>
                    <a:pt x="13" y="35"/>
                    <a:pt x="11" y="35"/>
                  </a:cubicBezTo>
                  <a:close/>
                  <a:moveTo>
                    <a:pt x="9" y="3"/>
                  </a:moveTo>
                  <a:cubicBezTo>
                    <a:pt x="5" y="3"/>
                    <a:pt x="3" y="7"/>
                    <a:pt x="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1"/>
                    <a:pt x="15" y="8"/>
                    <a:pt x="14" y="6"/>
                  </a:cubicBezTo>
                  <a:cubicBezTo>
                    <a:pt x="13" y="4"/>
                    <a:pt x="11" y="3"/>
                    <a:pt x="9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6">
              <a:extLst>
                <a:ext uri="{FF2B5EF4-FFF2-40B4-BE49-F238E27FC236}">
                  <a16:creationId xmlns:a16="http://schemas.microsoft.com/office/drawing/2014/main" id="{3D7CBD08-CFDB-4446-AA74-9F7C525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227637"/>
              <a:ext cx="33338" cy="76200"/>
            </a:xfrm>
            <a:custGeom>
              <a:avLst/>
              <a:gdLst>
                <a:gd name="T0" fmla="*/ 15 w 15"/>
                <a:gd name="T1" fmla="*/ 26 h 35"/>
                <a:gd name="T2" fmla="*/ 13 w 15"/>
                <a:gd name="T3" fmla="*/ 32 h 35"/>
                <a:gd name="T4" fmla="*/ 6 w 15"/>
                <a:gd name="T5" fmla="*/ 35 h 35"/>
                <a:gd name="T6" fmla="*/ 2 w 15"/>
                <a:gd name="T7" fmla="*/ 34 h 35"/>
                <a:gd name="T8" fmla="*/ 0 w 15"/>
                <a:gd name="T9" fmla="*/ 33 h 35"/>
                <a:gd name="T10" fmla="*/ 0 w 15"/>
                <a:gd name="T11" fmla="*/ 29 h 35"/>
                <a:gd name="T12" fmla="*/ 3 w 15"/>
                <a:gd name="T13" fmla="*/ 31 h 35"/>
                <a:gd name="T14" fmla="*/ 6 w 15"/>
                <a:gd name="T15" fmla="*/ 32 h 35"/>
                <a:gd name="T16" fmla="*/ 11 w 15"/>
                <a:gd name="T17" fmla="*/ 30 h 35"/>
                <a:gd name="T18" fmla="*/ 12 w 15"/>
                <a:gd name="T19" fmla="*/ 26 h 35"/>
                <a:gd name="T20" fmla="*/ 11 w 15"/>
                <a:gd name="T21" fmla="*/ 22 h 35"/>
                <a:gd name="T22" fmla="*/ 7 w 15"/>
                <a:gd name="T23" fmla="*/ 18 h 35"/>
                <a:gd name="T24" fmla="*/ 2 w 15"/>
                <a:gd name="T25" fmla="*/ 15 h 35"/>
                <a:gd name="T26" fmla="*/ 0 w 15"/>
                <a:gd name="T27" fmla="*/ 12 h 35"/>
                <a:gd name="T28" fmla="*/ 0 w 15"/>
                <a:gd name="T29" fmla="*/ 8 h 35"/>
                <a:gd name="T30" fmla="*/ 2 w 15"/>
                <a:gd name="T31" fmla="*/ 2 h 35"/>
                <a:gd name="T32" fmla="*/ 8 w 15"/>
                <a:gd name="T33" fmla="*/ 0 h 35"/>
                <a:gd name="T34" fmla="*/ 15 w 15"/>
                <a:gd name="T35" fmla="*/ 2 h 35"/>
                <a:gd name="T36" fmla="*/ 13 w 15"/>
                <a:gd name="T37" fmla="*/ 5 h 35"/>
                <a:gd name="T38" fmla="*/ 8 w 15"/>
                <a:gd name="T39" fmla="*/ 3 h 35"/>
                <a:gd name="T40" fmla="*/ 4 w 15"/>
                <a:gd name="T41" fmla="*/ 4 h 35"/>
                <a:gd name="T42" fmla="*/ 2 w 15"/>
                <a:gd name="T43" fmla="*/ 8 h 35"/>
                <a:gd name="T44" fmla="*/ 3 w 15"/>
                <a:gd name="T45" fmla="*/ 12 h 35"/>
                <a:gd name="T46" fmla="*/ 8 w 15"/>
                <a:gd name="T47" fmla="*/ 16 h 35"/>
                <a:gd name="T48" fmla="*/ 12 w 15"/>
                <a:gd name="T49" fmla="*/ 19 h 35"/>
                <a:gd name="T50" fmla="*/ 14 w 15"/>
                <a:gd name="T51" fmla="*/ 22 h 35"/>
                <a:gd name="T52" fmla="*/ 15 w 15"/>
                <a:gd name="T53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" h="35">
                  <a:moveTo>
                    <a:pt x="15" y="26"/>
                  </a:moveTo>
                  <a:cubicBezTo>
                    <a:pt x="15" y="28"/>
                    <a:pt x="14" y="31"/>
                    <a:pt x="13" y="32"/>
                  </a:cubicBezTo>
                  <a:cubicBezTo>
                    <a:pt x="11" y="34"/>
                    <a:pt x="9" y="35"/>
                    <a:pt x="6" y="35"/>
                  </a:cubicBezTo>
                  <a:cubicBezTo>
                    <a:pt x="5" y="35"/>
                    <a:pt x="3" y="34"/>
                    <a:pt x="2" y="34"/>
                  </a:cubicBezTo>
                  <a:cubicBezTo>
                    <a:pt x="1" y="34"/>
                    <a:pt x="0" y="33"/>
                    <a:pt x="0" y="3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1"/>
                    <a:pt x="3" y="31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8" y="32"/>
                    <a:pt x="10" y="31"/>
                    <a:pt x="11" y="30"/>
                  </a:cubicBezTo>
                  <a:cubicBezTo>
                    <a:pt x="11" y="29"/>
                    <a:pt x="12" y="28"/>
                    <a:pt x="12" y="26"/>
                  </a:cubicBezTo>
                  <a:cubicBezTo>
                    <a:pt x="12" y="24"/>
                    <a:pt x="12" y="23"/>
                    <a:pt x="11" y="22"/>
                  </a:cubicBezTo>
                  <a:cubicBezTo>
                    <a:pt x="10" y="21"/>
                    <a:pt x="9" y="20"/>
                    <a:pt x="7" y="18"/>
                  </a:cubicBezTo>
                  <a:cubicBezTo>
                    <a:pt x="5" y="17"/>
                    <a:pt x="3" y="16"/>
                    <a:pt x="2" y="15"/>
                  </a:cubicBezTo>
                  <a:cubicBezTo>
                    <a:pt x="1" y="14"/>
                    <a:pt x="1" y="13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3"/>
                    <a:pt x="8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2" y="7"/>
                    <a:pt x="2" y="8"/>
                  </a:cubicBezTo>
                  <a:cubicBezTo>
                    <a:pt x="2" y="10"/>
                    <a:pt x="3" y="11"/>
                    <a:pt x="3" y="12"/>
                  </a:cubicBezTo>
                  <a:cubicBezTo>
                    <a:pt x="4" y="13"/>
                    <a:pt x="6" y="14"/>
                    <a:pt x="8" y="16"/>
                  </a:cubicBezTo>
                  <a:cubicBezTo>
                    <a:pt x="10" y="17"/>
                    <a:pt x="12" y="18"/>
                    <a:pt x="12" y="19"/>
                  </a:cubicBezTo>
                  <a:cubicBezTo>
                    <a:pt x="13" y="20"/>
                    <a:pt x="14" y="21"/>
                    <a:pt x="14" y="22"/>
                  </a:cubicBezTo>
                  <a:cubicBezTo>
                    <a:pt x="15" y="23"/>
                    <a:pt x="15" y="24"/>
                    <a:pt x="15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7">
              <a:extLst>
                <a:ext uri="{FF2B5EF4-FFF2-40B4-BE49-F238E27FC236}">
                  <a16:creationId xmlns:a16="http://schemas.microsoft.com/office/drawing/2014/main" id="{EE2B2980-A1E6-45F3-B316-116AC9EB9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227637"/>
              <a:ext cx="34925" cy="76200"/>
            </a:xfrm>
            <a:custGeom>
              <a:avLst/>
              <a:gdLst>
                <a:gd name="T0" fmla="*/ 16 w 16"/>
                <a:gd name="T1" fmla="*/ 26 h 35"/>
                <a:gd name="T2" fmla="*/ 13 w 16"/>
                <a:gd name="T3" fmla="*/ 32 h 35"/>
                <a:gd name="T4" fmla="*/ 7 w 16"/>
                <a:gd name="T5" fmla="*/ 35 h 35"/>
                <a:gd name="T6" fmla="*/ 3 w 16"/>
                <a:gd name="T7" fmla="*/ 34 h 35"/>
                <a:gd name="T8" fmla="*/ 0 w 16"/>
                <a:gd name="T9" fmla="*/ 33 h 35"/>
                <a:gd name="T10" fmla="*/ 0 w 16"/>
                <a:gd name="T11" fmla="*/ 29 h 35"/>
                <a:gd name="T12" fmla="*/ 3 w 16"/>
                <a:gd name="T13" fmla="*/ 31 h 35"/>
                <a:gd name="T14" fmla="*/ 7 w 16"/>
                <a:gd name="T15" fmla="*/ 32 h 35"/>
                <a:gd name="T16" fmla="*/ 11 w 16"/>
                <a:gd name="T17" fmla="*/ 30 h 35"/>
                <a:gd name="T18" fmla="*/ 13 w 16"/>
                <a:gd name="T19" fmla="*/ 26 h 35"/>
                <a:gd name="T20" fmla="*/ 12 w 16"/>
                <a:gd name="T21" fmla="*/ 22 h 35"/>
                <a:gd name="T22" fmla="*/ 8 w 16"/>
                <a:gd name="T23" fmla="*/ 18 h 35"/>
                <a:gd name="T24" fmla="*/ 3 w 16"/>
                <a:gd name="T25" fmla="*/ 15 h 35"/>
                <a:gd name="T26" fmla="*/ 1 w 16"/>
                <a:gd name="T27" fmla="*/ 12 h 35"/>
                <a:gd name="T28" fmla="*/ 0 w 16"/>
                <a:gd name="T29" fmla="*/ 8 h 35"/>
                <a:gd name="T30" fmla="*/ 3 w 16"/>
                <a:gd name="T31" fmla="*/ 2 h 35"/>
                <a:gd name="T32" fmla="*/ 9 w 16"/>
                <a:gd name="T33" fmla="*/ 0 h 35"/>
                <a:gd name="T34" fmla="*/ 16 w 16"/>
                <a:gd name="T35" fmla="*/ 2 h 35"/>
                <a:gd name="T36" fmla="*/ 14 w 16"/>
                <a:gd name="T37" fmla="*/ 5 h 35"/>
                <a:gd name="T38" fmla="*/ 9 w 16"/>
                <a:gd name="T39" fmla="*/ 3 h 35"/>
                <a:gd name="T40" fmla="*/ 5 w 16"/>
                <a:gd name="T41" fmla="*/ 4 h 35"/>
                <a:gd name="T42" fmla="*/ 3 w 16"/>
                <a:gd name="T43" fmla="*/ 8 h 35"/>
                <a:gd name="T44" fmla="*/ 4 w 16"/>
                <a:gd name="T45" fmla="*/ 12 h 35"/>
                <a:gd name="T46" fmla="*/ 9 w 16"/>
                <a:gd name="T47" fmla="*/ 16 h 35"/>
                <a:gd name="T48" fmla="*/ 13 w 16"/>
                <a:gd name="T49" fmla="*/ 19 h 35"/>
                <a:gd name="T50" fmla="*/ 15 w 16"/>
                <a:gd name="T51" fmla="*/ 22 h 35"/>
                <a:gd name="T52" fmla="*/ 16 w 16"/>
                <a:gd name="T53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35">
                  <a:moveTo>
                    <a:pt x="16" y="26"/>
                  </a:moveTo>
                  <a:cubicBezTo>
                    <a:pt x="16" y="28"/>
                    <a:pt x="15" y="31"/>
                    <a:pt x="13" y="32"/>
                  </a:cubicBezTo>
                  <a:cubicBezTo>
                    <a:pt x="12" y="34"/>
                    <a:pt x="10" y="35"/>
                    <a:pt x="7" y="35"/>
                  </a:cubicBezTo>
                  <a:cubicBezTo>
                    <a:pt x="6" y="35"/>
                    <a:pt x="4" y="34"/>
                    <a:pt x="3" y="34"/>
                  </a:cubicBezTo>
                  <a:cubicBezTo>
                    <a:pt x="2" y="34"/>
                    <a:pt x="1" y="33"/>
                    <a:pt x="0" y="3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1"/>
                    <a:pt x="3" y="31"/>
                  </a:cubicBezTo>
                  <a:cubicBezTo>
                    <a:pt x="5" y="32"/>
                    <a:pt x="6" y="32"/>
                    <a:pt x="7" y="32"/>
                  </a:cubicBezTo>
                  <a:cubicBezTo>
                    <a:pt x="9" y="32"/>
                    <a:pt x="10" y="31"/>
                    <a:pt x="11" y="30"/>
                  </a:cubicBezTo>
                  <a:cubicBezTo>
                    <a:pt x="12" y="29"/>
                    <a:pt x="13" y="28"/>
                    <a:pt x="13" y="26"/>
                  </a:cubicBezTo>
                  <a:cubicBezTo>
                    <a:pt x="13" y="24"/>
                    <a:pt x="12" y="23"/>
                    <a:pt x="12" y="22"/>
                  </a:cubicBezTo>
                  <a:cubicBezTo>
                    <a:pt x="11" y="21"/>
                    <a:pt x="10" y="20"/>
                    <a:pt x="8" y="18"/>
                  </a:cubicBezTo>
                  <a:cubicBezTo>
                    <a:pt x="5" y="17"/>
                    <a:pt x="4" y="16"/>
                    <a:pt x="3" y="15"/>
                  </a:cubicBezTo>
                  <a:cubicBezTo>
                    <a:pt x="2" y="14"/>
                    <a:pt x="2" y="13"/>
                    <a:pt x="1" y="12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3"/>
                    <a:pt x="11" y="3"/>
                    <a:pt x="9" y="3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3" y="10"/>
                    <a:pt x="4" y="11"/>
                    <a:pt x="4" y="12"/>
                  </a:cubicBezTo>
                  <a:cubicBezTo>
                    <a:pt x="5" y="13"/>
                    <a:pt x="6" y="14"/>
                    <a:pt x="9" y="16"/>
                  </a:cubicBezTo>
                  <a:cubicBezTo>
                    <a:pt x="11" y="17"/>
                    <a:pt x="12" y="18"/>
                    <a:pt x="13" y="19"/>
                  </a:cubicBezTo>
                  <a:cubicBezTo>
                    <a:pt x="14" y="20"/>
                    <a:pt x="15" y="21"/>
                    <a:pt x="15" y="22"/>
                  </a:cubicBezTo>
                  <a:cubicBezTo>
                    <a:pt x="15" y="23"/>
                    <a:pt x="16" y="24"/>
                    <a:pt x="16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8">
              <a:extLst>
                <a:ext uri="{FF2B5EF4-FFF2-40B4-BE49-F238E27FC236}">
                  <a16:creationId xmlns:a16="http://schemas.microsoft.com/office/drawing/2014/main" id="{6EF6A879-3503-4AD4-9BAF-02E772ADA8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5238" y="5203825"/>
              <a:ext cx="9525" cy="98425"/>
            </a:xfrm>
            <a:custGeom>
              <a:avLst/>
              <a:gdLst>
                <a:gd name="T0" fmla="*/ 0 w 4"/>
                <a:gd name="T1" fmla="*/ 3 h 45"/>
                <a:gd name="T2" fmla="*/ 0 w 4"/>
                <a:gd name="T3" fmla="*/ 0 h 45"/>
                <a:gd name="T4" fmla="*/ 2 w 4"/>
                <a:gd name="T5" fmla="*/ 0 h 45"/>
                <a:gd name="T6" fmla="*/ 3 w 4"/>
                <a:gd name="T7" fmla="*/ 0 h 45"/>
                <a:gd name="T8" fmla="*/ 4 w 4"/>
                <a:gd name="T9" fmla="*/ 3 h 45"/>
                <a:gd name="T10" fmla="*/ 3 w 4"/>
                <a:gd name="T11" fmla="*/ 5 h 45"/>
                <a:gd name="T12" fmla="*/ 2 w 4"/>
                <a:gd name="T13" fmla="*/ 5 h 45"/>
                <a:gd name="T14" fmla="*/ 0 w 4"/>
                <a:gd name="T15" fmla="*/ 5 h 45"/>
                <a:gd name="T16" fmla="*/ 0 w 4"/>
                <a:gd name="T17" fmla="*/ 3 h 45"/>
                <a:gd name="T18" fmla="*/ 3 w 4"/>
                <a:gd name="T19" fmla="*/ 45 h 45"/>
                <a:gd name="T20" fmla="*/ 0 w 4"/>
                <a:gd name="T21" fmla="*/ 45 h 45"/>
                <a:gd name="T22" fmla="*/ 0 w 4"/>
                <a:gd name="T23" fmla="*/ 12 h 45"/>
                <a:gd name="T24" fmla="*/ 3 w 4"/>
                <a:gd name="T25" fmla="*/ 12 h 45"/>
                <a:gd name="T26" fmla="*/ 3 w 4"/>
                <a:gd name="T2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5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4" y="3"/>
                    <a:pt x="4" y="4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lose/>
                  <a:moveTo>
                    <a:pt x="3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lnTo>
                    <a:pt x="3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69">
              <a:extLst>
                <a:ext uri="{FF2B5EF4-FFF2-40B4-BE49-F238E27FC236}">
                  <a16:creationId xmlns:a16="http://schemas.microsoft.com/office/drawing/2014/main" id="{CBEE97F0-BFEB-4ABE-B62F-9A07D9161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9050" y="5227637"/>
              <a:ext cx="44450" cy="76200"/>
            </a:xfrm>
            <a:custGeom>
              <a:avLst/>
              <a:gdLst>
                <a:gd name="T0" fmla="*/ 20 w 20"/>
                <a:gd name="T1" fmla="*/ 17 h 35"/>
                <a:gd name="T2" fmla="*/ 17 w 20"/>
                <a:gd name="T3" fmla="*/ 30 h 35"/>
                <a:gd name="T4" fmla="*/ 10 w 20"/>
                <a:gd name="T5" fmla="*/ 35 h 35"/>
                <a:gd name="T6" fmla="*/ 2 w 20"/>
                <a:gd name="T7" fmla="*/ 30 h 35"/>
                <a:gd name="T8" fmla="*/ 0 w 20"/>
                <a:gd name="T9" fmla="*/ 17 h 35"/>
                <a:gd name="T10" fmla="*/ 10 w 20"/>
                <a:gd name="T11" fmla="*/ 0 h 35"/>
                <a:gd name="T12" fmla="*/ 17 w 20"/>
                <a:gd name="T13" fmla="*/ 5 h 35"/>
                <a:gd name="T14" fmla="*/ 20 w 20"/>
                <a:gd name="T15" fmla="*/ 17 h 35"/>
                <a:gd name="T16" fmla="*/ 3 w 20"/>
                <a:gd name="T17" fmla="*/ 17 h 35"/>
                <a:gd name="T18" fmla="*/ 4 w 20"/>
                <a:gd name="T19" fmla="*/ 28 h 35"/>
                <a:gd name="T20" fmla="*/ 10 w 20"/>
                <a:gd name="T21" fmla="*/ 32 h 35"/>
                <a:gd name="T22" fmla="*/ 17 w 20"/>
                <a:gd name="T23" fmla="*/ 17 h 35"/>
                <a:gd name="T24" fmla="*/ 10 w 20"/>
                <a:gd name="T25" fmla="*/ 3 h 35"/>
                <a:gd name="T26" fmla="*/ 4 w 20"/>
                <a:gd name="T27" fmla="*/ 6 h 35"/>
                <a:gd name="T28" fmla="*/ 3 w 20"/>
                <a:gd name="T2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5">
                  <a:moveTo>
                    <a:pt x="20" y="17"/>
                  </a:moveTo>
                  <a:cubicBezTo>
                    <a:pt x="20" y="23"/>
                    <a:pt x="19" y="27"/>
                    <a:pt x="17" y="30"/>
                  </a:cubicBezTo>
                  <a:cubicBezTo>
                    <a:pt x="15" y="33"/>
                    <a:pt x="13" y="35"/>
                    <a:pt x="10" y="35"/>
                  </a:cubicBezTo>
                  <a:cubicBezTo>
                    <a:pt x="6" y="35"/>
                    <a:pt x="4" y="33"/>
                    <a:pt x="2" y="30"/>
                  </a:cubicBezTo>
                  <a:cubicBezTo>
                    <a:pt x="0" y="27"/>
                    <a:pt x="0" y="23"/>
                    <a:pt x="0" y="17"/>
                  </a:cubicBezTo>
                  <a:cubicBezTo>
                    <a:pt x="0" y="6"/>
                    <a:pt x="3" y="0"/>
                    <a:pt x="10" y="0"/>
                  </a:cubicBezTo>
                  <a:cubicBezTo>
                    <a:pt x="13" y="0"/>
                    <a:pt x="15" y="2"/>
                    <a:pt x="17" y="5"/>
                  </a:cubicBezTo>
                  <a:cubicBezTo>
                    <a:pt x="19" y="8"/>
                    <a:pt x="20" y="12"/>
                    <a:pt x="20" y="17"/>
                  </a:cubicBezTo>
                  <a:close/>
                  <a:moveTo>
                    <a:pt x="3" y="17"/>
                  </a:moveTo>
                  <a:cubicBezTo>
                    <a:pt x="3" y="22"/>
                    <a:pt x="3" y="26"/>
                    <a:pt x="4" y="28"/>
                  </a:cubicBezTo>
                  <a:cubicBezTo>
                    <a:pt x="5" y="31"/>
                    <a:pt x="7" y="32"/>
                    <a:pt x="10" y="32"/>
                  </a:cubicBezTo>
                  <a:cubicBezTo>
                    <a:pt x="14" y="32"/>
                    <a:pt x="17" y="27"/>
                    <a:pt x="17" y="17"/>
                  </a:cubicBezTo>
                  <a:cubicBezTo>
                    <a:pt x="17" y="8"/>
                    <a:pt x="14" y="3"/>
                    <a:pt x="10" y="3"/>
                  </a:cubicBezTo>
                  <a:cubicBezTo>
                    <a:pt x="7" y="3"/>
                    <a:pt x="5" y="4"/>
                    <a:pt x="4" y="6"/>
                  </a:cubicBezTo>
                  <a:cubicBezTo>
                    <a:pt x="3" y="9"/>
                    <a:pt x="3" y="12"/>
                    <a:pt x="3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70">
              <a:extLst>
                <a:ext uri="{FF2B5EF4-FFF2-40B4-BE49-F238E27FC236}">
                  <a16:creationId xmlns:a16="http://schemas.microsoft.com/office/drawing/2014/main" id="{AFFC983E-4BF0-4208-856F-5E63156D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788" y="5227637"/>
              <a:ext cx="39688" cy="74613"/>
            </a:xfrm>
            <a:custGeom>
              <a:avLst/>
              <a:gdLst>
                <a:gd name="T0" fmla="*/ 15 w 18"/>
                <a:gd name="T1" fmla="*/ 34 h 34"/>
                <a:gd name="T2" fmla="*/ 15 w 18"/>
                <a:gd name="T3" fmla="*/ 11 h 34"/>
                <a:gd name="T4" fmla="*/ 10 w 18"/>
                <a:gd name="T5" fmla="*/ 3 h 34"/>
                <a:gd name="T6" fmla="*/ 5 w 18"/>
                <a:gd name="T7" fmla="*/ 6 h 34"/>
                <a:gd name="T8" fmla="*/ 3 w 18"/>
                <a:gd name="T9" fmla="*/ 16 h 34"/>
                <a:gd name="T10" fmla="*/ 3 w 18"/>
                <a:gd name="T11" fmla="*/ 34 h 34"/>
                <a:gd name="T12" fmla="*/ 0 w 18"/>
                <a:gd name="T13" fmla="*/ 34 h 34"/>
                <a:gd name="T14" fmla="*/ 0 w 18"/>
                <a:gd name="T15" fmla="*/ 1 h 34"/>
                <a:gd name="T16" fmla="*/ 3 w 18"/>
                <a:gd name="T17" fmla="*/ 1 h 34"/>
                <a:gd name="T18" fmla="*/ 3 w 18"/>
                <a:gd name="T19" fmla="*/ 5 h 34"/>
                <a:gd name="T20" fmla="*/ 3 w 18"/>
                <a:gd name="T21" fmla="*/ 5 h 34"/>
                <a:gd name="T22" fmla="*/ 6 w 18"/>
                <a:gd name="T23" fmla="*/ 1 h 34"/>
                <a:gd name="T24" fmla="*/ 10 w 18"/>
                <a:gd name="T25" fmla="*/ 0 h 34"/>
                <a:gd name="T26" fmla="*/ 16 w 18"/>
                <a:gd name="T27" fmla="*/ 3 h 34"/>
                <a:gd name="T28" fmla="*/ 18 w 18"/>
                <a:gd name="T29" fmla="*/ 11 h 34"/>
                <a:gd name="T30" fmla="*/ 18 w 18"/>
                <a:gd name="T31" fmla="*/ 34 h 34"/>
                <a:gd name="T32" fmla="*/ 15 w 1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4">
                  <a:moveTo>
                    <a:pt x="15" y="34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6"/>
                    <a:pt x="14" y="3"/>
                    <a:pt x="10" y="3"/>
                  </a:cubicBezTo>
                  <a:cubicBezTo>
                    <a:pt x="8" y="3"/>
                    <a:pt x="6" y="4"/>
                    <a:pt x="5" y="6"/>
                  </a:cubicBezTo>
                  <a:cubicBezTo>
                    <a:pt x="4" y="8"/>
                    <a:pt x="3" y="11"/>
                    <a:pt x="3" y="16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5" y="2"/>
                    <a:pt x="6" y="1"/>
                  </a:cubicBezTo>
                  <a:cubicBezTo>
                    <a:pt x="7" y="1"/>
                    <a:pt x="9" y="0"/>
                    <a:pt x="10" y="0"/>
                  </a:cubicBezTo>
                  <a:cubicBezTo>
                    <a:pt x="13" y="0"/>
                    <a:pt x="15" y="1"/>
                    <a:pt x="16" y="3"/>
                  </a:cubicBezTo>
                  <a:cubicBezTo>
                    <a:pt x="17" y="4"/>
                    <a:pt x="18" y="7"/>
                    <a:pt x="18" y="11"/>
                  </a:cubicBezTo>
                  <a:cubicBezTo>
                    <a:pt x="18" y="34"/>
                    <a:pt x="18" y="34"/>
                    <a:pt x="18" y="34"/>
                  </a:cubicBezTo>
                  <a:lnTo>
                    <a:pt x="15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1">
              <a:extLst>
                <a:ext uri="{FF2B5EF4-FFF2-40B4-BE49-F238E27FC236}">
                  <a16:creationId xmlns:a16="http://schemas.microsoft.com/office/drawing/2014/main" id="{B44B7094-59B2-4F70-B10E-C32E3E553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1763" y="5227637"/>
              <a:ext cx="36513" cy="76200"/>
            </a:xfrm>
            <a:custGeom>
              <a:avLst/>
              <a:gdLst>
                <a:gd name="T0" fmla="*/ 15 w 17"/>
                <a:gd name="T1" fmla="*/ 34 h 35"/>
                <a:gd name="T2" fmla="*/ 14 w 17"/>
                <a:gd name="T3" fmla="*/ 29 h 35"/>
                <a:gd name="T4" fmla="*/ 14 w 17"/>
                <a:gd name="T5" fmla="*/ 29 h 35"/>
                <a:gd name="T6" fmla="*/ 7 w 17"/>
                <a:gd name="T7" fmla="*/ 35 h 35"/>
                <a:gd name="T8" fmla="*/ 2 w 17"/>
                <a:gd name="T9" fmla="*/ 32 h 35"/>
                <a:gd name="T10" fmla="*/ 0 w 17"/>
                <a:gd name="T11" fmla="*/ 25 h 35"/>
                <a:gd name="T12" fmla="*/ 3 w 17"/>
                <a:gd name="T13" fmla="*/ 18 h 35"/>
                <a:gd name="T14" fmla="*/ 11 w 17"/>
                <a:gd name="T15" fmla="*/ 15 h 35"/>
                <a:gd name="T16" fmla="*/ 14 w 17"/>
                <a:gd name="T17" fmla="*/ 14 h 35"/>
                <a:gd name="T18" fmla="*/ 14 w 17"/>
                <a:gd name="T19" fmla="*/ 12 h 35"/>
                <a:gd name="T20" fmla="*/ 13 w 17"/>
                <a:gd name="T21" fmla="*/ 5 h 35"/>
                <a:gd name="T22" fmla="*/ 9 w 17"/>
                <a:gd name="T23" fmla="*/ 3 h 35"/>
                <a:gd name="T24" fmla="*/ 3 w 17"/>
                <a:gd name="T25" fmla="*/ 5 h 35"/>
                <a:gd name="T26" fmla="*/ 2 w 17"/>
                <a:gd name="T27" fmla="*/ 2 h 35"/>
                <a:gd name="T28" fmla="*/ 9 w 17"/>
                <a:gd name="T29" fmla="*/ 0 h 35"/>
                <a:gd name="T30" fmla="*/ 15 w 17"/>
                <a:gd name="T31" fmla="*/ 3 h 35"/>
                <a:gd name="T32" fmla="*/ 17 w 17"/>
                <a:gd name="T33" fmla="*/ 11 h 35"/>
                <a:gd name="T34" fmla="*/ 17 w 17"/>
                <a:gd name="T35" fmla="*/ 34 h 35"/>
                <a:gd name="T36" fmla="*/ 15 w 17"/>
                <a:gd name="T37" fmla="*/ 34 h 35"/>
                <a:gd name="T38" fmla="*/ 8 w 17"/>
                <a:gd name="T39" fmla="*/ 32 h 35"/>
                <a:gd name="T40" fmla="*/ 13 w 17"/>
                <a:gd name="T41" fmla="*/ 29 h 35"/>
                <a:gd name="T42" fmla="*/ 14 w 17"/>
                <a:gd name="T43" fmla="*/ 20 h 35"/>
                <a:gd name="T44" fmla="*/ 14 w 17"/>
                <a:gd name="T45" fmla="*/ 17 h 35"/>
                <a:gd name="T46" fmla="*/ 11 w 17"/>
                <a:gd name="T47" fmla="*/ 17 h 35"/>
                <a:gd name="T48" fmla="*/ 5 w 17"/>
                <a:gd name="T49" fmla="*/ 19 h 35"/>
                <a:gd name="T50" fmla="*/ 3 w 17"/>
                <a:gd name="T51" fmla="*/ 25 h 35"/>
                <a:gd name="T52" fmla="*/ 4 w 17"/>
                <a:gd name="T53" fmla="*/ 30 h 35"/>
                <a:gd name="T54" fmla="*/ 8 w 17"/>
                <a:gd name="T5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35">
                  <a:moveTo>
                    <a:pt x="15" y="34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33"/>
                    <a:pt x="10" y="35"/>
                    <a:pt x="7" y="35"/>
                  </a:cubicBezTo>
                  <a:cubicBezTo>
                    <a:pt x="5" y="35"/>
                    <a:pt x="3" y="34"/>
                    <a:pt x="2" y="32"/>
                  </a:cubicBezTo>
                  <a:cubicBezTo>
                    <a:pt x="0" y="30"/>
                    <a:pt x="0" y="28"/>
                    <a:pt x="0" y="25"/>
                  </a:cubicBezTo>
                  <a:cubicBezTo>
                    <a:pt x="0" y="22"/>
                    <a:pt x="1" y="19"/>
                    <a:pt x="3" y="18"/>
                  </a:cubicBezTo>
                  <a:cubicBezTo>
                    <a:pt x="5" y="16"/>
                    <a:pt x="7" y="15"/>
                    <a:pt x="11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8"/>
                    <a:pt x="14" y="6"/>
                    <a:pt x="13" y="5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7" y="3"/>
                    <a:pt x="5" y="3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12" y="0"/>
                    <a:pt x="14" y="1"/>
                    <a:pt x="15" y="3"/>
                  </a:cubicBezTo>
                  <a:cubicBezTo>
                    <a:pt x="17" y="4"/>
                    <a:pt x="17" y="7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5" y="34"/>
                  </a:lnTo>
                  <a:close/>
                  <a:moveTo>
                    <a:pt x="8" y="32"/>
                  </a:moveTo>
                  <a:cubicBezTo>
                    <a:pt x="10" y="32"/>
                    <a:pt x="11" y="31"/>
                    <a:pt x="13" y="29"/>
                  </a:cubicBezTo>
                  <a:cubicBezTo>
                    <a:pt x="14" y="27"/>
                    <a:pt x="14" y="24"/>
                    <a:pt x="14" y="2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7"/>
                    <a:pt x="6" y="18"/>
                    <a:pt x="5" y="19"/>
                  </a:cubicBezTo>
                  <a:cubicBezTo>
                    <a:pt x="4" y="21"/>
                    <a:pt x="3" y="23"/>
                    <a:pt x="3" y="25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5" y="32"/>
                    <a:pt x="6" y="32"/>
                    <a:pt x="8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72">
              <a:extLst>
                <a:ext uri="{FF2B5EF4-FFF2-40B4-BE49-F238E27FC236}">
                  <a16:creationId xmlns:a16="http://schemas.microsoft.com/office/drawing/2014/main" id="{4FBFDF10-DC43-4F42-AAD0-0F596E038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8913" y="5197475"/>
              <a:ext cx="6350" cy="10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73">
              <a:extLst>
                <a:ext uri="{FF2B5EF4-FFF2-40B4-BE49-F238E27FC236}">
                  <a16:creationId xmlns:a16="http://schemas.microsoft.com/office/drawing/2014/main" id="{20E2682D-2B47-46C1-A6D6-0F55C4352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9325" y="4921250"/>
              <a:ext cx="111125" cy="119063"/>
            </a:xfrm>
            <a:custGeom>
              <a:avLst/>
              <a:gdLst>
                <a:gd name="T0" fmla="*/ 20 w 51"/>
                <a:gd name="T1" fmla="*/ 55 h 55"/>
                <a:gd name="T2" fmla="*/ 9 w 51"/>
                <a:gd name="T3" fmla="*/ 8 h 55"/>
                <a:gd name="T4" fmla="*/ 9 w 51"/>
                <a:gd name="T5" fmla="*/ 8 h 55"/>
                <a:gd name="T6" fmla="*/ 10 w 51"/>
                <a:gd name="T7" fmla="*/ 18 h 55"/>
                <a:gd name="T8" fmla="*/ 10 w 51"/>
                <a:gd name="T9" fmla="*/ 55 h 55"/>
                <a:gd name="T10" fmla="*/ 0 w 51"/>
                <a:gd name="T11" fmla="*/ 55 h 55"/>
                <a:gd name="T12" fmla="*/ 0 w 51"/>
                <a:gd name="T13" fmla="*/ 0 h 55"/>
                <a:gd name="T14" fmla="*/ 16 w 51"/>
                <a:gd name="T15" fmla="*/ 0 h 55"/>
                <a:gd name="T16" fmla="*/ 25 w 51"/>
                <a:gd name="T17" fmla="*/ 43 h 55"/>
                <a:gd name="T18" fmla="*/ 26 w 51"/>
                <a:gd name="T19" fmla="*/ 43 h 55"/>
                <a:gd name="T20" fmla="*/ 35 w 51"/>
                <a:gd name="T21" fmla="*/ 0 h 55"/>
                <a:gd name="T22" fmla="*/ 51 w 51"/>
                <a:gd name="T23" fmla="*/ 0 h 55"/>
                <a:gd name="T24" fmla="*/ 51 w 51"/>
                <a:gd name="T25" fmla="*/ 55 h 55"/>
                <a:gd name="T26" fmla="*/ 41 w 51"/>
                <a:gd name="T27" fmla="*/ 55 h 55"/>
                <a:gd name="T28" fmla="*/ 41 w 51"/>
                <a:gd name="T29" fmla="*/ 17 h 55"/>
                <a:gd name="T30" fmla="*/ 42 w 51"/>
                <a:gd name="T31" fmla="*/ 8 h 55"/>
                <a:gd name="T32" fmla="*/ 42 w 51"/>
                <a:gd name="T33" fmla="*/ 8 h 55"/>
                <a:gd name="T34" fmla="*/ 31 w 51"/>
                <a:gd name="T35" fmla="*/ 55 h 55"/>
                <a:gd name="T36" fmla="*/ 20 w 51"/>
                <a:gd name="T3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5">
                  <a:moveTo>
                    <a:pt x="20" y="55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1"/>
                    <a:pt x="10" y="15"/>
                    <a:pt x="10" y="18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4"/>
                    <a:pt x="42" y="11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0" y="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74">
              <a:extLst>
                <a:ext uri="{FF2B5EF4-FFF2-40B4-BE49-F238E27FC236}">
                  <a16:creationId xmlns:a16="http://schemas.microsoft.com/office/drawing/2014/main" id="{C89B85E0-EC2F-4A06-A120-0E96DEA07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4738" y="4911725"/>
              <a:ext cx="23813" cy="128588"/>
            </a:xfrm>
            <a:custGeom>
              <a:avLst/>
              <a:gdLst>
                <a:gd name="T0" fmla="*/ 0 w 11"/>
                <a:gd name="T1" fmla="*/ 6 h 59"/>
                <a:gd name="T2" fmla="*/ 1 w 11"/>
                <a:gd name="T3" fmla="*/ 2 h 59"/>
                <a:gd name="T4" fmla="*/ 6 w 11"/>
                <a:gd name="T5" fmla="*/ 0 h 59"/>
                <a:gd name="T6" fmla="*/ 10 w 11"/>
                <a:gd name="T7" fmla="*/ 2 h 59"/>
                <a:gd name="T8" fmla="*/ 11 w 11"/>
                <a:gd name="T9" fmla="*/ 6 h 59"/>
                <a:gd name="T10" fmla="*/ 9 w 11"/>
                <a:gd name="T11" fmla="*/ 10 h 59"/>
                <a:gd name="T12" fmla="*/ 6 w 11"/>
                <a:gd name="T13" fmla="*/ 11 h 59"/>
                <a:gd name="T14" fmla="*/ 2 w 11"/>
                <a:gd name="T15" fmla="*/ 10 h 59"/>
                <a:gd name="T16" fmla="*/ 0 w 11"/>
                <a:gd name="T17" fmla="*/ 6 h 59"/>
                <a:gd name="T18" fmla="*/ 11 w 11"/>
                <a:gd name="T19" fmla="*/ 59 h 59"/>
                <a:gd name="T20" fmla="*/ 0 w 11"/>
                <a:gd name="T21" fmla="*/ 59 h 59"/>
                <a:gd name="T22" fmla="*/ 0 w 11"/>
                <a:gd name="T23" fmla="*/ 17 h 59"/>
                <a:gd name="T24" fmla="*/ 11 w 11"/>
                <a:gd name="T25" fmla="*/ 17 h 59"/>
                <a:gd name="T26" fmla="*/ 11 w 11"/>
                <a:gd name="T2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9">
                  <a:moveTo>
                    <a:pt x="0" y="6"/>
                  </a:moveTo>
                  <a:cubicBezTo>
                    <a:pt x="0" y="4"/>
                    <a:pt x="1" y="3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7" y="0"/>
                    <a:pt x="9" y="1"/>
                    <a:pt x="10" y="2"/>
                  </a:cubicBezTo>
                  <a:cubicBezTo>
                    <a:pt x="10" y="3"/>
                    <a:pt x="11" y="4"/>
                    <a:pt x="11" y="6"/>
                  </a:cubicBezTo>
                  <a:cubicBezTo>
                    <a:pt x="11" y="8"/>
                    <a:pt x="10" y="9"/>
                    <a:pt x="9" y="10"/>
                  </a:cubicBezTo>
                  <a:cubicBezTo>
                    <a:pt x="8" y="11"/>
                    <a:pt x="7" y="11"/>
                    <a:pt x="6" y="11"/>
                  </a:cubicBezTo>
                  <a:cubicBezTo>
                    <a:pt x="4" y="11"/>
                    <a:pt x="3" y="11"/>
                    <a:pt x="2" y="10"/>
                  </a:cubicBezTo>
                  <a:cubicBezTo>
                    <a:pt x="1" y="9"/>
                    <a:pt x="0" y="8"/>
                    <a:pt x="0" y="6"/>
                  </a:cubicBezTo>
                  <a:close/>
                  <a:moveTo>
                    <a:pt x="11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lnTo>
                    <a:pt x="11" y="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75">
              <a:extLst>
                <a:ext uri="{FF2B5EF4-FFF2-40B4-BE49-F238E27FC236}">
                  <a16:creationId xmlns:a16="http://schemas.microsoft.com/office/drawing/2014/main" id="{B1AA5812-37F5-43CF-AEF2-885F64024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663" y="4946650"/>
              <a:ext cx="53975" cy="96838"/>
            </a:xfrm>
            <a:custGeom>
              <a:avLst/>
              <a:gdLst>
                <a:gd name="T0" fmla="*/ 15 w 25"/>
                <a:gd name="T1" fmla="*/ 44 h 44"/>
                <a:gd name="T2" fmla="*/ 4 w 25"/>
                <a:gd name="T3" fmla="*/ 38 h 44"/>
                <a:gd name="T4" fmla="*/ 0 w 25"/>
                <a:gd name="T5" fmla="*/ 22 h 44"/>
                <a:gd name="T6" fmla="*/ 3 w 25"/>
                <a:gd name="T7" fmla="*/ 6 h 44"/>
                <a:gd name="T8" fmla="*/ 15 w 25"/>
                <a:gd name="T9" fmla="*/ 0 h 44"/>
                <a:gd name="T10" fmla="*/ 20 w 25"/>
                <a:gd name="T11" fmla="*/ 1 h 44"/>
                <a:gd name="T12" fmla="*/ 25 w 25"/>
                <a:gd name="T13" fmla="*/ 3 h 44"/>
                <a:gd name="T14" fmla="*/ 22 w 25"/>
                <a:gd name="T15" fmla="*/ 11 h 44"/>
                <a:gd name="T16" fmla="*/ 16 w 25"/>
                <a:gd name="T17" fmla="*/ 9 h 44"/>
                <a:gd name="T18" fmla="*/ 11 w 25"/>
                <a:gd name="T19" fmla="*/ 12 h 44"/>
                <a:gd name="T20" fmla="*/ 10 w 25"/>
                <a:gd name="T21" fmla="*/ 22 h 44"/>
                <a:gd name="T22" fmla="*/ 11 w 25"/>
                <a:gd name="T23" fmla="*/ 32 h 44"/>
                <a:gd name="T24" fmla="*/ 16 w 25"/>
                <a:gd name="T25" fmla="*/ 35 h 44"/>
                <a:gd name="T26" fmla="*/ 24 w 25"/>
                <a:gd name="T27" fmla="*/ 32 h 44"/>
                <a:gd name="T28" fmla="*/ 24 w 25"/>
                <a:gd name="T29" fmla="*/ 41 h 44"/>
                <a:gd name="T30" fmla="*/ 15 w 25"/>
                <a:gd name="T3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4">
                  <a:moveTo>
                    <a:pt x="15" y="44"/>
                  </a:moveTo>
                  <a:cubicBezTo>
                    <a:pt x="10" y="44"/>
                    <a:pt x="6" y="42"/>
                    <a:pt x="4" y="38"/>
                  </a:cubicBezTo>
                  <a:cubicBezTo>
                    <a:pt x="1" y="35"/>
                    <a:pt x="0" y="29"/>
                    <a:pt x="0" y="22"/>
                  </a:cubicBezTo>
                  <a:cubicBezTo>
                    <a:pt x="0" y="15"/>
                    <a:pt x="1" y="9"/>
                    <a:pt x="3" y="6"/>
                  </a:cubicBezTo>
                  <a:cubicBezTo>
                    <a:pt x="6" y="2"/>
                    <a:pt x="10" y="0"/>
                    <a:pt x="15" y="0"/>
                  </a:cubicBezTo>
                  <a:cubicBezTo>
                    <a:pt x="17" y="0"/>
                    <a:pt x="18" y="0"/>
                    <a:pt x="20" y="1"/>
                  </a:cubicBezTo>
                  <a:cubicBezTo>
                    <a:pt x="22" y="1"/>
                    <a:pt x="23" y="2"/>
                    <a:pt x="25" y="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0" y="9"/>
                    <a:pt x="18" y="9"/>
                    <a:pt x="16" y="9"/>
                  </a:cubicBezTo>
                  <a:cubicBezTo>
                    <a:pt x="14" y="9"/>
                    <a:pt x="12" y="10"/>
                    <a:pt x="11" y="12"/>
                  </a:cubicBezTo>
                  <a:cubicBezTo>
                    <a:pt x="11" y="14"/>
                    <a:pt x="10" y="18"/>
                    <a:pt x="10" y="22"/>
                  </a:cubicBezTo>
                  <a:cubicBezTo>
                    <a:pt x="10" y="26"/>
                    <a:pt x="11" y="30"/>
                    <a:pt x="11" y="32"/>
                  </a:cubicBezTo>
                  <a:cubicBezTo>
                    <a:pt x="12" y="34"/>
                    <a:pt x="14" y="35"/>
                    <a:pt x="16" y="35"/>
                  </a:cubicBezTo>
                  <a:cubicBezTo>
                    <a:pt x="19" y="35"/>
                    <a:pt x="21" y="34"/>
                    <a:pt x="24" y="32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3"/>
                    <a:pt x="18" y="44"/>
                    <a:pt x="15" y="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6">
              <a:extLst>
                <a:ext uri="{FF2B5EF4-FFF2-40B4-BE49-F238E27FC236}">
                  <a16:creationId xmlns:a16="http://schemas.microsoft.com/office/drawing/2014/main" id="{7B71C3AE-4988-4658-9E98-E4F7E59D7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4946650"/>
              <a:ext cx="47625" cy="93663"/>
            </a:xfrm>
            <a:custGeom>
              <a:avLst/>
              <a:gdLst>
                <a:gd name="T0" fmla="*/ 18 w 22"/>
                <a:gd name="T1" fmla="*/ 0 h 43"/>
                <a:gd name="T2" fmla="*/ 22 w 22"/>
                <a:gd name="T3" fmla="*/ 1 h 43"/>
                <a:gd name="T4" fmla="*/ 21 w 22"/>
                <a:gd name="T5" fmla="*/ 10 h 43"/>
                <a:gd name="T6" fmla="*/ 18 w 22"/>
                <a:gd name="T7" fmla="*/ 10 h 43"/>
                <a:gd name="T8" fmla="*/ 12 w 22"/>
                <a:gd name="T9" fmla="*/ 13 h 43"/>
                <a:gd name="T10" fmla="*/ 10 w 22"/>
                <a:gd name="T11" fmla="*/ 21 h 43"/>
                <a:gd name="T12" fmla="*/ 10 w 22"/>
                <a:gd name="T13" fmla="*/ 43 h 43"/>
                <a:gd name="T14" fmla="*/ 0 w 22"/>
                <a:gd name="T15" fmla="*/ 43 h 43"/>
                <a:gd name="T16" fmla="*/ 0 w 22"/>
                <a:gd name="T17" fmla="*/ 1 h 43"/>
                <a:gd name="T18" fmla="*/ 8 w 22"/>
                <a:gd name="T19" fmla="*/ 1 h 43"/>
                <a:gd name="T20" fmla="*/ 10 w 22"/>
                <a:gd name="T21" fmla="*/ 7 h 43"/>
                <a:gd name="T22" fmla="*/ 10 w 22"/>
                <a:gd name="T23" fmla="*/ 7 h 43"/>
                <a:gd name="T24" fmla="*/ 13 w 22"/>
                <a:gd name="T25" fmla="*/ 2 h 43"/>
                <a:gd name="T26" fmla="*/ 18 w 22"/>
                <a:gd name="T2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43">
                  <a:moveTo>
                    <a:pt x="18" y="0"/>
                  </a:moveTo>
                  <a:cubicBezTo>
                    <a:pt x="19" y="0"/>
                    <a:pt x="21" y="0"/>
                    <a:pt x="22" y="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9" y="10"/>
                    <a:pt x="18" y="10"/>
                  </a:cubicBezTo>
                  <a:cubicBezTo>
                    <a:pt x="15" y="10"/>
                    <a:pt x="13" y="11"/>
                    <a:pt x="12" y="13"/>
                  </a:cubicBezTo>
                  <a:cubicBezTo>
                    <a:pt x="11" y="15"/>
                    <a:pt x="10" y="18"/>
                    <a:pt x="10" y="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2" y="3"/>
                    <a:pt x="13" y="2"/>
                  </a:cubicBezTo>
                  <a:cubicBezTo>
                    <a:pt x="15" y="1"/>
                    <a:pt x="16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77">
              <a:extLst>
                <a:ext uri="{FF2B5EF4-FFF2-40B4-BE49-F238E27FC236}">
                  <a16:creationId xmlns:a16="http://schemas.microsoft.com/office/drawing/2014/main" id="{BF61B9EC-2C97-4CA5-9841-65606FDF22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0788" y="4946650"/>
              <a:ext cx="71438" cy="96838"/>
            </a:xfrm>
            <a:custGeom>
              <a:avLst/>
              <a:gdLst>
                <a:gd name="T0" fmla="*/ 33 w 33"/>
                <a:gd name="T1" fmla="*/ 22 h 44"/>
                <a:gd name="T2" fmla="*/ 28 w 33"/>
                <a:gd name="T3" fmla="*/ 38 h 44"/>
                <a:gd name="T4" fmla="*/ 16 w 33"/>
                <a:gd name="T5" fmla="*/ 44 h 44"/>
                <a:gd name="T6" fmla="*/ 8 w 33"/>
                <a:gd name="T7" fmla="*/ 41 h 44"/>
                <a:gd name="T8" fmla="*/ 2 w 33"/>
                <a:gd name="T9" fmla="*/ 33 h 44"/>
                <a:gd name="T10" fmla="*/ 0 w 33"/>
                <a:gd name="T11" fmla="*/ 22 h 44"/>
                <a:gd name="T12" fmla="*/ 4 w 33"/>
                <a:gd name="T13" fmla="*/ 6 h 44"/>
                <a:gd name="T14" fmla="*/ 16 w 33"/>
                <a:gd name="T15" fmla="*/ 0 h 44"/>
                <a:gd name="T16" fmla="*/ 28 w 33"/>
                <a:gd name="T17" fmla="*/ 6 h 44"/>
                <a:gd name="T18" fmla="*/ 33 w 33"/>
                <a:gd name="T19" fmla="*/ 22 h 44"/>
                <a:gd name="T20" fmla="*/ 10 w 33"/>
                <a:gd name="T21" fmla="*/ 22 h 44"/>
                <a:gd name="T22" fmla="*/ 12 w 33"/>
                <a:gd name="T23" fmla="*/ 32 h 44"/>
                <a:gd name="T24" fmla="*/ 16 w 33"/>
                <a:gd name="T25" fmla="*/ 35 h 44"/>
                <a:gd name="T26" fmla="*/ 22 w 33"/>
                <a:gd name="T27" fmla="*/ 22 h 44"/>
                <a:gd name="T28" fmla="*/ 21 w 33"/>
                <a:gd name="T29" fmla="*/ 12 h 44"/>
                <a:gd name="T30" fmla="*/ 16 w 33"/>
                <a:gd name="T31" fmla="*/ 9 h 44"/>
                <a:gd name="T32" fmla="*/ 12 w 33"/>
                <a:gd name="T33" fmla="*/ 12 h 44"/>
                <a:gd name="T34" fmla="*/ 10 w 33"/>
                <a:gd name="T3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4">
                  <a:moveTo>
                    <a:pt x="33" y="22"/>
                  </a:moveTo>
                  <a:cubicBezTo>
                    <a:pt x="33" y="29"/>
                    <a:pt x="31" y="34"/>
                    <a:pt x="28" y="38"/>
                  </a:cubicBezTo>
                  <a:cubicBezTo>
                    <a:pt x="25" y="42"/>
                    <a:pt x="21" y="44"/>
                    <a:pt x="16" y="44"/>
                  </a:cubicBezTo>
                  <a:cubicBezTo>
                    <a:pt x="13" y="44"/>
                    <a:pt x="10" y="43"/>
                    <a:pt x="8" y="41"/>
                  </a:cubicBezTo>
                  <a:cubicBezTo>
                    <a:pt x="5" y="39"/>
                    <a:pt x="3" y="37"/>
                    <a:pt x="2" y="33"/>
                  </a:cubicBezTo>
                  <a:cubicBezTo>
                    <a:pt x="0" y="30"/>
                    <a:pt x="0" y="26"/>
                    <a:pt x="0" y="22"/>
                  </a:cubicBezTo>
                  <a:cubicBezTo>
                    <a:pt x="0" y="15"/>
                    <a:pt x="1" y="10"/>
                    <a:pt x="4" y="6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1" y="0"/>
                    <a:pt x="25" y="2"/>
                    <a:pt x="28" y="6"/>
                  </a:cubicBezTo>
                  <a:cubicBezTo>
                    <a:pt x="31" y="10"/>
                    <a:pt x="33" y="15"/>
                    <a:pt x="33" y="22"/>
                  </a:cubicBezTo>
                  <a:close/>
                  <a:moveTo>
                    <a:pt x="10" y="22"/>
                  </a:moveTo>
                  <a:cubicBezTo>
                    <a:pt x="10" y="26"/>
                    <a:pt x="11" y="30"/>
                    <a:pt x="12" y="32"/>
                  </a:cubicBezTo>
                  <a:cubicBezTo>
                    <a:pt x="12" y="34"/>
                    <a:pt x="14" y="35"/>
                    <a:pt x="16" y="35"/>
                  </a:cubicBezTo>
                  <a:cubicBezTo>
                    <a:pt x="20" y="35"/>
                    <a:pt x="22" y="31"/>
                    <a:pt x="22" y="22"/>
                  </a:cubicBezTo>
                  <a:cubicBezTo>
                    <a:pt x="22" y="17"/>
                    <a:pt x="22" y="14"/>
                    <a:pt x="21" y="12"/>
                  </a:cubicBezTo>
                  <a:cubicBezTo>
                    <a:pt x="20" y="10"/>
                    <a:pt x="18" y="9"/>
                    <a:pt x="16" y="9"/>
                  </a:cubicBezTo>
                  <a:cubicBezTo>
                    <a:pt x="14" y="9"/>
                    <a:pt x="12" y="10"/>
                    <a:pt x="12" y="12"/>
                  </a:cubicBezTo>
                  <a:cubicBezTo>
                    <a:pt x="11" y="14"/>
                    <a:pt x="10" y="17"/>
                    <a:pt x="1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78">
              <a:extLst>
                <a:ext uri="{FF2B5EF4-FFF2-40B4-BE49-F238E27FC236}">
                  <a16:creationId xmlns:a16="http://schemas.microsoft.com/office/drawing/2014/main" id="{3CA16030-38EC-4286-8901-7A8124E28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4946650"/>
              <a:ext cx="50800" cy="96838"/>
            </a:xfrm>
            <a:custGeom>
              <a:avLst/>
              <a:gdLst>
                <a:gd name="T0" fmla="*/ 24 w 24"/>
                <a:gd name="T1" fmla="*/ 31 h 44"/>
                <a:gd name="T2" fmla="*/ 21 w 24"/>
                <a:gd name="T3" fmla="*/ 40 h 44"/>
                <a:gd name="T4" fmla="*/ 10 w 24"/>
                <a:gd name="T5" fmla="*/ 44 h 44"/>
                <a:gd name="T6" fmla="*/ 0 w 24"/>
                <a:gd name="T7" fmla="*/ 41 h 44"/>
                <a:gd name="T8" fmla="*/ 0 w 24"/>
                <a:gd name="T9" fmla="*/ 33 h 44"/>
                <a:gd name="T10" fmla="*/ 5 w 24"/>
                <a:gd name="T11" fmla="*/ 35 h 44"/>
                <a:gd name="T12" fmla="*/ 9 w 24"/>
                <a:gd name="T13" fmla="*/ 36 h 44"/>
                <a:gd name="T14" fmla="*/ 13 w 24"/>
                <a:gd name="T15" fmla="*/ 35 h 44"/>
                <a:gd name="T16" fmla="*/ 14 w 24"/>
                <a:gd name="T17" fmla="*/ 32 h 44"/>
                <a:gd name="T18" fmla="*/ 13 w 24"/>
                <a:gd name="T19" fmla="*/ 28 h 44"/>
                <a:gd name="T20" fmla="*/ 8 w 24"/>
                <a:gd name="T21" fmla="*/ 25 h 44"/>
                <a:gd name="T22" fmla="*/ 2 w 24"/>
                <a:gd name="T23" fmla="*/ 19 h 44"/>
                <a:gd name="T24" fmla="*/ 0 w 24"/>
                <a:gd name="T25" fmla="*/ 12 h 44"/>
                <a:gd name="T26" fmla="*/ 3 w 24"/>
                <a:gd name="T27" fmla="*/ 3 h 44"/>
                <a:gd name="T28" fmla="*/ 14 w 24"/>
                <a:gd name="T29" fmla="*/ 0 h 44"/>
                <a:gd name="T30" fmla="*/ 24 w 24"/>
                <a:gd name="T31" fmla="*/ 3 h 44"/>
                <a:gd name="T32" fmla="*/ 21 w 24"/>
                <a:gd name="T33" fmla="*/ 10 h 44"/>
                <a:gd name="T34" fmla="*/ 14 w 24"/>
                <a:gd name="T35" fmla="*/ 8 h 44"/>
                <a:gd name="T36" fmla="*/ 11 w 24"/>
                <a:gd name="T37" fmla="*/ 9 h 44"/>
                <a:gd name="T38" fmla="*/ 10 w 24"/>
                <a:gd name="T39" fmla="*/ 12 h 44"/>
                <a:gd name="T40" fmla="*/ 11 w 24"/>
                <a:gd name="T41" fmla="*/ 15 h 44"/>
                <a:gd name="T42" fmla="*/ 15 w 24"/>
                <a:gd name="T43" fmla="*/ 18 h 44"/>
                <a:gd name="T44" fmla="*/ 21 w 24"/>
                <a:gd name="T45" fmla="*/ 22 h 44"/>
                <a:gd name="T46" fmla="*/ 23 w 24"/>
                <a:gd name="T47" fmla="*/ 26 h 44"/>
                <a:gd name="T48" fmla="*/ 24 w 24"/>
                <a:gd name="T4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4">
                  <a:moveTo>
                    <a:pt x="24" y="31"/>
                  </a:moveTo>
                  <a:cubicBezTo>
                    <a:pt x="24" y="35"/>
                    <a:pt x="23" y="38"/>
                    <a:pt x="21" y="40"/>
                  </a:cubicBezTo>
                  <a:cubicBezTo>
                    <a:pt x="18" y="43"/>
                    <a:pt x="15" y="44"/>
                    <a:pt x="10" y="44"/>
                  </a:cubicBezTo>
                  <a:cubicBezTo>
                    <a:pt x="6" y="44"/>
                    <a:pt x="2" y="43"/>
                    <a:pt x="0" y="4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4"/>
                    <a:pt x="5" y="35"/>
                  </a:cubicBezTo>
                  <a:cubicBezTo>
                    <a:pt x="6" y="36"/>
                    <a:pt x="8" y="36"/>
                    <a:pt x="9" y="36"/>
                  </a:cubicBezTo>
                  <a:cubicBezTo>
                    <a:pt x="11" y="36"/>
                    <a:pt x="12" y="36"/>
                    <a:pt x="13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4" y="30"/>
                    <a:pt x="14" y="29"/>
                    <a:pt x="13" y="28"/>
                  </a:cubicBezTo>
                  <a:cubicBezTo>
                    <a:pt x="12" y="27"/>
                    <a:pt x="11" y="26"/>
                    <a:pt x="8" y="25"/>
                  </a:cubicBezTo>
                  <a:cubicBezTo>
                    <a:pt x="5" y="23"/>
                    <a:pt x="3" y="21"/>
                    <a:pt x="2" y="19"/>
                  </a:cubicBezTo>
                  <a:cubicBezTo>
                    <a:pt x="0" y="17"/>
                    <a:pt x="0" y="14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17" y="0"/>
                    <a:pt x="21" y="1"/>
                    <a:pt x="24" y="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8" y="9"/>
                    <a:pt x="16" y="8"/>
                    <a:pt x="14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0" y="10"/>
                    <a:pt x="10" y="11"/>
                    <a:pt x="10" y="12"/>
                  </a:cubicBezTo>
                  <a:cubicBezTo>
                    <a:pt x="10" y="13"/>
                    <a:pt x="10" y="14"/>
                    <a:pt x="11" y="15"/>
                  </a:cubicBezTo>
                  <a:cubicBezTo>
                    <a:pt x="12" y="15"/>
                    <a:pt x="13" y="17"/>
                    <a:pt x="15" y="18"/>
                  </a:cubicBezTo>
                  <a:cubicBezTo>
                    <a:pt x="18" y="19"/>
                    <a:pt x="20" y="21"/>
                    <a:pt x="21" y="22"/>
                  </a:cubicBezTo>
                  <a:cubicBezTo>
                    <a:pt x="22" y="23"/>
                    <a:pt x="23" y="24"/>
                    <a:pt x="23" y="26"/>
                  </a:cubicBezTo>
                  <a:cubicBezTo>
                    <a:pt x="24" y="27"/>
                    <a:pt x="24" y="29"/>
                    <a:pt x="24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79">
              <a:extLst>
                <a:ext uri="{FF2B5EF4-FFF2-40B4-BE49-F238E27FC236}">
                  <a16:creationId xmlns:a16="http://schemas.microsoft.com/office/drawing/2014/main" id="{52A1CC32-C743-4CB1-9320-B4F201EE7D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0488" y="4946650"/>
              <a:ext cx="71438" cy="96838"/>
            </a:xfrm>
            <a:custGeom>
              <a:avLst/>
              <a:gdLst>
                <a:gd name="T0" fmla="*/ 33 w 33"/>
                <a:gd name="T1" fmla="*/ 22 h 44"/>
                <a:gd name="T2" fmla="*/ 28 w 33"/>
                <a:gd name="T3" fmla="*/ 38 h 44"/>
                <a:gd name="T4" fmla="*/ 16 w 33"/>
                <a:gd name="T5" fmla="*/ 44 h 44"/>
                <a:gd name="T6" fmla="*/ 8 w 33"/>
                <a:gd name="T7" fmla="*/ 41 h 44"/>
                <a:gd name="T8" fmla="*/ 2 w 33"/>
                <a:gd name="T9" fmla="*/ 33 h 44"/>
                <a:gd name="T10" fmla="*/ 0 w 33"/>
                <a:gd name="T11" fmla="*/ 22 h 44"/>
                <a:gd name="T12" fmla="*/ 4 w 33"/>
                <a:gd name="T13" fmla="*/ 6 h 44"/>
                <a:gd name="T14" fmla="*/ 16 w 33"/>
                <a:gd name="T15" fmla="*/ 0 h 44"/>
                <a:gd name="T16" fmla="*/ 28 w 33"/>
                <a:gd name="T17" fmla="*/ 6 h 44"/>
                <a:gd name="T18" fmla="*/ 33 w 33"/>
                <a:gd name="T19" fmla="*/ 22 h 44"/>
                <a:gd name="T20" fmla="*/ 10 w 33"/>
                <a:gd name="T21" fmla="*/ 22 h 44"/>
                <a:gd name="T22" fmla="*/ 12 w 33"/>
                <a:gd name="T23" fmla="*/ 32 h 44"/>
                <a:gd name="T24" fmla="*/ 16 w 33"/>
                <a:gd name="T25" fmla="*/ 35 h 44"/>
                <a:gd name="T26" fmla="*/ 22 w 33"/>
                <a:gd name="T27" fmla="*/ 22 h 44"/>
                <a:gd name="T28" fmla="*/ 21 w 33"/>
                <a:gd name="T29" fmla="*/ 12 h 44"/>
                <a:gd name="T30" fmla="*/ 16 w 33"/>
                <a:gd name="T31" fmla="*/ 9 h 44"/>
                <a:gd name="T32" fmla="*/ 12 w 33"/>
                <a:gd name="T33" fmla="*/ 12 h 44"/>
                <a:gd name="T34" fmla="*/ 10 w 33"/>
                <a:gd name="T3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4">
                  <a:moveTo>
                    <a:pt x="33" y="22"/>
                  </a:moveTo>
                  <a:cubicBezTo>
                    <a:pt x="33" y="29"/>
                    <a:pt x="31" y="34"/>
                    <a:pt x="28" y="38"/>
                  </a:cubicBezTo>
                  <a:cubicBezTo>
                    <a:pt x="25" y="42"/>
                    <a:pt x="21" y="44"/>
                    <a:pt x="16" y="44"/>
                  </a:cubicBezTo>
                  <a:cubicBezTo>
                    <a:pt x="13" y="44"/>
                    <a:pt x="10" y="43"/>
                    <a:pt x="8" y="41"/>
                  </a:cubicBezTo>
                  <a:cubicBezTo>
                    <a:pt x="5" y="39"/>
                    <a:pt x="3" y="37"/>
                    <a:pt x="2" y="33"/>
                  </a:cubicBezTo>
                  <a:cubicBezTo>
                    <a:pt x="0" y="30"/>
                    <a:pt x="0" y="26"/>
                    <a:pt x="0" y="22"/>
                  </a:cubicBezTo>
                  <a:cubicBezTo>
                    <a:pt x="0" y="15"/>
                    <a:pt x="1" y="10"/>
                    <a:pt x="4" y="6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1" y="0"/>
                    <a:pt x="25" y="2"/>
                    <a:pt x="28" y="6"/>
                  </a:cubicBezTo>
                  <a:cubicBezTo>
                    <a:pt x="31" y="10"/>
                    <a:pt x="33" y="15"/>
                    <a:pt x="33" y="22"/>
                  </a:cubicBezTo>
                  <a:close/>
                  <a:moveTo>
                    <a:pt x="10" y="22"/>
                  </a:moveTo>
                  <a:cubicBezTo>
                    <a:pt x="10" y="26"/>
                    <a:pt x="11" y="30"/>
                    <a:pt x="12" y="32"/>
                  </a:cubicBezTo>
                  <a:cubicBezTo>
                    <a:pt x="12" y="34"/>
                    <a:pt x="14" y="35"/>
                    <a:pt x="16" y="35"/>
                  </a:cubicBezTo>
                  <a:cubicBezTo>
                    <a:pt x="20" y="35"/>
                    <a:pt x="22" y="31"/>
                    <a:pt x="22" y="22"/>
                  </a:cubicBezTo>
                  <a:cubicBezTo>
                    <a:pt x="22" y="17"/>
                    <a:pt x="22" y="14"/>
                    <a:pt x="21" y="12"/>
                  </a:cubicBezTo>
                  <a:cubicBezTo>
                    <a:pt x="20" y="10"/>
                    <a:pt x="18" y="9"/>
                    <a:pt x="16" y="9"/>
                  </a:cubicBezTo>
                  <a:cubicBezTo>
                    <a:pt x="14" y="9"/>
                    <a:pt x="12" y="10"/>
                    <a:pt x="12" y="12"/>
                  </a:cubicBezTo>
                  <a:cubicBezTo>
                    <a:pt x="11" y="14"/>
                    <a:pt x="10" y="17"/>
                    <a:pt x="1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80">
              <a:extLst>
                <a:ext uri="{FF2B5EF4-FFF2-40B4-BE49-F238E27FC236}">
                  <a16:creationId xmlns:a16="http://schemas.microsoft.com/office/drawing/2014/main" id="{E423E714-684C-44AD-931F-6F77C97C4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0" y="4911725"/>
              <a:ext cx="53975" cy="128588"/>
            </a:xfrm>
            <a:custGeom>
              <a:avLst/>
              <a:gdLst>
                <a:gd name="T0" fmla="*/ 22 w 25"/>
                <a:gd name="T1" fmla="*/ 25 h 59"/>
                <a:gd name="T2" fmla="*/ 15 w 25"/>
                <a:gd name="T3" fmla="*/ 25 h 59"/>
                <a:gd name="T4" fmla="*/ 15 w 25"/>
                <a:gd name="T5" fmla="*/ 59 h 59"/>
                <a:gd name="T6" fmla="*/ 5 w 25"/>
                <a:gd name="T7" fmla="*/ 59 h 59"/>
                <a:gd name="T8" fmla="*/ 5 w 25"/>
                <a:gd name="T9" fmla="*/ 25 h 59"/>
                <a:gd name="T10" fmla="*/ 0 w 25"/>
                <a:gd name="T11" fmla="*/ 25 h 59"/>
                <a:gd name="T12" fmla="*/ 0 w 25"/>
                <a:gd name="T13" fmla="*/ 20 h 59"/>
                <a:gd name="T14" fmla="*/ 5 w 25"/>
                <a:gd name="T15" fmla="*/ 17 h 59"/>
                <a:gd name="T16" fmla="*/ 5 w 25"/>
                <a:gd name="T17" fmla="*/ 14 h 59"/>
                <a:gd name="T18" fmla="*/ 8 w 25"/>
                <a:gd name="T19" fmla="*/ 3 h 59"/>
                <a:gd name="T20" fmla="*/ 18 w 25"/>
                <a:gd name="T21" fmla="*/ 0 h 59"/>
                <a:gd name="T22" fmla="*/ 25 w 25"/>
                <a:gd name="T23" fmla="*/ 1 h 59"/>
                <a:gd name="T24" fmla="*/ 23 w 25"/>
                <a:gd name="T25" fmla="*/ 9 h 59"/>
                <a:gd name="T26" fmla="*/ 19 w 25"/>
                <a:gd name="T27" fmla="*/ 8 h 59"/>
                <a:gd name="T28" fmla="*/ 16 w 25"/>
                <a:gd name="T29" fmla="*/ 10 h 59"/>
                <a:gd name="T30" fmla="*/ 15 w 25"/>
                <a:gd name="T31" fmla="*/ 14 h 59"/>
                <a:gd name="T32" fmla="*/ 15 w 25"/>
                <a:gd name="T33" fmla="*/ 17 h 59"/>
                <a:gd name="T34" fmla="*/ 22 w 25"/>
                <a:gd name="T35" fmla="*/ 17 h 59"/>
                <a:gd name="T36" fmla="*/ 22 w 25"/>
                <a:gd name="T37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59">
                  <a:moveTo>
                    <a:pt x="22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9"/>
                    <a:pt x="6" y="5"/>
                    <a:pt x="8" y="3"/>
                  </a:cubicBezTo>
                  <a:cubicBezTo>
                    <a:pt x="10" y="1"/>
                    <a:pt x="13" y="0"/>
                    <a:pt x="18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8" y="8"/>
                    <a:pt x="17" y="9"/>
                    <a:pt x="16" y="10"/>
                  </a:cubicBezTo>
                  <a:cubicBezTo>
                    <a:pt x="16" y="10"/>
                    <a:pt x="15" y="12"/>
                    <a:pt x="15" y="14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81">
              <a:extLst>
                <a:ext uri="{FF2B5EF4-FFF2-40B4-BE49-F238E27FC236}">
                  <a16:creationId xmlns:a16="http://schemas.microsoft.com/office/drawing/2014/main" id="{BC598E5E-5932-4989-BD36-80968AD0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5" y="4929187"/>
              <a:ext cx="47625" cy="114300"/>
            </a:xfrm>
            <a:custGeom>
              <a:avLst/>
              <a:gdLst>
                <a:gd name="T0" fmla="*/ 18 w 22"/>
                <a:gd name="T1" fmla="*/ 43 h 52"/>
                <a:gd name="T2" fmla="*/ 22 w 22"/>
                <a:gd name="T3" fmla="*/ 42 h 52"/>
                <a:gd name="T4" fmla="*/ 22 w 22"/>
                <a:gd name="T5" fmla="*/ 50 h 52"/>
                <a:gd name="T6" fmla="*/ 15 w 22"/>
                <a:gd name="T7" fmla="*/ 52 h 52"/>
                <a:gd name="T8" fmla="*/ 7 w 22"/>
                <a:gd name="T9" fmla="*/ 48 h 52"/>
                <a:gd name="T10" fmla="*/ 4 w 22"/>
                <a:gd name="T11" fmla="*/ 39 h 52"/>
                <a:gd name="T12" fmla="*/ 4 w 22"/>
                <a:gd name="T13" fmla="*/ 17 h 52"/>
                <a:gd name="T14" fmla="*/ 0 w 22"/>
                <a:gd name="T15" fmla="*/ 17 h 52"/>
                <a:gd name="T16" fmla="*/ 0 w 22"/>
                <a:gd name="T17" fmla="*/ 12 h 52"/>
                <a:gd name="T18" fmla="*/ 5 w 22"/>
                <a:gd name="T19" fmla="*/ 9 h 52"/>
                <a:gd name="T20" fmla="*/ 8 w 22"/>
                <a:gd name="T21" fmla="*/ 0 h 52"/>
                <a:gd name="T22" fmla="*/ 14 w 22"/>
                <a:gd name="T23" fmla="*/ 0 h 52"/>
                <a:gd name="T24" fmla="*/ 14 w 22"/>
                <a:gd name="T25" fmla="*/ 9 h 52"/>
                <a:gd name="T26" fmla="*/ 22 w 22"/>
                <a:gd name="T27" fmla="*/ 9 h 52"/>
                <a:gd name="T28" fmla="*/ 22 w 22"/>
                <a:gd name="T29" fmla="*/ 17 h 52"/>
                <a:gd name="T30" fmla="*/ 14 w 22"/>
                <a:gd name="T31" fmla="*/ 17 h 52"/>
                <a:gd name="T32" fmla="*/ 14 w 22"/>
                <a:gd name="T33" fmla="*/ 39 h 52"/>
                <a:gd name="T34" fmla="*/ 18 w 22"/>
                <a:gd name="T35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52">
                  <a:moveTo>
                    <a:pt x="18" y="43"/>
                  </a:moveTo>
                  <a:cubicBezTo>
                    <a:pt x="19" y="43"/>
                    <a:pt x="20" y="43"/>
                    <a:pt x="22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0" y="51"/>
                    <a:pt x="18" y="52"/>
                    <a:pt x="15" y="52"/>
                  </a:cubicBezTo>
                  <a:cubicBezTo>
                    <a:pt x="11" y="52"/>
                    <a:pt x="8" y="51"/>
                    <a:pt x="7" y="48"/>
                  </a:cubicBezTo>
                  <a:cubicBezTo>
                    <a:pt x="5" y="46"/>
                    <a:pt x="4" y="43"/>
                    <a:pt x="4" y="3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2"/>
                    <a:pt x="15" y="43"/>
                    <a:pt x="18" y="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82">
              <a:extLst>
                <a:ext uri="{FF2B5EF4-FFF2-40B4-BE49-F238E27FC236}">
                  <a16:creationId xmlns:a16="http://schemas.microsoft.com/office/drawing/2014/main" id="{FAA29F0C-8245-4DE9-9B94-C590F7A1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1650" y="5027612"/>
              <a:ext cx="119063" cy="141288"/>
            </a:xfrm>
            <a:custGeom>
              <a:avLst/>
              <a:gdLst>
                <a:gd name="T0" fmla="*/ 10 w 55"/>
                <a:gd name="T1" fmla="*/ 15 h 65"/>
                <a:gd name="T2" fmla="*/ 10 w 55"/>
                <a:gd name="T3" fmla="*/ 39 h 65"/>
                <a:gd name="T4" fmla="*/ 10 w 55"/>
                <a:gd name="T5" fmla="*/ 65 h 65"/>
                <a:gd name="T6" fmla="*/ 0 w 55"/>
                <a:gd name="T7" fmla="*/ 65 h 65"/>
                <a:gd name="T8" fmla="*/ 0 w 55"/>
                <a:gd name="T9" fmla="*/ 0 h 65"/>
                <a:gd name="T10" fmla="*/ 15 w 55"/>
                <a:gd name="T11" fmla="*/ 0 h 65"/>
                <a:gd name="T12" fmla="*/ 17 w 55"/>
                <a:gd name="T13" fmla="*/ 0 h 65"/>
                <a:gd name="T14" fmla="*/ 28 w 55"/>
                <a:gd name="T15" fmla="*/ 48 h 65"/>
                <a:gd name="T16" fmla="*/ 38 w 55"/>
                <a:gd name="T17" fmla="*/ 0 h 65"/>
                <a:gd name="T18" fmla="*/ 55 w 55"/>
                <a:gd name="T19" fmla="*/ 0 h 65"/>
                <a:gd name="T20" fmla="*/ 55 w 55"/>
                <a:gd name="T21" fmla="*/ 65 h 65"/>
                <a:gd name="T22" fmla="*/ 45 w 55"/>
                <a:gd name="T23" fmla="*/ 65 h 65"/>
                <a:gd name="T24" fmla="*/ 45 w 55"/>
                <a:gd name="T25" fmla="*/ 15 h 65"/>
                <a:gd name="T26" fmla="*/ 44 w 55"/>
                <a:gd name="T27" fmla="*/ 15 h 65"/>
                <a:gd name="T28" fmla="*/ 33 w 55"/>
                <a:gd name="T29" fmla="*/ 65 h 65"/>
                <a:gd name="T30" fmla="*/ 22 w 55"/>
                <a:gd name="T31" fmla="*/ 65 h 65"/>
                <a:gd name="T32" fmla="*/ 10 w 55"/>
                <a:gd name="T3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10" y="15"/>
                  </a:moveTo>
                  <a:cubicBezTo>
                    <a:pt x="10" y="22"/>
                    <a:pt x="10" y="31"/>
                    <a:pt x="10" y="39"/>
                  </a:cubicBezTo>
                  <a:cubicBezTo>
                    <a:pt x="10" y="48"/>
                    <a:pt x="10" y="56"/>
                    <a:pt x="10" y="65"/>
                  </a:cubicBezTo>
                  <a:cubicBezTo>
                    <a:pt x="6" y="65"/>
                    <a:pt x="3" y="65"/>
                    <a:pt x="0" y="65"/>
                  </a:cubicBezTo>
                  <a:cubicBezTo>
                    <a:pt x="0" y="44"/>
                    <a:pt x="0" y="22"/>
                    <a:pt x="0" y="0"/>
                  </a:cubicBezTo>
                  <a:cubicBezTo>
                    <a:pt x="5" y="0"/>
                    <a:pt x="15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25" y="33"/>
                    <a:pt x="28" y="48"/>
                  </a:cubicBezTo>
                  <a:cubicBezTo>
                    <a:pt x="31" y="33"/>
                    <a:pt x="35" y="17"/>
                    <a:pt x="38" y="0"/>
                  </a:cubicBezTo>
                  <a:cubicBezTo>
                    <a:pt x="44" y="0"/>
                    <a:pt x="49" y="0"/>
                    <a:pt x="55" y="0"/>
                  </a:cubicBezTo>
                  <a:cubicBezTo>
                    <a:pt x="55" y="22"/>
                    <a:pt x="55" y="43"/>
                    <a:pt x="55" y="65"/>
                  </a:cubicBezTo>
                  <a:cubicBezTo>
                    <a:pt x="52" y="65"/>
                    <a:pt x="48" y="65"/>
                    <a:pt x="45" y="65"/>
                  </a:cubicBezTo>
                  <a:cubicBezTo>
                    <a:pt x="45" y="48"/>
                    <a:pt x="45" y="31"/>
                    <a:pt x="45" y="15"/>
                  </a:cubicBezTo>
                  <a:cubicBezTo>
                    <a:pt x="45" y="15"/>
                    <a:pt x="44" y="15"/>
                    <a:pt x="44" y="15"/>
                  </a:cubicBezTo>
                  <a:cubicBezTo>
                    <a:pt x="41" y="31"/>
                    <a:pt x="37" y="48"/>
                    <a:pt x="33" y="65"/>
                  </a:cubicBezTo>
                  <a:cubicBezTo>
                    <a:pt x="29" y="65"/>
                    <a:pt x="26" y="65"/>
                    <a:pt x="22" y="65"/>
                  </a:cubicBezTo>
                  <a:cubicBezTo>
                    <a:pt x="18" y="48"/>
                    <a:pt x="14" y="3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83">
              <a:extLst>
                <a:ext uri="{FF2B5EF4-FFF2-40B4-BE49-F238E27FC236}">
                  <a16:creationId xmlns:a16="http://schemas.microsoft.com/office/drawing/2014/main" id="{A499B826-5089-496F-B667-C6C26C56F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775" y="5027612"/>
              <a:ext cx="85725" cy="141288"/>
            </a:xfrm>
            <a:custGeom>
              <a:avLst/>
              <a:gdLst>
                <a:gd name="T0" fmla="*/ 11 w 40"/>
                <a:gd name="T1" fmla="*/ 43 h 65"/>
                <a:gd name="T2" fmla="*/ 11 w 40"/>
                <a:gd name="T3" fmla="*/ 65 h 65"/>
                <a:gd name="T4" fmla="*/ 0 w 40"/>
                <a:gd name="T5" fmla="*/ 65 h 65"/>
                <a:gd name="T6" fmla="*/ 0 w 40"/>
                <a:gd name="T7" fmla="*/ 0 h 65"/>
                <a:gd name="T8" fmla="*/ 24 w 40"/>
                <a:gd name="T9" fmla="*/ 1 h 65"/>
                <a:gd name="T10" fmla="*/ 37 w 40"/>
                <a:gd name="T11" fmla="*/ 16 h 65"/>
                <a:gd name="T12" fmla="*/ 23 w 40"/>
                <a:gd name="T13" fmla="*/ 42 h 65"/>
                <a:gd name="T14" fmla="*/ 11 w 40"/>
                <a:gd name="T15" fmla="*/ 43 h 65"/>
                <a:gd name="T16" fmla="*/ 12 w 40"/>
                <a:gd name="T17" fmla="*/ 32 h 65"/>
                <a:gd name="T18" fmla="*/ 23 w 40"/>
                <a:gd name="T19" fmla="*/ 29 h 65"/>
                <a:gd name="T20" fmla="*/ 23 w 40"/>
                <a:gd name="T21" fmla="*/ 14 h 65"/>
                <a:gd name="T22" fmla="*/ 12 w 40"/>
                <a:gd name="T23" fmla="*/ 11 h 65"/>
                <a:gd name="T24" fmla="*/ 12 w 40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5">
                  <a:moveTo>
                    <a:pt x="11" y="43"/>
                  </a:moveTo>
                  <a:cubicBezTo>
                    <a:pt x="11" y="51"/>
                    <a:pt x="11" y="58"/>
                    <a:pt x="11" y="65"/>
                  </a:cubicBezTo>
                  <a:cubicBezTo>
                    <a:pt x="7" y="65"/>
                    <a:pt x="4" y="65"/>
                    <a:pt x="0" y="65"/>
                  </a:cubicBezTo>
                  <a:cubicBezTo>
                    <a:pt x="0" y="44"/>
                    <a:pt x="0" y="0"/>
                    <a:pt x="0" y="0"/>
                  </a:cubicBezTo>
                  <a:cubicBezTo>
                    <a:pt x="0" y="0"/>
                    <a:pt x="16" y="0"/>
                    <a:pt x="24" y="1"/>
                  </a:cubicBezTo>
                  <a:cubicBezTo>
                    <a:pt x="32" y="2"/>
                    <a:pt x="36" y="8"/>
                    <a:pt x="37" y="16"/>
                  </a:cubicBezTo>
                  <a:cubicBezTo>
                    <a:pt x="40" y="28"/>
                    <a:pt x="33" y="39"/>
                    <a:pt x="23" y="42"/>
                  </a:cubicBezTo>
                  <a:cubicBezTo>
                    <a:pt x="19" y="43"/>
                    <a:pt x="16" y="43"/>
                    <a:pt x="11" y="43"/>
                  </a:cubicBezTo>
                  <a:close/>
                  <a:moveTo>
                    <a:pt x="12" y="32"/>
                  </a:moveTo>
                  <a:cubicBezTo>
                    <a:pt x="12" y="32"/>
                    <a:pt x="21" y="32"/>
                    <a:pt x="23" y="29"/>
                  </a:cubicBezTo>
                  <a:cubicBezTo>
                    <a:pt x="25" y="25"/>
                    <a:pt x="25" y="17"/>
                    <a:pt x="23" y="14"/>
                  </a:cubicBezTo>
                  <a:cubicBezTo>
                    <a:pt x="20" y="11"/>
                    <a:pt x="12" y="11"/>
                    <a:pt x="12" y="11"/>
                  </a:cubicBezTo>
                  <a:cubicBezTo>
                    <a:pt x="12" y="18"/>
                    <a:pt x="12" y="25"/>
                    <a:pt x="1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84">
              <a:extLst>
                <a:ext uri="{FF2B5EF4-FFF2-40B4-BE49-F238E27FC236}">
                  <a16:creationId xmlns:a16="http://schemas.microsoft.com/office/drawing/2014/main" id="{6CB46C54-058F-40BC-BB7B-1866E6AF6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650" y="5027612"/>
              <a:ext cx="100013" cy="141288"/>
            </a:xfrm>
            <a:custGeom>
              <a:avLst/>
              <a:gdLst>
                <a:gd name="T0" fmla="*/ 24 w 46"/>
                <a:gd name="T1" fmla="*/ 50 h 65"/>
                <a:gd name="T2" fmla="*/ 34 w 46"/>
                <a:gd name="T3" fmla="*/ 0 h 65"/>
                <a:gd name="T4" fmla="*/ 46 w 46"/>
                <a:gd name="T5" fmla="*/ 0 h 65"/>
                <a:gd name="T6" fmla="*/ 30 w 46"/>
                <a:gd name="T7" fmla="*/ 65 h 65"/>
                <a:gd name="T8" fmla="*/ 17 w 46"/>
                <a:gd name="T9" fmla="*/ 65 h 65"/>
                <a:gd name="T10" fmla="*/ 0 w 46"/>
                <a:gd name="T11" fmla="*/ 0 h 65"/>
                <a:gd name="T12" fmla="*/ 13 w 46"/>
                <a:gd name="T13" fmla="*/ 0 h 65"/>
                <a:gd name="T14" fmla="*/ 24 w 46"/>
                <a:gd name="T15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5">
                  <a:moveTo>
                    <a:pt x="24" y="50"/>
                  </a:moveTo>
                  <a:cubicBezTo>
                    <a:pt x="27" y="34"/>
                    <a:pt x="30" y="17"/>
                    <a:pt x="34" y="0"/>
                  </a:cubicBezTo>
                  <a:cubicBezTo>
                    <a:pt x="38" y="0"/>
                    <a:pt x="42" y="0"/>
                    <a:pt x="46" y="0"/>
                  </a:cubicBezTo>
                  <a:cubicBezTo>
                    <a:pt x="41" y="22"/>
                    <a:pt x="30" y="65"/>
                    <a:pt x="30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5" y="19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7" y="17"/>
                    <a:pt x="20" y="34"/>
                    <a:pt x="24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A47A29-CCE7-4182-AC3F-D68EC69816D0}"/>
              </a:ext>
            </a:extLst>
          </p:cNvPr>
          <p:cNvGrpSpPr/>
          <p:nvPr userDrawn="1"/>
        </p:nvGrpSpPr>
        <p:grpSpPr>
          <a:xfrm>
            <a:off x="4106863" y="5267671"/>
            <a:ext cx="1560513" cy="434975"/>
            <a:chOff x="4106863" y="5535613"/>
            <a:chExt cx="1560513" cy="434975"/>
          </a:xfrm>
        </p:grpSpPr>
        <p:sp>
          <p:nvSpPr>
            <p:cNvPr id="122" name="Freeform 1002">
              <a:extLst>
                <a:ext uri="{FF2B5EF4-FFF2-40B4-BE49-F238E27FC236}">
                  <a16:creationId xmlns:a16="http://schemas.microsoft.com/office/drawing/2014/main" id="{173E5B3A-5311-4BC7-A6C8-5B23A7B0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546725"/>
              <a:ext cx="155575" cy="152400"/>
            </a:xfrm>
            <a:custGeom>
              <a:avLst/>
              <a:gdLst>
                <a:gd name="T0" fmla="*/ 72 w 72"/>
                <a:gd name="T1" fmla="*/ 70 h 70"/>
                <a:gd name="T2" fmla="*/ 64 w 72"/>
                <a:gd name="T3" fmla="*/ 70 h 70"/>
                <a:gd name="T4" fmla="*/ 64 w 72"/>
                <a:gd name="T5" fmla="*/ 23 h 70"/>
                <a:gd name="T6" fmla="*/ 64 w 72"/>
                <a:gd name="T7" fmla="*/ 9 h 70"/>
                <a:gd name="T8" fmla="*/ 64 w 72"/>
                <a:gd name="T9" fmla="*/ 9 h 70"/>
                <a:gd name="T10" fmla="*/ 62 w 72"/>
                <a:gd name="T11" fmla="*/ 16 h 70"/>
                <a:gd name="T12" fmla="*/ 38 w 72"/>
                <a:gd name="T13" fmla="*/ 70 h 70"/>
                <a:gd name="T14" fmla="*/ 34 w 72"/>
                <a:gd name="T15" fmla="*/ 70 h 70"/>
                <a:gd name="T16" fmla="*/ 10 w 72"/>
                <a:gd name="T17" fmla="*/ 16 h 70"/>
                <a:gd name="T18" fmla="*/ 8 w 72"/>
                <a:gd name="T19" fmla="*/ 9 h 70"/>
                <a:gd name="T20" fmla="*/ 8 w 72"/>
                <a:gd name="T21" fmla="*/ 9 h 70"/>
                <a:gd name="T22" fmla="*/ 8 w 72"/>
                <a:gd name="T23" fmla="*/ 23 h 70"/>
                <a:gd name="T24" fmla="*/ 8 w 72"/>
                <a:gd name="T25" fmla="*/ 70 h 70"/>
                <a:gd name="T26" fmla="*/ 0 w 72"/>
                <a:gd name="T27" fmla="*/ 70 h 70"/>
                <a:gd name="T28" fmla="*/ 0 w 72"/>
                <a:gd name="T29" fmla="*/ 0 h 70"/>
                <a:gd name="T30" fmla="*/ 11 w 72"/>
                <a:gd name="T31" fmla="*/ 0 h 70"/>
                <a:gd name="T32" fmla="*/ 33 w 72"/>
                <a:gd name="T33" fmla="*/ 49 h 70"/>
                <a:gd name="T34" fmla="*/ 36 w 72"/>
                <a:gd name="T35" fmla="*/ 57 h 70"/>
                <a:gd name="T36" fmla="*/ 36 w 72"/>
                <a:gd name="T37" fmla="*/ 57 h 70"/>
                <a:gd name="T38" fmla="*/ 39 w 72"/>
                <a:gd name="T39" fmla="*/ 49 h 70"/>
                <a:gd name="T40" fmla="*/ 61 w 72"/>
                <a:gd name="T41" fmla="*/ 0 h 70"/>
                <a:gd name="T42" fmla="*/ 72 w 72"/>
                <a:gd name="T43" fmla="*/ 0 h 70"/>
                <a:gd name="T44" fmla="*/ 72 w 72"/>
                <a:gd name="T4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70">
                  <a:moveTo>
                    <a:pt x="72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19"/>
                    <a:pt x="64" y="15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12"/>
                    <a:pt x="63" y="15"/>
                    <a:pt x="62" y="16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9" y="12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2"/>
                    <a:pt x="8" y="17"/>
                    <a:pt x="8" y="2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52"/>
                    <a:pt x="35" y="55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7" y="53"/>
                    <a:pt x="39" y="50"/>
                    <a:pt x="39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03">
              <a:extLst>
                <a:ext uri="{FF2B5EF4-FFF2-40B4-BE49-F238E27FC236}">
                  <a16:creationId xmlns:a16="http://schemas.microsoft.com/office/drawing/2014/main" id="{A491E4F5-6A6E-4B82-908A-5A504E879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600" y="5540375"/>
              <a:ext cx="23813" cy="158750"/>
            </a:xfrm>
            <a:custGeom>
              <a:avLst/>
              <a:gdLst>
                <a:gd name="T0" fmla="*/ 5 w 11"/>
                <a:gd name="T1" fmla="*/ 10 h 73"/>
                <a:gd name="T2" fmla="*/ 2 w 11"/>
                <a:gd name="T3" fmla="*/ 9 h 73"/>
                <a:gd name="T4" fmla="*/ 0 w 11"/>
                <a:gd name="T5" fmla="*/ 5 h 73"/>
                <a:gd name="T6" fmla="*/ 2 w 11"/>
                <a:gd name="T7" fmla="*/ 1 h 73"/>
                <a:gd name="T8" fmla="*/ 5 w 11"/>
                <a:gd name="T9" fmla="*/ 0 h 73"/>
                <a:gd name="T10" fmla="*/ 9 w 11"/>
                <a:gd name="T11" fmla="*/ 1 h 73"/>
                <a:gd name="T12" fmla="*/ 11 w 11"/>
                <a:gd name="T13" fmla="*/ 5 h 73"/>
                <a:gd name="T14" fmla="*/ 9 w 11"/>
                <a:gd name="T15" fmla="*/ 9 h 73"/>
                <a:gd name="T16" fmla="*/ 5 w 11"/>
                <a:gd name="T17" fmla="*/ 10 h 73"/>
                <a:gd name="T18" fmla="*/ 9 w 11"/>
                <a:gd name="T19" fmla="*/ 73 h 73"/>
                <a:gd name="T20" fmla="*/ 1 w 11"/>
                <a:gd name="T21" fmla="*/ 73 h 73"/>
                <a:gd name="T22" fmla="*/ 1 w 11"/>
                <a:gd name="T23" fmla="*/ 23 h 73"/>
                <a:gd name="T24" fmla="*/ 9 w 11"/>
                <a:gd name="T25" fmla="*/ 23 h 73"/>
                <a:gd name="T26" fmla="*/ 9 w 11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73">
                  <a:moveTo>
                    <a:pt x="5" y="10"/>
                  </a:moveTo>
                  <a:cubicBezTo>
                    <a:pt x="4" y="10"/>
                    <a:pt x="3" y="10"/>
                    <a:pt x="2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ubicBezTo>
                    <a:pt x="11" y="6"/>
                    <a:pt x="10" y="7"/>
                    <a:pt x="9" y="9"/>
                  </a:cubicBezTo>
                  <a:cubicBezTo>
                    <a:pt x="8" y="10"/>
                    <a:pt x="7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04">
              <a:extLst>
                <a:ext uri="{FF2B5EF4-FFF2-40B4-BE49-F238E27FC236}">
                  <a16:creationId xmlns:a16="http://schemas.microsoft.com/office/drawing/2014/main" id="{5F0CE44F-CED0-466F-BF98-1A52489B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5588000"/>
              <a:ext cx="82550" cy="114300"/>
            </a:xfrm>
            <a:custGeom>
              <a:avLst/>
              <a:gdLst>
                <a:gd name="T0" fmla="*/ 38 w 38"/>
                <a:gd name="T1" fmla="*/ 49 h 52"/>
                <a:gd name="T2" fmla="*/ 24 w 38"/>
                <a:gd name="T3" fmla="*/ 52 h 52"/>
                <a:gd name="T4" fmla="*/ 7 w 38"/>
                <a:gd name="T5" fmla="*/ 45 h 52"/>
                <a:gd name="T6" fmla="*/ 0 w 38"/>
                <a:gd name="T7" fmla="*/ 27 h 52"/>
                <a:gd name="T8" fmla="*/ 7 w 38"/>
                <a:gd name="T9" fmla="*/ 7 h 52"/>
                <a:gd name="T10" fmla="*/ 26 w 38"/>
                <a:gd name="T11" fmla="*/ 0 h 52"/>
                <a:gd name="T12" fmla="*/ 38 w 38"/>
                <a:gd name="T13" fmla="*/ 2 h 52"/>
                <a:gd name="T14" fmla="*/ 38 w 38"/>
                <a:gd name="T15" fmla="*/ 10 h 52"/>
                <a:gd name="T16" fmla="*/ 26 w 38"/>
                <a:gd name="T17" fmla="*/ 6 h 52"/>
                <a:gd name="T18" fmla="*/ 13 w 38"/>
                <a:gd name="T19" fmla="*/ 12 h 52"/>
                <a:gd name="T20" fmla="*/ 8 w 38"/>
                <a:gd name="T21" fmla="*/ 26 h 52"/>
                <a:gd name="T22" fmla="*/ 13 w 38"/>
                <a:gd name="T23" fmla="*/ 40 h 52"/>
                <a:gd name="T24" fmla="*/ 25 w 38"/>
                <a:gd name="T25" fmla="*/ 45 h 52"/>
                <a:gd name="T26" fmla="*/ 38 w 38"/>
                <a:gd name="T27" fmla="*/ 41 h 52"/>
                <a:gd name="T28" fmla="*/ 38 w 38"/>
                <a:gd name="T2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2">
                  <a:moveTo>
                    <a:pt x="38" y="49"/>
                  </a:moveTo>
                  <a:cubicBezTo>
                    <a:pt x="34" y="51"/>
                    <a:pt x="29" y="52"/>
                    <a:pt x="24" y="52"/>
                  </a:cubicBezTo>
                  <a:cubicBezTo>
                    <a:pt x="17" y="52"/>
                    <a:pt x="11" y="50"/>
                    <a:pt x="7" y="45"/>
                  </a:cubicBezTo>
                  <a:cubicBezTo>
                    <a:pt x="2" y="41"/>
                    <a:pt x="0" y="34"/>
                    <a:pt x="0" y="27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0" y="0"/>
                    <a:pt x="34" y="0"/>
                    <a:pt x="38" y="2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4" y="8"/>
                    <a:pt x="30" y="6"/>
                    <a:pt x="26" y="6"/>
                  </a:cubicBezTo>
                  <a:cubicBezTo>
                    <a:pt x="21" y="6"/>
                    <a:pt x="16" y="8"/>
                    <a:pt x="13" y="12"/>
                  </a:cubicBezTo>
                  <a:cubicBezTo>
                    <a:pt x="10" y="16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05">
              <a:extLst>
                <a:ext uri="{FF2B5EF4-FFF2-40B4-BE49-F238E27FC236}">
                  <a16:creationId xmlns:a16="http://schemas.microsoft.com/office/drawing/2014/main" id="{D6664555-4D39-4171-A19C-EBC6B23A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5588000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7 h 51"/>
                <a:gd name="T4" fmla="*/ 11 w 26"/>
                <a:gd name="T5" fmla="*/ 12 h 51"/>
                <a:gd name="T6" fmla="*/ 8 w 26"/>
                <a:gd name="T7" fmla="*/ 25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1 h 51"/>
                <a:gd name="T18" fmla="*/ 8 w 26"/>
                <a:gd name="T19" fmla="*/ 11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5" y="8"/>
                    <a:pt x="23" y="7"/>
                    <a:pt x="20" y="7"/>
                  </a:cubicBezTo>
                  <a:cubicBezTo>
                    <a:pt x="16" y="7"/>
                    <a:pt x="14" y="9"/>
                    <a:pt x="11" y="12"/>
                  </a:cubicBezTo>
                  <a:cubicBezTo>
                    <a:pt x="9" y="15"/>
                    <a:pt x="8" y="20"/>
                    <a:pt x="8" y="2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6" y="1"/>
                    <a:pt x="18" y="0"/>
                    <a:pt x="21" y="0"/>
                  </a:cubicBezTo>
                  <a:cubicBezTo>
                    <a:pt x="23" y="0"/>
                    <a:pt x="25" y="0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6">
              <a:extLst>
                <a:ext uri="{FF2B5EF4-FFF2-40B4-BE49-F238E27FC236}">
                  <a16:creationId xmlns:a16="http://schemas.microsoft.com/office/drawing/2014/main" id="{7966974D-D424-47B8-98EB-E35381FE7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563" y="5588000"/>
              <a:ext cx="106363" cy="114300"/>
            </a:xfrm>
            <a:custGeom>
              <a:avLst/>
              <a:gdLst>
                <a:gd name="T0" fmla="*/ 24 w 49"/>
                <a:gd name="T1" fmla="*/ 52 h 52"/>
                <a:gd name="T2" fmla="*/ 7 w 49"/>
                <a:gd name="T3" fmla="*/ 45 h 52"/>
                <a:gd name="T4" fmla="*/ 0 w 49"/>
                <a:gd name="T5" fmla="*/ 26 h 52"/>
                <a:gd name="T6" fmla="*/ 7 w 49"/>
                <a:gd name="T7" fmla="*/ 7 h 52"/>
                <a:gd name="T8" fmla="*/ 26 w 49"/>
                <a:gd name="T9" fmla="*/ 0 h 52"/>
                <a:gd name="T10" fmla="*/ 43 w 49"/>
                <a:gd name="T11" fmla="*/ 7 h 52"/>
                <a:gd name="T12" fmla="*/ 49 w 49"/>
                <a:gd name="T13" fmla="*/ 26 h 52"/>
                <a:gd name="T14" fmla="*/ 43 w 49"/>
                <a:gd name="T15" fmla="*/ 45 h 52"/>
                <a:gd name="T16" fmla="*/ 24 w 49"/>
                <a:gd name="T17" fmla="*/ 52 h 52"/>
                <a:gd name="T18" fmla="*/ 25 w 49"/>
                <a:gd name="T19" fmla="*/ 6 h 52"/>
                <a:gd name="T20" fmla="*/ 13 w 49"/>
                <a:gd name="T21" fmla="*/ 12 h 52"/>
                <a:gd name="T22" fmla="*/ 8 w 49"/>
                <a:gd name="T23" fmla="*/ 26 h 52"/>
                <a:gd name="T24" fmla="*/ 13 w 49"/>
                <a:gd name="T25" fmla="*/ 40 h 52"/>
                <a:gd name="T26" fmla="*/ 25 w 49"/>
                <a:gd name="T27" fmla="*/ 45 h 52"/>
                <a:gd name="T28" fmla="*/ 37 w 49"/>
                <a:gd name="T29" fmla="*/ 40 h 52"/>
                <a:gd name="T30" fmla="*/ 41 w 49"/>
                <a:gd name="T31" fmla="*/ 26 h 52"/>
                <a:gd name="T32" fmla="*/ 37 w 49"/>
                <a:gd name="T33" fmla="*/ 11 h 52"/>
                <a:gd name="T34" fmla="*/ 25 w 49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2">
                  <a:moveTo>
                    <a:pt x="24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2" y="40"/>
                    <a:pt x="0" y="34"/>
                    <a:pt x="0" y="26"/>
                  </a:cubicBezTo>
                  <a:cubicBezTo>
                    <a:pt x="0" y="18"/>
                    <a:pt x="2" y="11"/>
                    <a:pt x="7" y="7"/>
                  </a:cubicBezTo>
                  <a:cubicBezTo>
                    <a:pt x="11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1"/>
                    <a:pt x="49" y="18"/>
                    <a:pt x="49" y="26"/>
                  </a:cubicBezTo>
                  <a:cubicBezTo>
                    <a:pt x="49" y="34"/>
                    <a:pt x="47" y="40"/>
                    <a:pt x="43" y="45"/>
                  </a:cubicBezTo>
                  <a:cubicBezTo>
                    <a:pt x="38" y="50"/>
                    <a:pt x="32" y="52"/>
                    <a:pt x="24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7" y="40"/>
                  </a:cubicBezTo>
                  <a:cubicBezTo>
                    <a:pt x="40" y="37"/>
                    <a:pt x="41" y="32"/>
                    <a:pt x="41" y="26"/>
                  </a:cubicBezTo>
                  <a:cubicBezTo>
                    <a:pt x="41" y="20"/>
                    <a:pt x="40" y="15"/>
                    <a:pt x="37" y="11"/>
                  </a:cubicBezTo>
                  <a:cubicBezTo>
                    <a:pt x="34" y="8"/>
                    <a:pt x="30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7">
              <a:extLst>
                <a:ext uri="{FF2B5EF4-FFF2-40B4-BE49-F238E27FC236}">
                  <a16:creationId xmlns:a16="http://schemas.microsoft.com/office/drawing/2014/main" id="{69EA5CEE-7925-406B-9D91-C0D69533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5588000"/>
              <a:ext cx="71438" cy="114300"/>
            </a:xfrm>
            <a:custGeom>
              <a:avLst/>
              <a:gdLst>
                <a:gd name="T0" fmla="*/ 0 w 33"/>
                <a:gd name="T1" fmla="*/ 49 h 52"/>
                <a:gd name="T2" fmla="*/ 0 w 33"/>
                <a:gd name="T3" fmla="*/ 41 h 52"/>
                <a:gd name="T4" fmla="*/ 15 w 33"/>
                <a:gd name="T5" fmla="*/ 45 h 52"/>
                <a:gd name="T6" fmla="*/ 25 w 33"/>
                <a:gd name="T7" fmla="*/ 38 h 52"/>
                <a:gd name="T8" fmla="*/ 24 w 33"/>
                <a:gd name="T9" fmla="*/ 35 h 52"/>
                <a:gd name="T10" fmla="*/ 22 w 33"/>
                <a:gd name="T11" fmla="*/ 32 h 52"/>
                <a:gd name="T12" fmla="*/ 18 w 33"/>
                <a:gd name="T13" fmla="*/ 31 h 52"/>
                <a:gd name="T14" fmla="*/ 14 w 33"/>
                <a:gd name="T15" fmla="*/ 29 h 52"/>
                <a:gd name="T16" fmla="*/ 8 w 33"/>
                <a:gd name="T17" fmla="*/ 26 h 52"/>
                <a:gd name="T18" fmla="*/ 4 w 33"/>
                <a:gd name="T19" fmla="*/ 23 h 52"/>
                <a:gd name="T20" fmla="*/ 1 w 33"/>
                <a:gd name="T21" fmla="*/ 19 h 52"/>
                <a:gd name="T22" fmla="*/ 0 w 33"/>
                <a:gd name="T23" fmla="*/ 14 h 52"/>
                <a:gd name="T24" fmla="*/ 2 w 33"/>
                <a:gd name="T25" fmla="*/ 8 h 52"/>
                <a:gd name="T26" fmla="*/ 6 w 33"/>
                <a:gd name="T27" fmla="*/ 3 h 52"/>
                <a:gd name="T28" fmla="*/ 12 w 33"/>
                <a:gd name="T29" fmla="*/ 1 h 52"/>
                <a:gd name="T30" fmla="*/ 19 w 33"/>
                <a:gd name="T31" fmla="*/ 0 h 52"/>
                <a:gd name="T32" fmla="*/ 31 w 33"/>
                <a:gd name="T33" fmla="*/ 2 h 52"/>
                <a:gd name="T34" fmla="*/ 31 w 33"/>
                <a:gd name="T35" fmla="*/ 10 h 52"/>
                <a:gd name="T36" fmla="*/ 18 w 33"/>
                <a:gd name="T37" fmla="*/ 6 h 52"/>
                <a:gd name="T38" fmla="*/ 14 w 33"/>
                <a:gd name="T39" fmla="*/ 7 h 52"/>
                <a:gd name="T40" fmla="*/ 11 w 33"/>
                <a:gd name="T41" fmla="*/ 8 h 52"/>
                <a:gd name="T42" fmla="*/ 9 w 33"/>
                <a:gd name="T43" fmla="*/ 11 h 52"/>
                <a:gd name="T44" fmla="*/ 8 w 33"/>
                <a:gd name="T45" fmla="*/ 13 h 52"/>
                <a:gd name="T46" fmla="*/ 9 w 33"/>
                <a:gd name="T47" fmla="*/ 17 h 52"/>
                <a:gd name="T48" fmla="*/ 11 w 33"/>
                <a:gd name="T49" fmla="*/ 19 h 52"/>
                <a:gd name="T50" fmla="*/ 15 w 33"/>
                <a:gd name="T51" fmla="*/ 21 h 52"/>
                <a:gd name="T52" fmla="*/ 19 w 33"/>
                <a:gd name="T53" fmla="*/ 23 h 52"/>
                <a:gd name="T54" fmla="*/ 25 w 33"/>
                <a:gd name="T55" fmla="*/ 25 h 52"/>
                <a:gd name="T56" fmla="*/ 30 w 33"/>
                <a:gd name="T57" fmla="*/ 28 h 52"/>
                <a:gd name="T58" fmla="*/ 32 w 33"/>
                <a:gd name="T59" fmla="*/ 32 h 52"/>
                <a:gd name="T60" fmla="*/ 33 w 33"/>
                <a:gd name="T61" fmla="*/ 38 h 52"/>
                <a:gd name="T62" fmla="*/ 32 w 33"/>
                <a:gd name="T63" fmla="*/ 44 h 52"/>
                <a:gd name="T64" fmla="*/ 27 w 33"/>
                <a:gd name="T65" fmla="*/ 49 h 52"/>
                <a:gd name="T66" fmla="*/ 21 w 33"/>
                <a:gd name="T67" fmla="*/ 51 h 52"/>
                <a:gd name="T68" fmla="*/ 14 w 33"/>
                <a:gd name="T69" fmla="*/ 52 h 52"/>
                <a:gd name="T70" fmla="*/ 0 w 33"/>
                <a:gd name="T7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2">
                  <a:moveTo>
                    <a:pt x="0" y="4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44"/>
                    <a:pt x="9" y="45"/>
                    <a:pt x="15" y="45"/>
                  </a:cubicBezTo>
                  <a:cubicBezTo>
                    <a:pt x="22" y="45"/>
                    <a:pt x="25" y="43"/>
                    <a:pt x="25" y="38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4" y="34"/>
                    <a:pt x="23" y="33"/>
                    <a:pt x="22" y="32"/>
                  </a:cubicBezTo>
                  <a:cubicBezTo>
                    <a:pt x="21" y="32"/>
                    <a:pt x="20" y="31"/>
                    <a:pt x="18" y="31"/>
                  </a:cubicBezTo>
                  <a:cubicBezTo>
                    <a:pt x="17" y="30"/>
                    <a:pt x="15" y="29"/>
                    <a:pt x="14" y="29"/>
                  </a:cubicBezTo>
                  <a:cubicBezTo>
                    <a:pt x="11" y="28"/>
                    <a:pt x="10" y="27"/>
                    <a:pt x="8" y="26"/>
                  </a:cubicBezTo>
                  <a:cubicBezTo>
                    <a:pt x="6" y="25"/>
                    <a:pt x="5" y="24"/>
                    <a:pt x="4" y="23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3" y="6"/>
                    <a:pt x="4" y="5"/>
                    <a:pt x="6" y="3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4" y="0"/>
                    <a:pt x="28" y="0"/>
                    <a:pt x="31" y="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8"/>
                    <a:pt x="23" y="6"/>
                    <a:pt x="18" y="6"/>
                  </a:cubicBezTo>
                  <a:cubicBezTo>
                    <a:pt x="17" y="6"/>
                    <a:pt x="16" y="7"/>
                    <a:pt x="14" y="7"/>
                  </a:cubicBez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10" y="18"/>
                    <a:pt x="10" y="18"/>
                    <a:pt x="11" y="19"/>
                  </a:cubicBezTo>
                  <a:cubicBezTo>
                    <a:pt x="12" y="20"/>
                    <a:pt x="13" y="20"/>
                    <a:pt x="15" y="21"/>
                  </a:cubicBezTo>
                  <a:cubicBezTo>
                    <a:pt x="16" y="21"/>
                    <a:pt x="17" y="22"/>
                    <a:pt x="19" y="23"/>
                  </a:cubicBezTo>
                  <a:cubicBezTo>
                    <a:pt x="21" y="24"/>
                    <a:pt x="23" y="24"/>
                    <a:pt x="25" y="25"/>
                  </a:cubicBezTo>
                  <a:cubicBezTo>
                    <a:pt x="27" y="26"/>
                    <a:pt x="28" y="27"/>
                    <a:pt x="30" y="28"/>
                  </a:cubicBezTo>
                  <a:cubicBezTo>
                    <a:pt x="31" y="30"/>
                    <a:pt x="32" y="31"/>
                    <a:pt x="32" y="32"/>
                  </a:cubicBezTo>
                  <a:cubicBezTo>
                    <a:pt x="33" y="34"/>
                    <a:pt x="33" y="36"/>
                    <a:pt x="33" y="38"/>
                  </a:cubicBezTo>
                  <a:cubicBezTo>
                    <a:pt x="33" y="40"/>
                    <a:pt x="33" y="42"/>
                    <a:pt x="32" y="44"/>
                  </a:cubicBezTo>
                  <a:cubicBezTo>
                    <a:pt x="31" y="46"/>
                    <a:pt x="29" y="47"/>
                    <a:pt x="27" y="49"/>
                  </a:cubicBezTo>
                  <a:cubicBezTo>
                    <a:pt x="26" y="50"/>
                    <a:pt x="23" y="51"/>
                    <a:pt x="21" y="51"/>
                  </a:cubicBezTo>
                  <a:cubicBezTo>
                    <a:pt x="19" y="52"/>
                    <a:pt x="16" y="52"/>
                    <a:pt x="14" y="52"/>
                  </a:cubicBezTo>
                  <a:cubicBezTo>
                    <a:pt x="8" y="52"/>
                    <a:pt x="4" y="51"/>
                    <a:pt x="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08">
              <a:extLst>
                <a:ext uri="{FF2B5EF4-FFF2-40B4-BE49-F238E27FC236}">
                  <a16:creationId xmlns:a16="http://schemas.microsoft.com/office/drawing/2014/main" id="{AE68EFB6-7249-4031-A816-B6070B765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113" y="5588000"/>
              <a:ext cx="107950" cy="114300"/>
            </a:xfrm>
            <a:custGeom>
              <a:avLst/>
              <a:gdLst>
                <a:gd name="T0" fmla="*/ 25 w 50"/>
                <a:gd name="T1" fmla="*/ 52 h 52"/>
                <a:gd name="T2" fmla="*/ 7 w 50"/>
                <a:gd name="T3" fmla="*/ 45 h 52"/>
                <a:gd name="T4" fmla="*/ 0 w 50"/>
                <a:gd name="T5" fmla="*/ 26 h 52"/>
                <a:gd name="T6" fmla="*/ 7 w 50"/>
                <a:gd name="T7" fmla="*/ 7 h 52"/>
                <a:gd name="T8" fmla="*/ 26 w 50"/>
                <a:gd name="T9" fmla="*/ 0 h 52"/>
                <a:gd name="T10" fmla="*/ 43 w 50"/>
                <a:gd name="T11" fmla="*/ 7 h 52"/>
                <a:gd name="T12" fmla="*/ 50 w 50"/>
                <a:gd name="T13" fmla="*/ 26 h 52"/>
                <a:gd name="T14" fmla="*/ 43 w 50"/>
                <a:gd name="T15" fmla="*/ 45 h 52"/>
                <a:gd name="T16" fmla="*/ 25 w 50"/>
                <a:gd name="T17" fmla="*/ 52 h 52"/>
                <a:gd name="T18" fmla="*/ 25 w 50"/>
                <a:gd name="T19" fmla="*/ 6 h 52"/>
                <a:gd name="T20" fmla="*/ 13 w 50"/>
                <a:gd name="T21" fmla="*/ 12 h 52"/>
                <a:gd name="T22" fmla="*/ 9 w 50"/>
                <a:gd name="T23" fmla="*/ 26 h 52"/>
                <a:gd name="T24" fmla="*/ 13 w 50"/>
                <a:gd name="T25" fmla="*/ 40 h 52"/>
                <a:gd name="T26" fmla="*/ 25 w 50"/>
                <a:gd name="T27" fmla="*/ 45 h 52"/>
                <a:gd name="T28" fmla="*/ 37 w 50"/>
                <a:gd name="T29" fmla="*/ 40 h 52"/>
                <a:gd name="T30" fmla="*/ 42 w 50"/>
                <a:gd name="T31" fmla="*/ 26 h 52"/>
                <a:gd name="T32" fmla="*/ 37 w 50"/>
                <a:gd name="T33" fmla="*/ 11 h 52"/>
                <a:gd name="T34" fmla="*/ 25 w 50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2">
                  <a:moveTo>
                    <a:pt x="25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3" y="40"/>
                    <a:pt x="0" y="34"/>
                    <a:pt x="0" y="26"/>
                  </a:cubicBezTo>
                  <a:cubicBezTo>
                    <a:pt x="0" y="18"/>
                    <a:pt x="3" y="11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8" y="11"/>
                    <a:pt x="50" y="18"/>
                    <a:pt x="50" y="26"/>
                  </a:cubicBezTo>
                  <a:cubicBezTo>
                    <a:pt x="50" y="34"/>
                    <a:pt x="47" y="40"/>
                    <a:pt x="43" y="45"/>
                  </a:cubicBezTo>
                  <a:cubicBezTo>
                    <a:pt x="38" y="50"/>
                    <a:pt x="32" y="52"/>
                    <a:pt x="25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9" y="20"/>
                    <a:pt x="9" y="26"/>
                  </a:cubicBezTo>
                  <a:cubicBezTo>
                    <a:pt x="9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1" y="45"/>
                    <a:pt x="35" y="44"/>
                    <a:pt x="37" y="40"/>
                  </a:cubicBezTo>
                  <a:cubicBezTo>
                    <a:pt x="40" y="37"/>
                    <a:pt x="42" y="32"/>
                    <a:pt x="42" y="26"/>
                  </a:cubicBezTo>
                  <a:cubicBezTo>
                    <a:pt x="42" y="20"/>
                    <a:pt x="40" y="15"/>
                    <a:pt x="37" y="11"/>
                  </a:cubicBezTo>
                  <a:cubicBezTo>
                    <a:pt x="35" y="8"/>
                    <a:pt x="31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9">
              <a:extLst>
                <a:ext uri="{FF2B5EF4-FFF2-40B4-BE49-F238E27FC236}">
                  <a16:creationId xmlns:a16="http://schemas.microsoft.com/office/drawing/2014/main" id="{E5BD2EFC-C94B-44B2-B1DB-5A09BD23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5535613"/>
              <a:ext cx="66675" cy="163513"/>
            </a:xfrm>
            <a:custGeom>
              <a:avLst/>
              <a:gdLst>
                <a:gd name="T0" fmla="*/ 31 w 31"/>
                <a:gd name="T1" fmla="*/ 8 h 75"/>
                <a:gd name="T2" fmla="*/ 25 w 31"/>
                <a:gd name="T3" fmla="*/ 6 h 75"/>
                <a:gd name="T4" fmla="*/ 17 w 31"/>
                <a:gd name="T5" fmla="*/ 17 h 75"/>
                <a:gd name="T6" fmla="*/ 17 w 31"/>
                <a:gd name="T7" fmla="*/ 25 h 75"/>
                <a:gd name="T8" fmla="*/ 29 w 31"/>
                <a:gd name="T9" fmla="*/ 25 h 75"/>
                <a:gd name="T10" fmla="*/ 29 w 31"/>
                <a:gd name="T11" fmla="*/ 32 h 75"/>
                <a:gd name="T12" fmla="*/ 17 w 31"/>
                <a:gd name="T13" fmla="*/ 32 h 75"/>
                <a:gd name="T14" fmla="*/ 17 w 31"/>
                <a:gd name="T15" fmla="*/ 75 h 75"/>
                <a:gd name="T16" fmla="*/ 9 w 31"/>
                <a:gd name="T17" fmla="*/ 75 h 75"/>
                <a:gd name="T18" fmla="*/ 9 w 31"/>
                <a:gd name="T19" fmla="*/ 32 h 75"/>
                <a:gd name="T20" fmla="*/ 0 w 31"/>
                <a:gd name="T21" fmla="*/ 32 h 75"/>
                <a:gd name="T22" fmla="*/ 0 w 31"/>
                <a:gd name="T23" fmla="*/ 25 h 75"/>
                <a:gd name="T24" fmla="*/ 9 w 31"/>
                <a:gd name="T25" fmla="*/ 25 h 75"/>
                <a:gd name="T26" fmla="*/ 9 w 31"/>
                <a:gd name="T27" fmla="*/ 17 h 75"/>
                <a:gd name="T28" fmla="*/ 13 w 31"/>
                <a:gd name="T29" fmla="*/ 4 h 75"/>
                <a:gd name="T30" fmla="*/ 25 w 31"/>
                <a:gd name="T31" fmla="*/ 0 h 75"/>
                <a:gd name="T32" fmla="*/ 31 w 31"/>
                <a:gd name="T33" fmla="*/ 0 h 75"/>
                <a:gd name="T34" fmla="*/ 31 w 31"/>
                <a:gd name="T35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75">
                  <a:moveTo>
                    <a:pt x="31" y="8"/>
                  </a:moveTo>
                  <a:cubicBezTo>
                    <a:pt x="29" y="7"/>
                    <a:pt x="27" y="6"/>
                    <a:pt x="25" y="6"/>
                  </a:cubicBezTo>
                  <a:cubicBezTo>
                    <a:pt x="20" y="6"/>
                    <a:pt x="17" y="10"/>
                    <a:pt x="17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10" y="7"/>
                    <a:pt x="13" y="4"/>
                  </a:cubicBezTo>
                  <a:cubicBezTo>
                    <a:pt x="16" y="1"/>
                    <a:pt x="20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0">
              <a:extLst>
                <a:ext uri="{FF2B5EF4-FFF2-40B4-BE49-F238E27FC236}">
                  <a16:creationId xmlns:a16="http://schemas.microsoft.com/office/drawing/2014/main" id="{1A3C4DB0-50E1-4173-A125-02D5C746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557838"/>
              <a:ext cx="63500" cy="144463"/>
            </a:xfrm>
            <a:custGeom>
              <a:avLst/>
              <a:gdLst>
                <a:gd name="T0" fmla="*/ 29 w 29"/>
                <a:gd name="T1" fmla="*/ 64 h 66"/>
                <a:gd name="T2" fmla="*/ 21 w 29"/>
                <a:gd name="T3" fmla="*/ 66 h 66"/>
                <a:gd name="T4" fmla="*/ 8 w 29"/>
                <a:gd name="T5" fmla="*/ 51 h 66"/>
                <a:gd name="T6" fmla="*/ 8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8 w 29"/>
                <a:gd name="T13" fmla="*/ 15 h 66"/>
                <a:gd name="T14" fmla="*/ 8 w 29"/>
                <a:gd name="T15" fmla="*/ 3 h 66"/>
                <a:gd name="T16" fmla="*/ 16 w 29"/>
                <a:gd name="T17" fmla="*/ 0 h 66"/>
                <a:gd name="T18" fmla="*/ 16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6 w 29"/>
                <a:gd name="T25" fmla="*/ 22 h 66"/>
                <a:gd name="T26" fmla="*/ 16 w 29"/>
                <a:gd name="T27" fmla="*/ 50 h 66"/>
                <a:gd name="T28" fmla="*/ 18 w 29"/>
                <a:gd name="T29" fmla="*/ 57 h 66"/>
                <a:gd name="T30" fmla="*/ 24 w 29"/>
                <a:gd name="T31" fmla="*/ 59 h 66"/>
                <a:gd name="T32" fmla="*/ 29 w 29"/>
                <a:gd name="T33" fmla="*/ 58 h 66"/>
                <a:gd name="T34" fmla="*/ 29 w 29"/>
                <a:gd name="T3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4"/>
                  </a:moveTo>
                  <a:cubicBezTo>
                    <a:pt x="27" y="66"/>
                    <a:pt x="25" y="66"/>
                    <a:pt x="21" y="66"/>
                  </a:cubicBezTo>
                  <a:cubicBezTo>
                    <a:pt x="13" y="66"/>
                    <a:pt x="8" y="61"/>
                    <a:pt x="8" y="5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3"/>
                    <a:pt x="17" y="56"/>
                    <a:pt x="18" y="57"/>
                  </a:cubicBezTo>
                  <a:cubicBezTo>
                    <a:pt x="19" y="59"/>
                    <a:pt x="21" y="59"/>
                    <a:pt x="24" y="59"/>
                  </a:cubicBezTo>
                  <a:cubicBezTo>
                    <a:pt x="26" y="59"/>
                    <a:pt x="27" y="59"/>
                    <a:pt x="29" y="58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11">
              <a:extLst>
                <a:ext uri="{FF2B5EF4-FFF2-40B4-BE49-F238E27FC236}">
                  <a16:creationId xmlns:a16="http://schemas.microsoft.com/office/drawing/2014/main" id="{9EF38375-997D-4D1A-9625-07C4B38CF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5765800"/>
              <a:ext cx="107950" cy="152400"/>
            </a:xfrm>
            <a:custGeom>
              <a:avLst/>
              <a:gdLst>
                <a:gd name="T0" fmla="*/ 50 w 50"/>
                <a:gd name="T1" fmla="*/ 70 h 70"/>
                <a:gd name="T2" fmla="*/ 41 w 50"/>
                <a:gd name="T3" fmla="*/ 70 h 70"/>
                <a:gd name="T4" fmla="*/ 29 w 50"/>
                <a:gd name="T5" fmla="*/ 51 h 70"/>
                <a:gd name="T6" fmla="*/ 26 w 50"/>
                <a:gd name="T7" fmla="*/ 46 h 70"/>
                <a:gd name="T8" fmla="*/ 23 w 50"/>
                <a:gd name="T9" fmla="*/ 43 h 70"/>
                <a:gd name="T10" fmla="*/ 19 w 50"/>
                <a:gd name="T11" fmla="*/ 41 h 70"/>
                <a:gd name="T12" fmla="*/ 15 w 50"/>
                <a:gd name="T13" fmla="*/ 40 h 70"/>
                <a:gd name="T14" fmla="*/ 8 w 50"/>
                <a:gd name="T15" fmla="*/ 40 h 70"/>
                <a:gd name="T16" fmla="*/ 8 w 50"/>
                <a:gd name="T17" fmla="*/ 70 h 70"/>
                <a:gd name="T18" fmla="*/ 0 w 50"/>
                <a:gd name="T19" fmla="*/ 70 h 70"/>
                <a:gd name="T20" fmla="*/ 0 w 50"/>
                <a:gd name="T21" fmla="*/ 0 h 70"/>
                <a:gd name="T22" fmla="*/ 21 w 50"/>
                <a:gd name="T23" fmla="*/ 0 h 70"/>
                <a:gd name="T24" fmla="*/ 30 w 50"/>
                <a:gd name="T25" fmla="*/ 1 h 70"/>
                <a:gd name="T26" fmla="*/ 36 w 50"/>
                <a:gd name="T27" fmla="*/ 5 h 70"/>
                <a:gd name="T28" fmla="*/ 41 w 50"/>
                <a:gd name="T29" fmla="*/ 11 h 70"/>
                <a:gd name="T30" fmla="*/ 42 w 50"/>
                <a:gd name="T31" fmla="*/ 19 h 70"/>
                <a:gd name="T32" fmla="*/ 41 w 50"/>
                <a:gd name="T33" fmla="*/ 26 h 70"/>
                <a:gd name="T34" fmla="*/ 38 w 50"/>
                <a:gd name="T35" fmla="*/ 31 h 70"/>
                <a:gd name="T36" fmla="*/ 33 w 50"/>
                <a:gd name="T37" fmla="*/ 35 h 70"/>
                <a:gd name="T38" fmla="*/ 27 w 50"/>
                <a:gd name="T39" fmla="*/ 38 h 70"/>
                <a:gd name="T40" fmla="*/ 27 w 50"/>
                <a:gd name="T41" fmla="*/ 38 h 70"/>
                <a:gd name="T42" fmla="*/ 30 w 50"/>
                <a:gd name="T43" fmla="*/ 40 h 70"/>
                <a:gd name="T44" fmla="*/ 32 w 50"/>
                <a:gd name="T45" fmla="*/ 42 h 70"/>
                <a:gd name="T46" fmla="*/ 35 w 50"/>
                <a:gd name="T47" fmla="*/ 45 h 70"/>
                <a:gd name="T48" fmla="*/ 37 w 50"/>
                <a:gd name="T49" fmla="*/ 49 h 70"/>
                <a:gd name="T50" fmla="*/ 50 w 50"/>
                <a:gd name="T51" fmla="*/ 70 h 70"/>
                <a:gd name="T52" fmla="*/ 8 w 50"/>
                <a:gd name="T53" fmla="*/ 8 h 70"/>
                <a:gd name="T54" fmla="*/ 8 w 50"/>
                <a:gd name="T55" fmla="*/ 33 h 70"/>
                <a:gd name="T56" fmla="*/ 19 w 50"/>
                <a:gd name="T57" fmla="*/ 33 h 70"/>
                <a:gd name="T58" fmla="*/ 25 w 50"/>
                <a:gd name="T59" fmla="*/ 32 h 70"/>
                <a:gd name="T60" fmla="*/ 30 w 50"/>
                <a:gd name="T61" fmla="*/ 29 h 70"/>
                <a:gd name="T62" fmla="*/ 33 w 50"/>
                <a:gd name="T63" fmla="*/ 25 h 70"/>
                <a:gd name="T64" fmla="*/ 34 w 50"/>
                <a:gd name="T65" fmla="*/ 19 h 70"/>
                <a:gd name="T66" fmla="*/ 30 w 50"/>
                <a:gd name="T67" fmla="*/ 11 h 70"/>
                <a:gd name="T68" fmla="*/ 20 w 50"/>
                <a:gd name="T69" fmla="*/ 8 h 70"/>
                <a:gd name="T70" fmla="*/ 8 w 50"/>
                <a:gd name="T71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70">
                  <a:moveTo>
                    <a:pt x="50" y="70"/>
                  </a:moveTo>
                  <a:cubicBezTo>
                    <a:pt x="41" y="70"/>
                    <a:pt x="41" y="70"/>
                    <a:pt x="41" y="7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49"/>
                    <a:pt x="27" y="47"/>
                    <a:pt x="26" y="46"/>
                  </a:cubicBezTo>
                  <a:cubicBezTo>
                    <a:pt x="25" y="45"/>
                    <a:pt x="24" y="44"/>
                    <a:pt x="23" y="43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8" y="41"/>
                    <a:pt x="17" y="40"/>
                    <a:pt x="1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4" y="3"/>
                    <a:pt x="36" y="5"/>
                  </a:cubicBezTo>
                  <a:cubicBezTo>
                    <a:pt x="38" y="6"/>
                    <a:pt x="40" y="8"/>
                    <a:pt x="41" y="11"/>
                  </a:cubicBezTo>
                  <a:cubicBezTo>
                    <a:pt x="42" y="13"/>
                    <a:pt x="42" y="16"/>
                    <a:pt x="42" y="19"/>
                  </a:cubicBezTo>
                  <a:cubicBezTo>
                    <a:pt x="42" y="21"/>
                    <a:pt x="42" y="23"/>
                    <a:pt x="41" y="26"/>
                  </a:cubicBezTo>
                  <a:cubicBezTo>
                    <a:pt x="41" y="28"/>
                    <a:pt x="40" y="29"/>
                    <a:pt x="38" y="31"/>
                  </a:cubicBezTo>
                  <a:cubicBezTo>
                    <a:pt x="37" y="33"/>
                    <a:pt x="35" y="34"/>
                    <a:pt x="33" y="35"/>
                  </a:cubicBezTo>
                  <a:cubicBezTo>
                    <a:pt x="31" y="36"/>
                    <a:pt x="29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9"/>
                    <a:pt x="30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3" y="43"/>
                    <a:pt x="34" y="44"/>
                    <a:pt x="35" y="45"/>
                  </a:cubicBezTo>
                  <a:cubicBezTo>
                    <a:pt x="35" y="46"/>
                    <a:pt x="36" y="48"/>
                    <a:pt x="37" y="49"/>
                  </a:cubicBezTo>
                  <a:lnTo>
                    <a:pt x="50" y="70"/>
                  </a:lnTo>
                  <a:close/>
                  <a:moveTo>
                    <a:pt x="8" y="8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3" y="33"/>
                    <a:pt x="25" y="32"/>
                  </a:cubicBezTo>
                  <a:cubicBezTo>
                    <a:pt x="27" y="31"/>
                    <a:pt x="28" y="31"/>
                    <a:pt x="30" y="29"/>
                  </a:cubicBezTo>
                  <a:cubicBezTo>
                    <a:pt x="31" y="28"/>
                    <a:pt x="32" y="27"/>
                    <a:pt x="33" y="25"/>
                  </a:cubicBezTo>
                  <a:cubicBezTo>
                    <a:pt x="33" y="23"/>
                    <a:pt x="34" y="22"/>
                    <a:pt x="34" y="19"/>
                  </a:cubicBezTo>
                  <a:cubicBezTo>
                    <a:pt x="34" y="16"/>
                    <a:pt x="33" y="13"/>
                    <a:pt x="30" y="11"/>
                  </a:cubicBezTo>
                  <a:cubicBezTo>
                    <a:pt x="28" y="9"/>
                    <a:pt x="24" y="8"/>
                    <a:pt x="2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12">
              <a:extLst>
                <a:ext uri="{FF2B5EF4-FFF2-40B4-BE49-F238E27FC236}">
                  <a16:creationId xmlns:a16="http://schemas.microsoft.com/office/drawing/2014/main" id="{FD25BD3E-7A85-4D90-B1F5-1E7DFC253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163" y="5807075"/>
              <a:ext cx="93663" cy="114300"/>
            </a:xfrm>
            <a:custGeom>
              <a:avLst/>
              <a:gdLst>
                <a:gd name="T0" fmla="*/ 43 w 43"/>
                <a:gd name="T1" fmla="*/ 28 h 53"/>
                <a:gd name="T2" fmla="*/ 8 w 43"/>
                <a:gd name="T3" fmla="*/ 28 h 53"/>
                <a:gd name="T4" fmla="*/ 12 w 43"/>
                <a:gd name="T5" fmla="*/ 41 h 53"/>
                <a:gd name="T6" fmla="*/ 24 w 43"/>
                <a:gd name="T7" fmla="*/ 46 h 53"/>
                <a:gd name="T8" fmla="*/ 40 w 43"/>
                <a:gd name="T9" fmla="*/ 40 h 53"/>
                <a:gd name="T10" fmla="*/ 40 w 43"/>
                <a:gd name="T11" fmla="*/ 48 h 53"/>
                <a:gd name="T12" fmla="*/ 22 w 43"/>
                <a:gd name="T13" fmla="*/ 53 h 53"/>
                <a:gd name="T14" fmla="*/ 6 w 43"/>
                <a:gd name="T15" fmla="*/ 46 h 53"/>
                <a:gd name="T16" fmla="*/ 0 w 43"/>
                <a:gd name="T17" fmla="*/ 26 h 53"/>
                <a:gd name="T18" fmla="*/ 6 w 43"/>
                <a:gd name="T19" fmla="*/ 7 h 53"/>
                <a:gd name="T20" fmla="*/ 23 w 43"/>
                <a:gd name="T21" fmla="*/ 0 h 53"/>
                <a:gd name="T22" fmla="*/ 38 w 43"/>
                <a:gd name="T23" fmla="*/ 6 h 53"/>
                <a:gd name="T24" fmla="*/ 43 w 43"/>
                <a:gd name="T25" fmla="*/ 24 h 53"/>
                <a:gd name="T26" fmla="*/ 43 w 43"/>
                <a:gd name="T27" fmla="*/ 28 h 53"/>
                <a:gd name="T28" fmla="*/ 35 w 43"/>
                <a:gd name="T29" fmla="*/ 21 h 53"/>
                <a:gd name="T30" fmla="*/ 32 w 43"/>
                <a:gd name="T31" fmla="*/ 11 h 53"/>
                <a:gd name="T32" fmla="*/ 23 w 43"/>
                <a:gd name="T33" fmla="*/ 7 h 53"/>
                <a:gd name="T34" fmla="*/ 13 w 43"/>
                <a:gd name="T35" fmla="*/ 11 h 53"/>
                <a:gd name="T36" fmla="*/ 8 w 43"/>
                <a:gd name="T37" fmla="*/ 21 h 53"/>
                <a:gd name="T38" fmla="*/ 35 w 43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3">
                  <a:moveTo>
                    <a:pt x="43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2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51"/>
                    <a:pt x="30" y="53"/>
                    <a:pt x="22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11"/>
                    <a:pt x="43" y="17"/>
                    <a:pt x="43" y="24"/>
                  </a:cubicBezTo>
                  <a:lnTo>
                    <a:pt x="43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13">
              <a:extLst>
                <a:ext uri="{FF2B5EF4-FFF2-40B4-BE49-F238E27FC236}">
                  <a16:creationId xmlns:a16="http://schemas.microsoft.com/office/drawing/2014/main" id="{8F8297DD-FA6E-4BE6-A7EF-CD23C3915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9113" y="5807075"/>
              <a:ext cx="100013" cy="163513"/>
            </a:xfrm>
            <a:custGeom>
              <a:avLst/>
              <a:gdLst>
                <a:gd name="T0" fmla="*/ 46 w 46"/>
                <a:gd name="T1" fmla="*/ 47 h 75"/>
                <a:gd name="T2" fmla="*/ 20 w 46"/>
                <a:gd name="T3" fmla="*/ 75 h 75"/>
                <a:gd name="T4" fmla="*/ 4 w 46"/>
                <a:gd name="T5" fmla="*/ 71 h 75"/>
                <a:gd name="T6" fmla="*/ 4 w 46"/>
                <a:gd name="T7" fmla="*/ 63 h 75"/>
                <a:gd name="T8" fmla="*/ 20 w 46"/>
                <a:gd name="T9" fmla="*/ 68 h 75"/>
                <a:gd name="T10" fmla="*/ 38 w 46"/>
                <a:gd name="T11" fmla="*/ 48 h 75"/>
                <a:gd name="T12" fmla="*/ 38 w 46"/>
                <a:gd name="T13" fmla="*/ 43 h 75"/>
                <a:gd name="T14" fmla="*/ 38 w 46"/>
                <a:gd name="T15" fmla="*/ 43 h 75"/>
                <a:gd name="T16" fmla="*/ 21 w 46"/>
                <a:gd name="T17" fmla="*/ 53 h 75"/>
                <a:gd name="T18" fmla="*/ 6 w 46"/>
                <a:gd name="T19" fmla="*/ 46 h 75"/>
                <a:gd name="T20" fmla="*/ 0 w 46"/>
                <a:gd name="T21" fmla="*/ 28 h 75"/>
                <a:gd name="T22" fmla="*/ 6 w 46"/>
                <a:gd name="T23" fmla="*/ 8 h 75"/>
                <a:gd name="T24" fmla="*/ 23 w 46"/>
                <a:gd name="T25" fmla="*/ 0 h 75"/>
                <a:gd name="T26" fmla="*/ 38 w 46"/>
                <a:gd name="T27" fmla="*/ 8 h 75"/>
                <a:gd name="T28" fmla="*/ 38 w 46"/>
                <a:gd name="T29" fmla="*/ 8 h 75"/>
                <a:gd name="T30" fmla="*/ 38 w 46"/>
                <a:gd name="T31" fmla="*/ 1 h 75"/>
                <a:gd name="T32" fmla="*/ 46 w 46"/>
                <a:gd name="T33" fmla="*/ 1 h 75"/>
                <a:gd name="T34" fmla="*/ 46 w 46"/>
                <a:gd name="T35" fmla="*/ 47 h 75"/>
                <a:gd name="T36" fmla="*/ 38 w 46"/>
                <a:gd name="T37" fmla="*/ 29 h 75"/>
                <a:gd name="T38" fmla="*/ 38 w 46"/>
                <a:gd name="T39" fmla="*/ 21 h 75"/>
                <a:gd name="T40" fmla="*/ 34 w 46"/>
                <a:gd name="T41" fmla="*/ 11 h 75"/>
                <a:gd name="T42" fmla="*/ 24 w 46"/>
                <a:gd name="T43" fmla="*/ 7 h 75"/>
                <a:gd name="T44" fmla="*/ 13 w 46"/>
                <a:gd name="T45" fmla="*/ 12 h 75"/>
                <a:gd name="T46" fmla="*/ 8 w 46"/>
                <a:gd name="T47" fmla="*/ 27 h 75"/>
                <a:gd name="T48" fmla="*/ 12 w 46"/>
                <a:gd name="T49" fmla="*/ 41 h 75"/>
                <a:gd name="T50" fmla="*/ 23 w 46"/>
                <a:gd name="T51" fmla="*/ 46 h 75"/>
                <a:gd name="T52" fmla="*/ 34 w 46"/>
                <a:gd name="T53" fmla="*/ 41 h 75"/>
                <a:gd name="T54" fmla="*/ 38 w 46"/>
                <a:gd name="T55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75">
                  <a:moveTo>
                    <a:pt x="46" y="47"/>
                  </a:moveTo>
                  <a:cubicBezTo>
                    <a:pt x="46" y="66"/>
                    <a:pt x="38" y="75"/>
                    <a:pt x="20" y="75"/>
                  </a:cubicBezTo>
                  <a:cubicBezTo>
                    <a:pt x="14" y="75"/>
                    <a:pt x="8" y="74"/>
                    <a:pt x="4" y="7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9" y="67"/>
                    <a:pt x="15" y="68"/>
                    <a:pt x="20" y="68"/>
                  </a:cubicBezTo>
                  <a:cubicBezTo>
                    <a:pt x="32" y="68"/>
                    <a:pt x="38" y="62"/>
                    <a:pt x="38" y="48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4" y="49"/>
                    <a:pt x="29" y="53"/>
                    <a:pt x="21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8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3"/>
                    <a:pt x="16" y="0"/>
                    <a:pt x="23" y="0"/>
                  </a:cubicBezTo>
                  <a:cubicBezTo>
                    <a:pt x="30" y="0"/>
                    <a:pt x="35" y="3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6" y="1"/>
                    <a:pt x="46" y="1"/>
                    <a:pt x="46" y="1"/>
                  </a:cubicBezTo>
                  <a:lnTo>
                    <a:pt x="46" y="47"/>
                  </a:lnTo>
                  <a:close/>
                  <a:moveTo>
                    <a:pt x="38" y="29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7" y="14"/>
                    <a:pt x="34" y="11"/>
                  </a:cubicBezTo>
                  <a:cubicBezTo>
                    <a:pt x="32" y="8"/>
                    <a:pt x="28" y="7"/>
                    <a:pt x="24" y="7"/>
                  </a:cubicBezTo>
                  <a:cubicBezTo>
                    <a:pt x="19" y="7"/>
                    <a:pt x="15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2" y="41"/>
                  </a:cubicBezTo>
                  <a:cubicBezTo>
                    <a:pt x="15" y="44"/>
                    <a:pt x="19" y="46"/>
                    <a:pt x="23" y="46"/>
                  </a:cubicBezTo>
                  <a:cubicBezTo>
                    <a:pt x="28" y="46"/>
                    <a:pt x="31" y="44"/>
                    <a:pt x="34" y="41"/>
                  </a:cubicBezTo>
                  <a:cubicBezTo>
                    <a:pt x="37" y="38"/>
                    <a:pt x="38" y="34"/>
                    <a:pt x="3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14">
              <a:extLst>
                <a:ext uri="{FF2B5EF4-FFF2-40B4-BE49-F238E27FC236}">
                  <a16:creationId xmlns:a16="http://schemas.microsoft.com/office/drawing/2014/main" id="{6FAC2D33-F1A3-4F0E-B269-F6D79B859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8 w 10"/>
                <a:gd name="T11" fmla="*/ 1 h 73"/>
                <a:gd name="T12" fmla="*/ 10 w 10"/>
                <a:gd name="T13" fmla="*/ 5 h 73"/>
                <a:gd name="T14" fmla="*/ 8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8" y="9"/>
                  </a:cubicBezTo>
                  <a:cubicBezTo>
                    <a:pt x="7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15">
              <a:extLst>
                <a:ext uri="{FF2B5EF4-FFF2-40B4-BE49-F238E27FC236}">
                  <a16:creationId xmlns:a16="http://schemas.microsoft.com/office/drawing/2014/main" id="{06E96866-021C-4969-8862-A2446A01C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8975" y="5807075"/>
              <a:ext cx="107950" cy="114300"/>
            </a:xfrm>
            <a:custGeom>
              <a:avLst/>
              <a:gdLst>
                <a:gd name="T0" fmla="*/ 25 w 50"/>
                <a:gd name="T1" fmla="*/ 53 h 53"/>
                <a:gd name="T2" fmla="*/ 7 w 50"/>
                <a:gd name="T3" fmla="*/ 46 h 53"/>
                <a:gd name="T4" fmla="*/ 0 w 50"/>
                <a:gd name="T5" fmla="*/ 27 h 53"/>
                <a:gd name="T6" fmla="*/ 7 w 50"/>
                <a:gd name="T7" fmla="*/ 7 h 53"/>
                <a:gd name="T8" fmla="*/ 26 w 50"/>
                <a:gd name="T9" fmla="*/ 0 h 53"/>
                <a:gd name="T10" fmla="*/ 44 w 50"/>
                <a:gd name="T11" fmla="*/ 7 h 53"/>
                <a:gd name="T12" fmla="*/ 50 w 50"/>
                <a:gd name="T13" fmla="*/ 26 h 53"/>
                <a:gd name="T14" fmla="*/ 43 w 50"/>
                <a:gd name="T15" fmla="*/ 45 h 53"/>
                <a:gd name="T16" fmla="*/ 25 w 50"/>
                <a:gd name="T17" fmla="*/ 53 h 53"/>
                <a:gd name="T18" fmla="*/ 25 w 50"/>
                <a:gd name="T19" fmla="*/ 7 h 53"/>
                <a:gd name="T20" fmla="*/ 13 w 50"/>
                <a:gd name="T21" fmla="*/ 12 h 53"/>
                <a:gd name="T22" fmla="*/ 9 w 50"/>
                <a:gd name="T23" fmla="*/ 27 h 53"/>
                <a:gd name="T24" fmla="*/ 13 w 50"/>
                <a:gd name="T25" fmla="*/ 41 h 53"/>
                <a:gd name="T26" fmla="*/ 25 w 50"/>
                <a:gd name="T27" fmla="*/ 46 h 53"/>
                <a:gd name="T28" fmla="*/ 37 w 50"/>
                <a:gd name="T29" fmla="*/ 41 h 53"/>
                <a:gd name="T30" fmla="*/ 42 w 50"/>
                <a:gd name="T31" fmla="*/ 26 h 53"/>
                <a:gd name="T32" fmla="*/ 37 w 50"/>
                <a:gd name="T33" fmla="*/ 12 h 53"/>
                <a:gd name="T34" fmla="*/ 25 w 50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3">
                  <a:moveTo>
                    <a:pt x="25" y="53"/>
                  </a:moveTo>
                  <a:cubicBezTo>
                    <a:pt x="17" y="53"/>
                    <a:pt x="12" y="50"/>
                    <a:pt x="7" y="46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4" y="0"/>
                    <a:pt x="39" y="2"/>
                    <a:pt x="44" y="7"/>
                  </a:cubicBezTo>
                  <a:cubicBezTo>
                    <a:pt x="48" y="12"/>
                    <a:pt x="50" y="18"/>
                    <a:pt x="50" y="26"/>
                  </a:cubicBezTo>
                  <a:cubicBezTo>
                    <a:pt x="50" y="34"/>
                    <a:pt x="48" y="40"/>
                    <a:pt x="43" y="45"/>
                  </a:cubicBezTo>
                  <a:cubicBezTo>
                    <a:pt x="39" y="50"/>
                    <a:pt x="33" y="53"/>
                    <a:pt x="25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9" y="20"/>
                    <a:pt x="9" y="27"/>
                  </a:cubicBezTo>
                  <a:cubicBezTo>
                    <a:pt x="9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1" y="46"/>
                    <a:pt x="35" y="44"/>
                    <a:pt x="37" y="41"/>
                  </a:cubicBezTo>
                  <a:cubicBezTo>
                    <a:pt x="40" y="37"/>
                    <a:pt x="42" y="33"/>
                    <a:pt x="42" y="26"/>
                  </a:cubicBezTo>
                  <a:cubicBezTo>
                    <a:pt x="42" y="20"/>
                    <a:pt x="40" y="15"/>
                    <a:pt x="37" y="12"/>
                  </a:cubicBezTo>
                  <a:cubicBezTo>
                    <a:pt x="35" y="8"/>
                    <a:pt x="31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16">
              <a:extLst>
                <a:ext uri="{FF2B5EF4-FFF2-40B4-BE49-F238E27FC236}">
                  <a16:creationId xmlns:a16="http://schemas.microsoft.com/office/drawing/2014/main" id="{DF415CBB-9C3F-4184-9490-BE7DF2CBC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5807075"/>
              <a:ext cx="88900" cy="111125"/>
            </a:xfrm>
            <a:custGeom>
              <a:avLst/>
              <a:gdLst>
                <a:gd name="T0" fmla="*/ 41 w 41"/>
                <a:gd name="T1" fmla="*/ 51 h 51"/>
                <a:gd name="T2" fmla="*/ 33 w 41"/>
                <a:gd name="T3" fmla="*/ 51 h 51"/>
                <a:gd name="T4" fmla="*/ 33 w 41"/>
                <a:gd name="T5" fmla="*/ 23 h 51"/>
                <a:gd name="T6" fmla="*/ 22 w 41"/>
                <a:gd name="T7" fmla="*/ 7 h 51"/>
                <a:gd name="T8" fmla="*/ 12 w 41"/>
                <a:gd name="T9" fmla="*/ 11 h 51"/>
                <a:gd name="T10" fmla="*/ 8 w 41"/>
                <a:gd name="T11" fmla="*/ 23 h 51"/>
                <a:gd name="T12" fmla="*/ 8 w 41"/>
                <a:gd name="T13" fmla="*/ 51 h 51"/>
                <a:gd name="T14" fmla="*/ 0 w 41"/>
                <a:gd name="T15" fmla="*/ 51 h 51"/>
                <a:gd name="T16" fmla="*/ 0 w 41"/>
                <a:gd name="T17" fmla="*/ 1 h 51"/>
                <a:gd name="T18" fmla="*/ 8 w 41"/>
                <a:gd name="T19" fmla="*/ 1 h 51"/>
                <a:gd name="T20" fmla="*/ 8 w 41"/>
                <a:gd name="T21" fmla="*/ 9 h 51"/>
                <a:gd name="T22" fmla="*/ 8 w 41"/>
                <a:gd name="T23" fmla="*/ 9 h 51"/>
                <a:gd name="T24" fmla="*/ 24 w 41"/>
                <a:gd name="T25" fmla="*/ 0 h 51"/>
                <a:gd name="T26" fmla="*/ 37 w 41"/>
                <a:gd name="T27" fmla="*/ 5 h 51"/>
                <a:gd name="T28" fmla="*/ 41 w 41"/>
                <a:gd name="T29" fmla="*/ 21 h 51"/>
                <a:gd name="T30" fmla="*/ 41 w 41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33" y="51"/>
                    <a:pt x="33" y="51"/>
                    <a:pt x="33" y="5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12"/>
                    <a:pt x="29" y="7"/>
                    <a:pt x="22" y="7"/>
                  </a:cubicBezTo>
                  <a:cubicBezTo>
                    <a:pt x="18" y="7"/>
                    <a:pt x="14" y="8"/>
                    <a:pt x="12" y="11"/>
                  </a:cubicBezTo>
                  <a:cubicBezTo>
                    <a:pt x="9" y="14"/>
                    <a:pt x="8" y="18"/>
                    <a:pt x="8" y="2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3"/>
                    <a:pt x="17" y="0"/>
                    <a:pt x="24" y="0"/>
                  </a:cubicBezTo>
                  <a:cubicBezTo>
                    <a:pt x="30" y="0"/>
                    <a:pt x="34" y="2"/>
                    <a:pt x="37" y="5"/>
                  </a:cubicBezTo>
                  <a:cubicBezTo>
                    <a:pt x="40" y="9"/>
                    <a:pt x="41" y="14"/>
                    <a:pt x="41" y="2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17">
              <a:extLst>
                <a:ext uri="{FF2B5EF4-FFF2-40B4-BE49-F238E27FC236}">
                  <a16:creationId xmlns:a16="http://schemas.microsoft.com/office/drawing/2014/main" id="{C85A8778-51F4-45FF-9CBF-894FC285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275" y="5807075"/>
              <a:ext cx="85725" cy="114300"/>
            </a:xfrm>
            <a:custGeom>
              <a:avLst/>
              <a:gdLst>
                <a:gd name="T0" fmla="*/ 39 w 39"/>
                <a:gd name="T1" fmla="*/ 51 h 53"/>
                <a:gd name="T2" fmla="*/ 31 w 39"/>
                <a:gd name="T3" fmla="*/ 51 h 53"/>
                <a:gd name="T4" fmla="*/ 31 w 39"/>
                <a:gd name="T5" fmla="*/ 44 h 53"/>
                <a:gd name="T6" fmla="*/ 31 w 39"/>
                <a:gd name="T7" fmla="*/ 44 h 53"/>
                <a:gd name="T8" fmla="*/ 16 w 39"/>
                <a:gd name="T9" fmla="*/ 53 h 53"/>
                <a:gd name="T10" fmla="*/ 4 w 39"/>
                <a:gd name="T11" fmla="*/ 49 h 53"/>
                <a:gd name="T12" fmla="*/ 0 w 39"/>
                <a:gd name="T13" fmla="*/ 38 h 53"/>
                <a:gd name="T14" fmla="*/ 16 w 39"/>
                <a:gd name="T15" fmla="*/ 22 h 53"/>
                <a:gd name="T16" fmla="*/ 31 w 39"/>
                <a:gd name="T17" fmla="*/ 20 h 53"/>
                <a:gd name="T18" fmla="*/ 21 w 39"/>
                <a:gd name="T19" fmla="*/ 7 h 53"/>
                <a:gd name="T20" fmla="*/ 5 w 39"/>
                <a:gd name="T21" fmla="*/ 13 h 53"/>
                <a:gd name="T22" fmla="*/ 5 w 39"/>
                <a:gd name="T23" fmla="*/ 5 h 53"/>
                <a:gd name="T24" fmla="*/ 22 w 39"/>
                <a:gd name="T25" fmla="*/ 0 h 53"/>
                <a:gd name="T26" fmla="*/ 39 w 39"/>
                <a:gd name="T27" fmla="*/ 19 h 53"/>
                <a:gd name="T28" fmla="*/ 39 w 39"/>
                <a:gd name="T29" fmla="*/ 51 h 53"/>
                <a:gd name="T30" fmla="*/ 31 w 39"/>
                <a:gd name="T31" fmla="*/ 26 h 53"/>
                <a:gd name="T32" fmla="*/ 19 w 39"/>
                <a:gd name="T33" fmla="*/ 28 h 53"/>
                <a:gd name="T34" fmla="*/ 11 w 39"/>
                <a:gd name="T35" fmla="*/ 30 h 53"/>
                <a:gd name="T36" fmla="*/ 8 w 39"/>
                <a:gd name="T37" fmla="*/ 37 h 53"/>
                <a:gd name="T38" fmla="*/ 11 w 39"/>
                <a:gd name="T39" fmla="*/ 43 h 53"/>
                <a:gd name="T40" fmla="*/ 18 w 39"/>
                <a:gd name="T41" fmla="*/ 46 h 53"/>
                <a:gd name="T42" fmla="*/ 28 w 39"/>
                <a:gd name="T43" fmla="*/ 42 h 53"/>
                <a:gd name="T44" fmla="*/ 31 w 39"/>
                <a:gd name="T45" fmla="*/ 31 h 53"/>
                <a:gd name="T46" fmla="*/ 31 w 39"/>
                <a:gd name="T4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3">
                  <a:moveTo>
                    <a:pt x="39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3" y="53"/>
                    <a:pt x="16" y="53"/>
                  </a:cubicBezTo>
                  <a:cubicBezTo>
                    <a:pt x="11" y="53"/>
                    <a:pt x="7" y="51"/>
                    <a:pt x="4" y="49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29"/>
                    <a:pt x="5" y="23"/>
                    <a:pt x="16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1"/>
                    <a:pt x="28" y="7"/>
                    <a:pt x="21" y="7"/>
                  </a:cubicBezTo>
                  <a:cubicBezTo>
                    <a:pt x="15" y="7"/>
                    <a:pt x="10" y="9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34" y="0"/>
                    <a:pt x="39" y="6"/>
                    <a:pt x="39" y="19"/>
                  </a:cubicBezTo>
                  <a:lnTo>
                    <a:pt x="39" y="51"/>
                  </a:lnTo>
                  <a:close/>
                  <a:moveTo>
                    <a:pt x="31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3" y="29"/>
                    <a:pt x="11" y="30"/>
                  </a:cubicBezTo>
                  <a:cubicBezTo>
                    <a:pt x="9" y="32"/>
                    <a:pt x="8" y="34"/>
                    <a:pt x="8" y="37"/>
                  </a:cubicBezTo>
                  <a:cubicBezTo>
                    <a:pt x="8" y="40"/>
                    <a:pt x="9" y="42"/>
                    <a:pt x="11" y="43"/>
                  </a:cubicBezTo>
                  <a:cubicBezTo>
                    <a:pt x="12" y="45"/>
                    <a:pt x="15" y="46"/>
                    <a:pt x="18" y="46"/>
                  </a:cubicBezTo>
                  <a:cubicBezTo>
                    <a:pt x="22" y="46"/>
                    <a:pt x="25" y="44"/>
                    <a:pt x="28" y="42"/>
                  </a:cubicBezTo>
                  <a:cubicBezTo>
                    <a:pt x="30" y="39"/>
                    <a:pt x="31" y="35"/>
                    <a:pt x="31" y="31"/>
                  </a:cubicBezTo>
                  <a:lnTo>
                    <a:pt x="3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18">
              <a:extLst>
                <a:ext uri="{FF2B5EF4-FFF2-40B4-BE49-F238E27FC236}">
                  <a16:creationId xmlns:a16="http://schemas.microsoft.com/office/drawing/2014/main" id="{B3FF4217-19F5-49ED-93F2-21B0B588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988" y="5756275"/>
              <a:ext cx="17463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19">
              <a:extLst>
                <a:ext uri="{FF2B5EF4-FFF2-40B4-BE49-F238E27FC236}">
                  <a16:creationId xmlns:a16="http://schemas.microsoft.com/office/drawing/2014/main" id="{2F9B9326-9E15-439C-AA13-CB93F925F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7763" y="5765800"/>
              <a:ext cx="122238" cy="152400"/>
            </a:xfrm>
            <a:custGeom>
              <a:avLst/>
              <a:gdLst>
                <a:gd name="T0" fmla="*/ 0 w 57"/>
                <a:gd name="T1" fmla="*/ 70 h 70"/>
                <a:gd name="T2" fmla="*/ 0 w 57"/>
                <a:gd name="T3" fmla="*/ 0 h 70"/>
                <a:gd name="T4" fmla="*/ 20 w 57"/>
                <a:gd name="T5" fmla="*/ 0 h 70"/>
                <a:gd name="T6" fmla="*/ 57 w 57"/>
                <a:gd name="T7" fmla="*/ 34 h 70"/>
                <a:gd name="T8" fmla="*/ 47 w 57"/>
                <a:gd name="T9" fmla="*/ 60 h 70"/>
                <a:gd name="T10" fmla="*/ 19 w 57"/>
                <a:gd name="T11" fmla="*/ 70 h 70"/>
                <a:gd name="T12" fmla="*/ 0 w 57"/>
                <a:gd name="T13" fmla="*/ 70 h 70"/>
                <a:gd name="T14" fmla="*/ 9 w 57"/>
                <a:gd name="T15" fmla="*/ 8 h 70"/>
                <a:gd name="T16" fmla="*/ 9 w 57"/>
                <a:gd name="T17" fmla="*/ 63 h 70"/>
                <a:gd name="T18" fmla="*/ 19 w 57"/>
                <a:gd name="T19" fmla="*/ 63 h 70"/>
                <a:gd name="T20" fmla="*/ 41 w 57"/>
                <a:gd name="T21" fmla="*/ 56 h 70"/>
                <a:gd name="T22" fmla="*/ 48 w 57"/>
                <a:gd name="T23" fmla="*/ 35 h 70"/>
                <a:gd name="T24" fmla="*/ 20 w 57"/>
                <a:gd name="T25" fmla="*/ 8 h 70"/>
                <a:gd name="T26" fmla="*/ 9 w 57"/>
                <a:gd name="T27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0">
                  <a:moveTo>
                    <a:pt x="0" y="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5" y="0"/>
                    <a:pt x="57" y="11"/>
                    <a:pt x="57" y="34"/>
                  </a:cubicBezTo>
                  <a:cubicBezTo>
                    <a:pt x="57" y="45"/>
                    <a:pt x="54" y="54"/>
                    <a:pt x="47" y="60"/>
                  </a:cubicBezTo>
                  <a:cubicBezTo>
                    <a:pt x="40" y="67"/>
                    <a:pt x="31" y="70"/>
                    <a:pt x="19" y="70"/>
                  </a:cubicBezTo>
                  <a:lnTo>
                    <a:pt x="0" y="70"/>
                  </a:lnTo>
                  <a:close/>
                  <a:moveTo>
                    <a:pt x="9" y="8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8" y="63"/>
                    <a:pt x="36" y="60"/>
                    <a:pt x="41" y="56"/>
                  </a:cubicBezTo>
                  <a:cubicBezTo>
                    <a:pt x="46" y="51"/>
                    <a:pt x="48" y="44"/>
                    <a:pt x="48" y="35"/>
                  </a:cubicBezTo>
                  <a:cubicBezTo>
                    <a:pt x="48" y="17"/>
                    <a:pt x="39" y="8"/>
                    <a:pt x="2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20">
              <a:extLst>
                <a:ext uri="{FF2B5EF4-FFF2-40B4-BE49-F238E27FC236}">
                  <a16:creationId xmlns:a16="http://schemas.microsoft.com/office/drawing/2014/main" id="{397F5185-3620-4D60-8117-B9FD333DF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638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9 w 10"/>
                <a:gd name="T11" fmla="*/ 1 h 73"/>
                <a:gd name="T12" fmla="*/ 10 w 10"/>
                <a:gd name="T13" fmla="*/ 5 h 73"/>
                <a:gd name="T14" fmla="*/ 9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21">
              <a:extLst>
                <a:ext uri="{FF2B5EF4-FFF2-40B4-BE49-F238E27FC236}">
                  <a16:creationId xmlns:a16="http://schemas.microsoft.com/office/drawing/2014/main" id="{9F2833C4-2C3A-405A-87CA-F1D3D0BA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22">
              <a:extLst>
                <a:ext uri="{FF2B5EF4-FFF2-40B4-BE49-F238E27FC236}">
                  <a16:creationId xmlns:a16="http://schemas.microsoft.com/office/drawing/2014/main" id="{23100C74-F9F9-4E79-8F01-A9F4A97B2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8588" y="5807075"/>
              <a:ext cx="95250" cy="114300"/>
            </a:xfrm>
            <a:custGeom>
              <a:avLst/>
              <a:gdLst>
                <a:gd name="T0" fmla="*/ 44 w 44"/>
                <a:gd name="T1" fmla="*/ 28 h 53"/>
                <a:gd name="T2" fmla="*/ 8 w 44"/>
                <a:gd name="T3" fmla="*/ 28 h 53"/>
                <a:gd name="T4" fmla="*/ 13 w 44"/>
                <a:gd name="T5" fmla="*/ 41 h 53"/>
                <a:gd name="T6" fmla="*/ 24 w 44"/>
                <a:gd name="T7" fmla="*/ 46 h 53"/>
                <a:gd name="T8" fmla="*/ 40 w 44"/>
                <a:gd name="T9" fmla="*/ 40 h 53"/>
                <a:gd name="T10" fmla="*/ 40 w 44"/>
                <a:gd name="T11" fmla="*/ 48 h 53"/>
                <a:gd name="T12" fmla="*/ 23 w 44"/>
                <a:gd name="T13" fmla="*/ 53 h 53"/>
                <a:gd name="T14" fmla="*/ 6 w 44"/>
                <a:gd name="T15" fmla="*/ 46 h 53"/>
                <a:gd name="T16" fmla="*/ 0 w 44"/>
                <a:gd name="T17" fmla="*/ 26 h 53"/>
                <a:gd name="T18" fmla="*/ 6 w 44"/>
                <a:gd name="T19" fmla="*/ 7 h 53"/>
                <a:gd name="T20" fmla="*/ 23 w 44"/>
                <a:gd name="T21" fmla="*/ 0 h 53"/>
                <a:gd name="T22" fmla="*/ 38 w 44"/>
                <a:gd name="T23" fmla="*/ 6 h 53"/>
                <a:gd name="T24" fmla="*/ 44 w 44"/>
                <a:gd name="T25" fmla="*/ 24 h 53"/>
                <a:gd name="T26" fmla="*/ 44 w 44"/>
                <a:gd name="T27" fmla="*/ 28 h 53"/>
                <a:gd name="T28" fmla="*/ 35 w 44"/>
                <a:gd name="T29" fmla="*/ 21 h 53"/>
                <a:gd name="T30" fmla="*/ 32 w 44"/>
                <a:gd name="T31" fmla="*/ 11 h 53"/>
                <a:gd name="T32" fmla="*/ 23 w 44"/>
                <a:gd name="T33" fmla="*/ 7 h 53"/>
                <a:gd name="T34" fmla="*/ 13 w 44"/>
                <a:gd name="T35" fmla="*/ 11 h 53"/>
                <a:gd name="T36" fmla="*/ 8 w 44"/>
                <a:gd name="T37" fmla="*/ 21 h 53"/>
                <a:gd name="T38" fmla="*/ 35 w 44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3">
                  <a:moveTo>
                    <a:pt x="4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3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6" y="51"/>
                    <a:pt x="30" y="53"/>
                    <a:pt x="23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5" y="2"/>
                    <a:pt x="38" y="6"/>
                  </a:cubicBezTo>
                  <a:cubicBezTo>
                    <a:pt x="42" y="11"/>
                    <a:pt x="44" y="17"/>
                    <a:pt x="44" y="24"/>
                  </a:cubicBezTo>
                  <a:lnTo>
                    <a:pt x="44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23">
              <a:extLst>
                <a:ext uri="{FF2B5EF4-FFF2-40B4-BE49-F238E27FC236}">
                  <a16:creationId xmlns:a16="http://schemas.microsoft.com/office/drawing/2014/main" id="{B85FAE46-9BEA-4B70-96A3-43EAA90F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807075"/>
              <a:ext cx="82550" cy="114300"/>
            </a:xfrm>
            <a:custGeom>
              <a:avLst/>
              <a:gdLst>
                <a:gd name="T0" fmla="*/ 38 w 38"/>
                <a:gd name="T1" fmla="*/ 49 h 53"/>
                <a:gd name="T2" fmla="*/ 24 w 38"/>
                <a:gd name="T3" fmla="*/ 53 h 53"/>
                <a:gd name="T4" fmla="*/ 7 w 38"/>
                <a:gd name="T5" fmla="*/ 46 h 53"/>
                <a:gd name="T6" fmla="*/ 0 w 38"/>
                <a:gd name="T7" fmla="*/ 27 h 53"/>
                <a:gd name="T8" fmla="*/ 7 w 38"/>
                <a:gd name="T9" fmla="*/ 8 h 53"/>
                <a:gd name="T10" fmla="*/ 26 w 38"/>
                <a:gd name="T11" fmla="*/ 0 h 53"/>
                <a:gd name="T12" fmla="*/ 38 w 38"/>
                <a:gd name="T13" fmla="*/ 2 h 53"/>
                <a:gd name="T14" fmla="*/ 38 w 38"/>
                <a:gd name="T15" fmla="*/ 11 h 53"/>
                <a:gd name="T16" fmla="*/ 26 w 38"/>
                <a:gd name="T17" fmla="*/ 7 h 53"/>
                <a:gd name="T18" fmla="*/ 13 w 38"/>
                <a:gd name="T19" fmla="*/ 12 h 53"/>
                <a:gd name="T20" fmla="*/ 8 w 38"/>
                <a:gd name="T21" fmla="*/ 27 h 53"/>
                <a:gd name="T22" fmla="*/ 13 w 38"/>
                <a:gd name="T23" fmla="*/ 41 h 53"/>
                <a:gd name="T24" fmla="*/ 26 w 38"/>
                <a:gd name="T25" fmla="*/ 46 h 53"/>
                <a:gd name="T26" fmla="*/ 38 w 38"/>
                <a:gd name="T27" fmla="*/ 41 h 53"/>
                <a:gd name="T28" fmla="*/ 38 w 38"/>
                <a:gd name="T2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3">
                  <a:moveTo>
                    <a:pt x="38" y="49"/>
                  </a:moveTo>
                  <a:cubicBezTo>
                    <a:pt x="34" y="51"/>
                    <a:pt x="29" y="53"/>
                    <a:pt x="24" y="53"/>
                  </a:cubicBezTo>
                  <a:cubicBezTo>
                    <a:pt x="17" y="53"/>
                    <a:pt x="11" y="50"/>
                    <a:pt x="7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9"/>
                    <a:pt x="3" y="13"/>
                    <a:pt x="7" y="8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6" y="7"/>
                  </a:cubicBezTo>
                  <a:cubicBezTo>
                    <a:pt x="21" y="7"/>
                    <a:pt x="17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6" y="46"/>
                  </a:cubicBezTo>
                  <a:cubicBezTo>
                    <a:pt x="30" y="46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24">
              <a:extLst>
                <a:ext uri="{FF2B5EF4-FFF2-40B4-BE49-F238E27FC236}">
                  <a16:creationId xmlns:a16="http://schemas.microsoft.com/office/drawing/2014/main" id="{9A296446-F591-42BA-80DB-66E763EB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5775325"/>
              <a:ext cx="61913" cy="144463"/>
            </a:xfrm>
            <a:custGeom>
              <a:avLst/>
              <a:gdLst>
                <a:gd name="T0" fmla="*/ 29 w 29"/>
                <a:gd name="T1" fmla="*/ 65 h 66"/>
                <a:gd name="T2" fmla="*/ 22 w 29"/>
                <a:gd name="T3" fmla="*/ 66 h 66"/>
                <a:gd name="T4" fmla="*/ 9 w 29"/>
                <a:gd name="T5" fmla="*/ 52 h 66"/>
                <a:gd name="T6" fmla="*/ 9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9 w 29"/>
                <a:gd name="T13" fmla="*/ 15 h 66"/>
                <a:gd name="T14" fmla="*/ 9 w 29"/>
                <a:gd name="T15" fmla="*/ 3 h 66"/>
                <a:gd name="T16" fmla="*/ 17 w 29"/>
                <a:gd name="T17" fmla="*/ 0 h 66"/>
                <a:gd name="T18" fmla="*/ 17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7 w 29"/>
                <a:gd name="T25" fmla="*/ 22 h 66"/>
                <a:gd name="T26" fmla="*/ 17 w 29"/>
                <a:gd name="T27" fmla="*/ 50 h 66"/>
                <a:gd name="T28" fmla="*/ 18 w 29"/>
                <a:gd name="T29" fmla="*/ 58 h 66"/>
                <a:gd name="T30" fmla="*/ 24 w 29"/>
                <a:gd name="T31" fmla="*/ 60 h 66"/>
                <a:gd name="T32" fmla="*/ 29 w 29"/>
                <a:gd name="T33" fmla="*/ 58 h 66"/>
                <a:gd name="T34" fmla="*/ 29 w 29"/>
                <a:gd name="T3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5"/>
                  </a:moveTo>
                  <a:cubicBezTo>
                    <a:pt x="27" y="66"/>
                    <a:pt x="25" y="66"/>
                    <a:pt x="22" y="66"/>
                  </a:cubicBezTo>
                  <a:cubicBezTo>
                    <a:pt x="13" y="66"/>
                    <a:pt x="9" y="62"/>
                    <a:pt x="9" y="5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4"/>
                    <a:pt x="17" y="56"/>
                    <a:pt x="18" y="58"/>
                  </a:cubicBezTo>
                  <a:cubicBezTo>
                    <a:pt x="20" y="59"/>
                    <a:pt x="21" y="60"/>
                    <a:pt x="24" y="60"/>
                  </a:cubicBezTo>
                  <a:cubicBezTo>
                    <a:pt x="26" y="60"/>
                    <a:pt x="28" y="59"/>
                    <a:pt x="29" y="58"/>
                  </a:cubicBezTo>
                  <a:lnTo>
                    <a:pt x="29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25">
              <a:extLst>
                <a:ext uri="{FF2B5EF4-FFF2-40B4-BE49-F238E27FC236}">
                  <a16:creationId xmlns:a16="http://schemas.microsoft.com/office/drawing/2014/main" id="{3ECEBE9D-F2F7-45CC-818B-B5F005B7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225" y="5807075"/>
              <a:ext cx="106363" cy="114300"/>
            </a:xfrm>
            <a:custGeom>
              <a:avLst/>
              <a:gdLst>
                <a:gd name="T0" fmla="*/ 24 w 49"/>
                <a:gd name="T1" fmla="*/ 53 h 53"/>
                <a:gd name="T2" fmla="*/ 6 w 49"/>
                <a:gd name="T3" fmla="*/ 46 h 53"/>
                <a:gd name="T4" fmla="*/ 0 w 49"/>
                <a:gd name="T5" fmla="*/ 27 h 53"/>
                <a:gd name="T6" fmla="*/ 7 w 49"/>
                <a:gd name="T7" fmla="*/ 7 h 53"/>
                <a:gd name="T8" fmla="*/ 25 w 49"/>
                <a:gd name="T9" fmla="*/ 0 h 53"/>
                <a:gd name="T10" fmla="*/ 43 w 49"/>
                <a:gd name="T11" fmla="*/ 7 h 53"/>
                <a:gd name="T12" fmla="*/ 49 w 49"/>
                <a:gd name="T13" fmla="*/ 26 h 53"/>
                <a:gd name="T14" fmla="*/ 42 w 49"/>
                <a:gd name="T15" fmla="*/ 45 h 53"/>
                <a:gd name="T16" fmla="*/ 24 w 49"/>
                <a:gd name="T17" fmla="*/ 53 h 53"/>
                <a:gd name="T18" fmla="*/ 25 w 49"/>
                <a:gd name="T19" fmla="*/ 7 h 53"/>
                <a:gd name="T20" fmla="*/ 13 w 49"/>
                <a:gd name="T21" fmla="*/ 12 h 53"/>
                <a:gd name="T22" fmla="*/ 8 w 49"/>
                <a:gd name="T23" fmla="*/ 27 h 53"/>
                <a:gd name="T24" fmla="*/ 13 w 49"/>
                <a:gd name="T25" fmla="*/ 41 h 53"/>
                <a:gd name="T26" fmla="*/ 25 w 49"/>
                <a:gd name="T27" fmla="*/ 46 h 53"/>
                <a:gd name="T28" fmla="*/ 37 w 49"/>
                <a:gd name="T29" fmla="*/ 41 h 53"/>
                <a:gd name="T30" fmla="*/ 41 w 49"/>
                <a:gd name="T31" fmla="*/ 26 h 53"/>
                <a:gd name="T32" fmla="*/ 37 w 49"/>
                <a:gd name="T33" fmla="*/ 12 h 53"/>
                <a:gd name="T34" fmla="*/ 25 w 49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3">
                  <a:moveTo>
                    <a:pt x="24" y="53"/>
                  </a:moveTo>
                  <a:cubicBezTo>
                    <a:pt x="17" y="53"/>
                    <a:pt x="11" y="50"/>
                    <a:pt x="6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1" y="2"/>
                    <a:pt x="18" y="0"/>
                    <a:pt x="25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2"/>
                    <a:pt x="49" y="18"/>
                    <a:pt x="49" y="26"/>
                  </a:cubicBezTo>
                  <a:cubicBezTo>
                    <a:pt x="49" y="34"/>
                    <a:pt x="47" y="40"/>
                    <a:pt x="42" y="45"/>
                  </a:cubicBezTo>
                  <a:cubicBezTo>
                    <a:pt x="38" y="50"/>
                    <a:pt x="32" y="53"/>
                    <a:pt x="24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8" y="20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0" y="46"/>
                    <a:pt x="34" y="44"/>
                    <a:pt x="37" y="41"/>
                  </a:cubicBezTo>
                  <a:cubicBezTo>
                    <a:pt x="40" y="37"/>
                    <a:pt x="41" y="33"/>
                    <a:pt x="41" y="26"/>
                  </a:cubicBezTo>
                  <a:cubicBezTo>
                    <a:pt x="41" y="20"/>
                    <a:pt x="40" y="15"/>
                    <a:pt x="37" y="12"/>
                  </a:cubicBezTo>
                  <a:cubicBezTo>
                    <a:pt x="34" y="8"/>
                    <a:pt x="30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26">
              <a:extLst>
                <a:ext uri="{FF2B5EF4-FFF2-40B4-BE49-F238E27FC236}">
                  <a16:creationId xmlns:a16="http://schemas.microsoft.com/office/drawing/2014/main" id="{4F0E320C-3841-42AB-89E8-739FDE96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BFA8EB6-A6D3-47D3-A2B7-CC63B3B38420}"/>
              </a:ext>
            </a:extLst>
          </p:cNvPr>
          <p:cNvGrpSpPr/>
          <p:nvPr userDrawn="1"/>
        </p:nvGrpSpPr>
        <p:grpSpPr>
          <a:xfrm>
            <a:off x="769568" y="5295892"/>
            <a:ext cx="2462582" cy="406754"/>
            <a:chOff x="769568" y="5563834"/>
            <a:chExt cx="2462582" cy="40675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F9DD66-4CDA-4101-955D-AF98350212E6}"/>
                </a:ext>
              </a:extLst>
            </p:cNvPr>
            <p:cNvGrpSpPr/>
            <p:nvPr/>
          </p:nvGrpSpPr>
          <p:grpSpPr>
            <a:xfrm>
              <a:off x="1339850" y="5575300"/>
              <a:ext cx="1892300" cy="395288"/>
              <a:chOff x="1339850" y="5575300"/>
              <a:chExt cx="1892300" cy="395288"/>
            </a:xfrm>
          </p:grpSpPr>
          <p:sp>
            <p:nvSpPr>
              <p:cNvPr id="150" name="Freeform 985">
                <a:extLst>
                  <a:ext uri="{FF2B5EF4-FFF2-40B4-BE49-F238E27FC236}">
                    <a16:creationId xmlns:a16="http://schemas.microsoft.com/office/drawing/2014/main" id="{5730EB86-4D59-4D29-97C6-F49C758CAC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013" y="5578475"/>
                <a:ext cx="84138" cy="90488"/>
              </a:xfrm>
              <a:custGeom>
                <a:avLst/>
                <a:gdLst>
                  <a:gd name="T0" fmla="*/ 38 w 39"/>
                  <a:gd name="T1" fmla="*/ 37 h 42"/>
                  <a:gd name="T2" fmla="*/ 32 w 39"/>
                  <a:gd name="T3" fmla="*/ 39 h 42"/>
                  <a:gd name="T4" fmla="*/ 23 w 39"/>
                  <a:gd name="T5" fmla="*/ 33 h 42"/>
                  <a:gd name="T6" fmla="*/ 20 w 39"/>
                  <a:gd name="T7" fmla="*/ 26 h 42"/>
                  <a:gd name="T8" fmla="*/ 25 w 39"/>
                  <a:gd name="T9" fmla="*/ 16 h 42"/>
                  <a:gd name="T10" fmla="*/ 32 w 39"/>
                  <a:gd name="T11" fmla="*/ 20 h 42"/>
                  <a:gd name="T12" fmla="*/ 31 w 39"/>
                  <a:gd name="T13" fmla="*/ 22 h 42"/>
                  <a:gd name="T14" fmla="*/ 21 w 39"/>
                  <a:gd name="T15" fmla="*/ 27 h 42"/>
                  <a:gd name="T16" fmla="*/ 24 w 39"/>
                  <a:gd name="T17" fmla="*/ 27 h 42"/>
                  <a:gd name="T18" fmla="*/ 38 w 39"/>
                  <a:gd name="T19" fmla="*/ 22 h 42"/>
                  <a:gd name="T20" fmla="*/ 38 w 39"/>
                  <a:gd name="T21" fmla="*/ 20 h 42"/>
                  <a:gd name="T22" fmla="*/ 23 w 39"/>
                  <a:gd name="T23" fmla="*/ 15 h 42"/>
                  <a:gd name="T24" fmla="*/ 15 w 39"/>
                  <a:gd name="T25" fmla="*/ 27 h 42"/>
                  <a:gd name="T26" fmla="*/ 28 w 39"/>
                  <a:gd name="T27" fmla="*/ 42 h 42"/>
                  <a:gd name="T28" fmla="*/ 36 w 39"/>
                  <a:gd name="T29" fmla="*/ 40 h 42"/>
                  <a:gd name="T30" fmla="*/ 39 w 39"/>
                  <a:gd name="T31" fmla="*/ 37 h 42"/>
                  <a:gd name="T32" fmla="*/ 38 w 39"/>
                  <a:gd name="T33" fmla="*/ 37 h 42"/>
                  <a:gd name="T34" fmla="*/ 10 w 39"/>
                  <a:gd name="T35" fmla="*/ 36 h 42"/>
                  <a:gd name="T36" fmla="*/ 10 w 39"/>
                  <a:gd name="T37" fmla="*/ 4 h 42"/>
                  <a:gd name="T38" fmla="*/ 11 w 39"/>
                  <a:gd name="T39" fmla="*/ 2 h 42"/>
                  <a:gd name="T40" fmla="*/ 13 w 39"/>
                  <a:gd name="T41" fmla="*/ 0 h 42"/>
                  <a:gd name="T42" fmla="*/ 5 w 39"/>
                  <a:gd name="T43" fmla="*/ 0 h 42"/>
                  <a:gd name="T44" fmla="*/ 0 w 39"/>
                  <a:gd name="T45" fmla="*/ 3 h 42"/>
                  <a:gd name="T46" fmla="*/ 5 w 39"/>
                  <a:gd name="T47" fmla="*/ 2 h 42"/>
                  <a:gd name="T48" fmla="*/ 5 w 39"/>
                  <a:gd name="T49" fmla="*/ 35 h 42"/>
                  <a:gd name="T50" fmla="*/ 3 w 39"/>
                  <a:gd name="T51" fmla="*/ 40 h 42"/>
                  <a:gd name="T52" fmla="*/ 13 w 39"/>
                  <a:gd name="T53" fmla="*/ 40 h 42"/>
                  <a:gd name="T54" fmla="*/ 15 w 39"/>
                  <a:gd name="T55" fmla="*/ 39 h 42"/>
                  <a:gd name="T56" fmla="*/ 10 w 39"/>
                  <a:gd name="T5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" h="42">
                    <a:moveTo>
                      <a:pt x="38" y="37"/>
                    </a:moveTo>
                    <a:cubicBezTo>
                      <a:pt x="37" y="38"/>
                      <a:pt x="34" y="38"/>
                      <a:pt x="32" y="39"/>
                    </a:cubicBezTo>
                    <a:cubicBezTo>
                      <a:pt x="28" y="39"/>
                      <a:pt x="25" y="36"/>
                      <a:pt x="23" y="33"/>
                    </a:cubicBezTo>
                    <a:cubicBezTo>
                      <a:pt x="21" y="31"/>
                      <a:pt x="21" y="28"/>
                      <a:pt x="20" y="26"/>
                    </a:cubicBezTo>
                    <a:cubicBezTo>
                      <a:pt x="20" y="22"/>
                      <a:pt x="21" y="17"/>
                      <a:pt x="25" y="16"/>
                    </a:cubicBezTo>
                    <a:cubicBezTo>
                      <a:pt x="28" y="15"/>
                      <a:pt x="31" y="17"/>
                      <a:pt x="32" y="20"/>
                    </a:cubicBezTo>
                    <a:cubicBezTo>
                      <a:pt x="33" y="21"/>
                      <a:pt x="32" y="22"/>
                      <a:pt x="3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5"/>
                      <a:pt x="33" y="24"/>
                      <a:pt x="38" y="22"/>
                    </a:cubicBezTo>
                    <a:cubicBezTo>
                      <a:pt x="39" y="21"/>
                      <a:pt x="39" y="21"/>
                      <a:pt x="38" y="20"/>
                    </a:cubicBezTo>
                    <a:cubicBezTo>
                      <a:pt x="36" y="15"/>
                      <a:pt x="29" y="12"/>
                      <a:pt x="23" y="15"/>
                    </a:cubicBezTo>
                    <a:cubicBezTo>
                      <a:pt x="19" y="17"/>
                      <a:pt x="15" y="22"/>
                      <a:pt x="15" y="27"/>
                    </a:cubicBezTo>
                    <a:cubicBezTo>
                      <a:pt x="15" y="35"/>
                      <a:pt x="21" y="42"/>
                      <a:pt x="28" y="42"/>
                    </a:cubicBezTo>
                    <a:cubicBezTo>
                      <a:pt x="31" y="42"/>
                      <a:pt x="34" y="41"/>
                      <a:pt x="36" y="40"/>
                    </a:cubicBezTo>
                    <a:cubicBezTo>
                      <a:pt x="37" y="39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8" y="37"/>
                    </a:cubicBezTo>
                    <a:close/>
                    <a:moveTo>
                      <a:pt x="10" y="36"/>
                    </a:moveTo>
                    <a:cubicBezTo>
                      <a:pt x="10" y="25"/>
                      <a:pt x="10" y="15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2" y="1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3"/>
                      <a:pt x="5" y="2"/>
                    </a:cubicBezTo>
                    <a:cubicBezTo>
                      <a:pt x="4" y="13"/>
                      <a:pt x="5" y="24"/>
                      <a:pt x="5" y="35"/>
                    </a:cubicBezTo>
                    <a:cubicBezTo>
                      <a:pt x="5" y="38"/>
                      <a:pt x="4" y="39"/>
                      <a:pt x="3" y="40"/>
                    </a:cubicBezTo>
                    <a:cubicBezTo>
                      <a:pt x="6" y="40"/>
                      <a:pt x="10" y="40"/>
                      <a:pt x="13" y="40"/>
                    </a:cubicBezTo>
                    <a:cubicBezTo>
                      <a:pt x="14" y="40"/>
                      <a:pt x="15" y="39"/>
                      <a:pt x="15" y="39"/>
                    </a:cubicBezTo>
                    <a:cubicBezTo>
                      <a:pt x="11" y="39"/>
                      <a:pt x="10" y="39"/>
                      <a:pt x="1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86">
                <a:extLst>
                  <a:ext uri="{FF2B5EF4-FFF2-40B4-BE49-F238E27FC236}">
                    <a16:creationId xmlns:a16="http://schemas.microsoft.com/office/drawing/2014/main" id="{348B38CF-2D47-4F9E-814B-2D9CDCF4AE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9850" y="5575300"/>
                <a:ext cx="287338" cy="131763"/>
              </a:xfrm>
              <a:custGeom>
                <a:avLst/>
                <a:gdLst>
                  <a:gd name="T0" fmla="*/ 119 w 133"/>
                  <a:gd name="T1" fmla="*/ 16 h 60"/>
                  <a:gd name="T2" fmla="*/ 107 w 133"/>
                  <a:gd name="T3" fmla="*/ 29 h 60"/>
                  <a:gd name="T4" fmla="*/ 118 w 133"/>
                  <a:gd name="T5" fmla="*/ 36 h 60"/>
                  <a:gd name="T6" fmla="*/ 115 w 133"/>
                  <a:gd name="T7" fmla="*/ 42 h 60"/>
                  <a:gd name="T8" fmla="*/ 116 w 133"/>
                  <a:gd name="T9" fmla="*/ 60 h 60"/>
                  <a:gd name="T10" fmla="*/ 128 w 133"/>
                  <a:gd name="T11" fmla="*/ 41 h 60"/>
                  <a:gd name="T12" fmla="*/ 125 w 133"/>
                  <a:gd name="T13" fmla="*/ 33 h 60"/>
                  <a:gd name="T14" fmla="*/ 129 w 133"/>
                  <a:gd name="T15" fmla="*/ 22 h 60"/>
                  <a:gd name="T16" fmla="*/ 130 w 133"/>
                  <a:gd name="T17" fmla="*/ 18 h 60"/>
                  <a:gd name="T18" fmla="*/ 123 w 133"/>
                  <a:gd name="T19" fmla="*/ 44 h 60"/>
                  <a:gd name="T20" fmla="*/ 120 w 133"/>
                  <a:gd name="T21" fmla="*/ 57 h 60"/>
                  <a:gd name="T22" fmla="*/ 118 w 133"/>
                  <a:gd name="T23" fmla="*/ 43 h 60"/>
                  <a:gd name="T24" fmla="*/ 123 w 133"/>
                  <a:gd name="T25" fmla="*/ 44 h 60"/>
                  <a:gd name="T26" fmla="*/ 113 w 133"/>
                  <a:gd name="T27" fmla="*/ 27 h 60"/>
                  <a:gd name="T28" fmla="*/ 125 w 133"/>
                  <a:gd name="T29" fmla="*/ 26 h 60"/>
                  <a:gd name="T30" fmla="*/ 104 w 133"/>
                  <a:gd name="T31" fmla="*/ 28 h 60"/>
                  <a:gd name="T32" fmla="*/ 76 w 133"/>
                  <a:gd name="T33" fmla="*/ 29 h 60"/>
                  <a:gd name="T34" fmla="*/ 104 w 133"/>
                  <a:gd name="T35" fmla="*/ 28 h 60"/>
                  <a:gd name="T36" fmla="*/ 82 w 133"/>
                  <a:gd name="T37" fmla="*/ 30 h 60"/>
                  <a:gd name="T38" fmla="*/ 98 w 133"/>
                  <a:gd name="T39" fmla="*/ 29 h 60"/>
                  <a:gd name="T40" fmla="*/ 59 w 133"/>
                  <a:gd name="T41" fmla="*/ 15 h 60"/>
                  <a:gd name="T42" fmla="*/ 60 w 133"/>
                  <a:gd name="T43" fmla="*/ 42 h 60"/>
                  <a:gd name="T44" fmla="*/ 59 w 133"/>
                  <a:gd name="T45" fmla="*/ 15 h 60"/>
                  <a:gd name="T46" fmla="*/ 50 w 133"/>
                  <a:gd name="T47" fmla="*/ 30 h 60"/>
                  <a:gd name="T48" fmla="*/ 67 w 133"/>
                  <a:gd name="T49" fmla="*/ 29 h 60"/>
                  <a:gd name="T50" fmla="*/ 25 w 133"/>
                  <a:gd name="T51" fmla="*/ 31 h 60"/>
                  <a:gd name="T52" fmla="*/ 34 w 133"/>
                  <a:gd name="T53" fmla="*/ 39 h 60"/>
                  <a:gd name="T54" fmla="*/ 24 w 133"/>
                  <a:gd name="T55" fmla="*/ 41 h 60"/>
                  <a:gd name="T56" fmla="*/ 16 w 133"/>
                  <a:gd name="T57" fmla="*/ 6 h 60"/>
                  <a:gd name="T58" fmla="*/ 35 w 133"/>
                  <a:gd name="T59" fmla="*/ 9 h 60"/>
                  <a:gd name="T60" fmla="*/ 36 w 133"/>
                  <a:gd name="T61" fmla="*/ 11 h 60"/>
                  <a:gd name="T62" fmla="*/ 13 w 133"/>
                  <a:gd name="T63" fmla="*/ 4 h 60"/>
                  <a:gd name="T64" fmla="*/ 10 w 133"/>
                  <a:gd name="T65" fmla="*/ 40 h 60"/>
                  <a:gd name="T66" fmla="*/ 40 w 133"/>
                  <a:gd name="T67" fmla="*/ 40 h 60"/>
                  <a:gd name="T68" fmla="*/ 40 w 133"/>
                  <a:gd name="T69" fmla="*/ 31 h 60"/>
                  <a:gd name="T70" fmla="*/ 30 w 133"/>
                  <a:gd name="T71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3" h="60">
                    <a:moveTo>
                      <a:pt x="133" y="16"/>
                    </a:moveTo>
                    <a:cubicBezTo>
                      <a:pt x="128" y="16"/>
                      <a:pt x="123" y="16"/>
                      <a:pt x="119" y="16"/>
                    </a:cubicBezTo>
                    <a:cubicBezTo>
                      <a:pt x="114" y="16"/>
                      <a:pt x="110" y="18"/>
                      <a:pt x="108" y="22"/>
                    </a:cubicBezTo>
                    <a:cubicBezTo>
                      <a:pt x="107" y="24"/>
                      <a:pt x="107" y="26"/>
                      <a:pt x="107" y="29"/>
                    </a:cubicBezTo>
                    <a:cubicBezTo>
                      <a:pt x="108" y="33"/>
                      <a:pt x="113" y="36"/>
                      <a:pt x="118" y="36"/>
                    </a:cubicBezTo>
                    <a:cubicBezTo>
                      <a:pt x="118" y="35"/>
                      <a:pt x="118" y="35"/>
                      <a:pt x="118" y="36"/>
                    </a:cubicBezTo>
                    <a:cubicBezTo>
                      <a:pt x="117" y="38"/>
                      <a:pt x="118" y="40"/>
                      <a:pt x="120" y="42"/>
                    </a:cubicBezTo>
                    <a:cubicBezTo>
                      <a:pt x="118" y="41"/>
                      <a:pt x="117" y="42"/>
                      <a:pt x="115" y="42"/>
                    </a:cubicBezTo>
                    <a:cubicBezTo>
                      <a:pt x="110" y="42"/>
                      <a:pt x="103" y="45"/>
                      <a:pt x="104" y="51"/>
                    </a:cubicBezTo>
                    <a:cubicBezTo>
                      <a:pt x="104" y="56"/>
                      <a:pt x="109" y="60"/>
                      <a:pt x="116" y="60"/>
                    </a:cubicBezTo>
                    <a:cubicBezTo>
                      <a:pt x="123" y="60"/>
                      <a:pt x="128" y="58"/>
                      <a:pt x="131" y="53"/>
                    </a:cubicBezTo>
                    <a:cubicBezTo>
                      <a:pt x="133" y="49"/>
                      <a:pt x="132" y="44"/>
                      <a:pt x="128" y="41"/>
                    </a:cubicBezTo>
                    <a:cubicBezTo>
                      <a:pt x="126" y="40"/>
                      <a:pt x="123" y="38"/>
                      <a:pt x="123" y="36"/>
                    </a:cubicBezTo>
                    <a:cubicBezTo>
                      <a:pt x="123" y="35"/>
                      <a:pt x="124" y="34"/>
                      <a:pt x="125" y="33"/>
                    </a:cubicBezTo>
                    <a:cubicBezTo>
                      <a:pt x="127" y="32"/>
                      <a:pt x="129" y="30"/>
                      <a:pt x="129" y="29"/>
                    </a:cubicBezTo>
                    <a:cubicBezTo>
                      <a:pt x="130" y="27"/>
                      <a:pt x="130" y="24"/>
                      <a:pt x="129" y="22"/>
                    </a:cubicBezTo>
                    <a:cubicBezTo>
                      <a:pt x="129" y="21"/>
                      <a:pt x="127" y="19"/>
                      <a:pt x="126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3" y="16"/>
                      <a:pt x="133" y="16"/>
                      <a:pt x="133" y="16"/>
                    </a:cubicBezTo>
                    <a:close/>
                    <a:moveTo>
                      <a:pt x="123" y="44"/>
                    </a:moveTo>
                    <a:cubicBezTo>
                      <a:pt x="127" y="47"/>
                      <a:pt x="128" y="49"/>
                      <a:pt x="128" y="51"/>
                    </a:cubicBezTo>
                    <a:cubicBezTo>
                      <a:pt x="127" y="54"/>
                      <a:pt x="124" y="57"/>
                      <a:pt x="120" y="57"/>
                    </a:cubicBezTo>
                    <a:cubicBezTo>
                      <a:pt x="115" y="57"/>
                      <a:pt x="108" y="55"/>
                      <a:pt x="109" y="49"/>
                    </a:cubicBezTo>
                    <a:cubicBezTo>
                      <a:pt x="110" y="45"/>
                      <a:pt x="115" y="43"/>
                      <a:pt x="118" y="43"/>
                    </a:cubicBezTo>
                    <a:cubicBezTo>
                      <a:pt x="120" y="43"/>
                      <a:pt x="121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21" y="34"/>
                    </a:moveTo>
                    <a:cubicBezTo>
                      <a:pt x="117" y="35"/>
                      <a:pt x="114" y="32"/>
                      <a:pt x="113" y="27"/>
                    </a:cubicBezTo>
                    <a:cubicBezTo>
                      <a:pt x="111" y="22"/>
                      <a:pt x="113" y="19"/>
                      <a:pt x="116" y="18"/>
                    </a:cubicBezTo>
                    <a:cubicBezTo>
                      <a:pt x="120" y="17"/>
                      <a:pt x="124" y="20"/>
                      <a:pt x="125" y="26"/>
                    </a:cubicBezTo>
                    <a:cubicBezTo>
                      <a:pt x="125" y="29"/>
                      <a:pt x="124" y="33"/>
                      <a:pt x="121" y="34"/>
                    </a:cubicBezTo>
                    <a:close/>
                    <a:moveTo>
                      <a:pt x="104" y="28"/>
                    </a:moveTo>
                    <a:cubicBezTo>
                      <a:pt x="104" y="21"/>
                      <a:pt x="99" y="15"/>
                      <a:pt x="90" y="15"/>
                    </a:cubicBezTo>
                    <a:cubicBezTo>
                      <a:pt x="82" y="15"/>
                      <a:pt x="76" y="21"/>
                      <a:pt x="76" y="29"/>
                    </a:cubicBezTo>
                    <a:cubicBezTo>
                      <a:pt x="76" y="37"/>
                      <a:pt x="83" y="43"/>
                      <a:pt x="92" y="42"/>
                    </a:cubicBezTo>
                    <a:cubicBezTo>
                      <a:pt x="99" y="41"/>
                      <a:pt x="105" y="35"/>
                      <a:pt x="104" y="28"/>
                    </a:cubicBezTo>
                    <a:close/>
                    <a:moveTo>
                      <a:pt x="93" y="40"/>
                    </a:moveTo>
                    <a:cubicBezTo>
                      <a:pt x="88" y="41"/>
                      <a:pt x="83" y="37"/>
                      <a:pt x="82" y="30"/>
                    </a:cubicBezTo>
                    <a:cubicBezTo>
                      <a:pt x="80" y="23"/>
                      <a:pt x="82" y="18"/>
                      <a:pt x="87" y="17"/>
                    </a:cubicBezTo>
                    <a:cubicBezTo>
                      <a:pt x="92" y="16"/>
                      <a:pt x="98" y="21"/>
                      <a:pt x="98" y="29"/>
                    </a:cubicBezTo>
                    <a:cubicBezTo>
                      <a:pt x="99" y="34"/>
                      <a:pt x="97" y="39"/>
                      <a:pt x="93" y="40"/>
                    </a:cubicBezTo>
                    <a:close/>
                    <a:moveTo>
                      <a:pt x="59" y="15"/>
                    </a:moveTo>
                    <a:cubicBezTo>
                      <a:pt x="51" y="15"/>
                      <a:pt x="44" y="21"/>
                      <a:pt x="44" y="29"/>
                    </a:cubicBezTo>
                    <a:cubicBezTo>
                      <a:pt x="44" y="37"/>
                      <a:pt x="52" y="43"/>
                      <a:pt x="60" y="42"/>
                    </a:cubicBezTo>
                    <a:cubicBezTo>
                      <a:pt x="68" y="41"/>
                      <a:pt x="74" y="35"/>
                      <a:pt x="73" y="28"/>
                    </a:cubicBezTo>
                    <a:cubicBezTo>
                      <a:pt x="73" y="21"/>
                      <a:pt x="68" y="15"/>
                      <a:pt x="59" y="15"/>
                    </a:cubicBezTo>
                    <a:close/>
                    <a:moveTo>
                      <a:pt x="61" y="40"/>
                    </a:moveTo>
                    <a:cubicBezTo>
                      <a:pt x="57" y="41"/>
                      <a:pt x="51" y="37"/>
                      <a:pt x="50" y="30"/>
                    </a:cubicBezTo>
                    <a:cubicBezTo>
                      <a:pt x="49" y="23"/>
                      <a:pt x="51" y="18"/>
                      <a:pt x="56" y="17"/>
                    </a:cubicBezTo>
                    <a:cubicBezTo>
                      <a:pt x="61" y="16"/>
                      <a:pt x="67" y="21"/>
                      <a:pt x="67" y="29"/>
                    </a:cubicBezTo>
                    <a:cubicBezTo>
                      <a:pt x="68" y="34"/>
                      <a:pt x="66" y="39"/>
                      <a:pt x="61" y="40"/>
                    </a:cubicBezTo>
                    <a:close/>
                    <a:moveTo>
                      <a:pt x="25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2" y="40"/>
                    </a:cubicBezTo>
                    <a:cubicBezTo>
                      <a:pt x="30" y="41"/>
                      <a:pt x="27" y="41"/>
                      <a:pt x="24" y="41"/>
                    </a:cubicBezTo>
                    <a:cubicBezTo>
                      <a:pt x="16" y="40"/>
                      <a:pt x="9" y="33"/>
                      <a:pt x="8" y="25"/>
                    </a:cubicBezTo>
                    <a:cubicBezTo>
                      <a:pt x="6" y="17"/>
                      <a:pt x="10" y="9"/>
                      <a:pt x="16" y="6"/>
                    </a:cubicBezTo>
                    <a:cubicBezTo>
                      <a:pt x="20" y="4"/>
                      <a:pt x="23" y="3"/>
                      <a:pt x="28" y="5"/>
                    </a:cubicBezTo>
                    <a:cubicBezTo>
                      <a:pt x="30" y="6"/>
                      <a:pt x="32" y="7"/>
                      <a:pt x="35" y="9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3" y="1"/>
                      <a:pt x="21" y="0"/>
                      <a:pt x="13" y="4"/>
                    </a:cubicBezTo>
                    <a:cubicBezTo>
                      <a:pt x="6" y="8"/>
                      <a:pt x="1" y="15"/>
                      <a:pt x="1" y="23"/>
                    </a:cubicBezTo>
                    <a:cubicBezTo>
                      <a:pt x="0" y="31"/>
                      <a:pt x="5" y="37"/>
                      <a:pt x="10" y="40"/>
                    </a:cubicBezTo>
                    <a:cubicBezTo>
                      <a:pt x="18" y="46"/>
                      <a:pt x="32" y="45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5" y="31"/>
                      <a:pt x="25" y="31"/>
                      <a:pt x="2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987">
                <a:extLst>
                  <a:ext uri="{FF2B5EF4-FFF2-40B4-BE49-F238E27FC236}">
                    <a16:creationId xmlns:a16="http://schemas.microsoft.com/office/drawing/2014/main" id="{C3E58D81-0ADB-4FBD-BE86-A66A5DAB39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5726113"/>
                <a:ext cx="147638" cy="182563"/>
              </a:xfrm>
              <a:custGeom>
                <a:avLst/>
                <a:gdLst>
                  <a:gd name="T0" fmla="*/ 68 w 68"/>
                  <a:gd name="T1" fmla="*/ 41 h 84"/>
                  <a:gd name="T2" fmla="*/ 57 w 68"/>
                  <a:gd name="T3" fmla="*/ 73 h 84"/>
                  <a:gd name="T4" fmla="*/ 23 w 68"/>
                  <a:gd name="T5" fmla="*/ 84 h 84"/>
                  <a:gd name="T6" fmla="*/ 0 w 68"/>
                  <a:gd name="T7" fmla="*/ 84 h 84"/>
                  <a:gd name="T8" fmla="*/ 0 w 68"/>
                  <a:gd name="T9" fmla="*/ 0 h 84"/>
                  <a:gd name="T10" fmla="*/ 26 w 68"/>
                  <a:gd name="T11" fmla="*/ 0 h 84"/>
                  <a:gd name="T12" fmla="*/ 57 w 68"/>
                  <a:gd name="T13" fmla="*/ 11 h 84"/>
                  <a:gd name="T14" fmla="*/ 68 w 68"/>
                  <a:gd name="T15" fmla="*/ 41 h 84"/>
                  <a:gd name="T16" fmla="*/ 54 w 68"/>
                  <a:gd name="T17" fmla="*/ 42 h 84"/>
                  <a:gd name="T18" fmla="*/ 26 w 68"/>
                  <a:gd name="T19" fmla="*/ 12 h 84"/>
                  <a:gd name="T20" fmla="*/ 14 w 68"/>
                  <a:gd name="T21" fmla="*/ 12 h 84"/>
                  <a:gd name="T22" fmla="*/ 14 w 68"/>
                  <a:gd name="T23" fmla="*/ 72 h 84"/>
                  <a:gd name="T24" fmla="*/ 23 w 68"/>
                  <a:gd name="T25" fmla="*/ 72 h 84"/>
                  <a:gd name="T26" fmla="*/ 54 w 68"/>
                  <a:gd name="T2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84">
                    <a:moveTo>
                      <a:pt x="68" y="41"/>
                    </a:moveTo>
                    <a:cubicBezTo>
                      <a:pt x="68" y="55"/>
                      <a:pt x="64" y="66"/>
                      <a:pt x="57" y="73"/>
                    </a:cubicBezTo>
                    <a:cubicBezTo>
                      <a:pt x="49" y="80"/>
                      <a:pt x="38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50" y="4"/>
                      <a:pt x="57" y="11"/>
                    </a:cubicBezTo>
                    <a:cubicBezTo>
                      <a:pt x="64" y="18"/>
                      <a:pt x="68" y="28"/>
                      <a:pt x="68" y="41"/>
                    </a:cubicBezTo>
                    <a:close/>
                    <a:moveTo>
                      <a:pt x="54" y="42"/>
                    </a:moveTo>
                    <a:cubicBezTo>
                      <a:pt x="54" y="22"/>
                      <a:pt x="44" y="12"/>
                      <a:pt x="2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44" y="72"/>
                      <a:pt x="54" y="62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988">
                <a:extLst>
                  <a:ext uri="{FF2B5EF4-FFF2-40B4-BE49-F238E27FC236}">
                    <a16:creationId xmlns:a16="http://schemas.microsoft.com/office/drawing/2014/main" id="{D62CFB47-1A14-4C47-A90C-8A5A6B582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775" y="5768975"/>
                <a:ext cx="122238" cy="142875"/>
              </a:xfrm>
              <a:custGeom>
                <a:avLst/>
                <a:gdLst>
                  <a:gd name="T0" fmla="*/ 32 w 56"/>
                  <a:gd name="T1" fmla="*/ 65 h 65"/>
                  <a:gd name="T2" fmla="*/ 9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3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2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2" y="65"/>
                    </a:moveTo>
                    <a:cubicBezTo>
                      <a:pt x="22" y="65"/>
                      <a:pt x="14" y="62"/>
                      <a:pt x="9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8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7" y="54"/>
                      <a:pt x="32" y="54"/>
                    </a:cubicBezTo>
                    <a:cubicBezTo>
                      <a:pt x="36" y="54"/>
                      <a:pt x="40" y="54"/>
                      <a:pt x="43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7" y="63"/>
                      <a:pt x="43" y="64"/>
                    </a:cubicBezTo>
                    <a:cubicBezTo>
                      <a:pt x="40" y="65"/>
                      <a:pt x="36" y="65"/>
                      <a:pt x="32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2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2" y="16"/>
                      <a:pt x="39" y="14"/>
                    </a:cubicBezTo>
                    <a:cubicBezTo>
                      <a:pt x="37" y="11"/>
                      <a:pt x="34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989">
                <a:extLst>
                  <a:ext uri="{FF2B5EF4-FFF2-40B4-BE49-F238E27FC236}">
                    <a16:creationId xmlns:a16="http://schemas.microsoft.com/office/drawing/2014/main" id="{455EF734-C956-48B6-893E-3D315871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5772150"/>
                <a:ext cx="133350" cy="136525"/>
              </a:xfrm>
              <a:custGeom>
                <a:avLst/>
                <a:gdLst>
                  <a:gd name="T0" fmla="*/ 24 w 62"/>
                  <a:gd name="T1" fmla="*/ 63 h 63"/>
                  <a:gd name="T2" fmla="*/ 0 w 62"/>
                  <a:gd name="T3" fmla="*/ 0 h 63"/>
                  <a:gd name="T4" fmla="*/ 14 w 62"/>
                  <a:gd name="T5" fmla="*/ 0 h 63"/>
                  <a:gd name="T6" fmla="*/ 27 w 62"/>
                  <a:gd name="T7" fmla="*/ 36 h 63"/>
                  <a:gd name="T8" fmla="*/ 31 w 62"/>
                  <a:gd name="T9" fmla="*/ 51 h 63"/>
                  <a:gd name="T10" fmla="*/ 31 w 62"/>
                  <a:gd name="T11" fmla="*/ 51 h 63"/>
                  <a:gd name="T12" fmla="*/ 35 w 62"/>
                  <a:gd name="T13" fmla="*/ 36 h 63"/>
                  <a:gd name="T14" fmla="*/ 48 w 62"/>
                  <a:gd name="T15" fmla="*/ 0 h 63"/>
                  <a:gd name="T16" fmla="*/ 62 w 62"/>
                  <a:gd name="T17" fmla="*/ 0 h 63"/>
                  <a:gd name="T18" fmla="*/ 38 w 62"/>
                  <a:gd name="T19" fmla="*/ 63 h 63"/>
                  <a:gd name="T20" fmla="*/ 24 w 62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3">
                    <a:moveTo>
                      <a:pt x="24" y="6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43"/>
                      <a:pt x="30" y="48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49"/>
                      <a:pt x="33" y="44"/>
                      <a:pt x="35" y="36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63"/>
                      <a:pt x="38" y="63"/>
                      <a:pt x="38" y="63"/>
                    </a:cubicBezTo>
                    <a:lnTo>
                      <a:pt x="24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990">
                <a:extLst>
                  <a:ext uri="{FF2B5EF4-FFF2-40B4-BE49-F238E27FC236}">
                    <a16:creationId xmlns:a16="http://schemas.microsoft.com/office/drawing/2014/main" id="{0B8CAC21-1FA5-445A-A274-8752B9F92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73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7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2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7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5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991">
                <a:extLst>
                  <a:ext uri="{FF2B5EF4-FFF2-40B4-BE49-F238E27FC236}">
                    <a16:creationId xmlns:a16="http://schemas.microsoft.com/office/drawing/2014/main" id="{4A2F1F20-75FC-4290-B9BC-200DF655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650" y="5715000"/>
                <a:ext cx="28575" cy="193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92">
                <a:extLst>
                  <a:ext uri="{FF2B5EF4-FFF2-40B4-BE49-F238E27FC236}">
                    <a16:creationId xmlns:a16="http://schemas.microsoft.com/office/drawing/2014/main" id="{FB9112A9-7E91-43F1-A451-6223E399C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5" y="5768975"/>
                <a:ext cx="130175" cy="142875"/>
              </a:xfrm>
              <a:custGeom>
                <a:avLst/>
                <a:gdLst>
                  <a:gd name="T0" fmla="*/ 60 w 60"/>
                  <a:gd name="T1" fmla="*/ 32 h 65"/>
                  <a:gd name="T2" fmla="*/ 52 w 60"/>
                  <a:gd name="T3" fmla="*/ 56 h 65"/>
                  <a:gd name="T4" fmla="*/ 30 w 60"/>
                  <a:gd name="T5" fmla="*/ 65 h 65"/>
                  <a:gd name="T6" fmla="*/ 14 w 60"/>
                  <a:gd name="T7" fmla="*/ 61 h 65"/>
                  <a:gd name="T8" fmla="*/ 4 w 60"/>
                  <a:gd name="T9" fmla="*/ 50 h 65"/>
                  <a:gd name="T10" fmla="*/ 0 w 60"/>
                  <a:gd name="T11" fmla="*/ 32 h 65"/>
                  <a:gd name="T12" fmla="*/ 8 w 60"/>
                  <a:gd name="T13" fmla="*/ 8 h 65"/>
                  <a:gd name="T14" fmla="*/ 30 w 60"/>
                  <a:gd name="T15" fmla="*/ 0 h 65"/>
                  <a:gd name="T16" fmla="*/ 52 w 60"/>
                  <a:gd name="T17" fmla="*/ 8 h 65"/>
                  <a:gd name="T18" fmla="*/ 60 w 60"/>
                  <a:gd name="T19" fmla="*/ 32 h 65"/>
                  <a:gd name="T20" fmla="*/ 14 w 60"/>
                  <a:gd name="T21" fmla="*/ 32 h 65"/>
                  <a:gd name="T22" fmla="*/ 30 w 60"/>
                  <a:gd name="T23" fmla="*/ 54 h 65"/>
                  <a:gd name="T24" fmla="*/ 46 w 60"/>
                  <a:gd name="T25" fmla="*/ 32 h 65"/>
                  <a:gd name="T26" fmla="*/ 30 w 60"/>
                  <a:gd name="T27" fmla="*/ 11 h 65"/>
                  <a:gd name="T28" fmla="*/ 18 w 60"/>
                  <a:gd name="T29" fmla="*/ 16 h 65"/>
                  <a:gd name="T30" fmla="*/ 14 w 60"/>
                  <a:gd name="T31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65">
                    <a:moveTo>
                      <a:pt x="60" y="32"/>
                    </a:moveTo>
                    <a:cubicBezTo>
                      <a:pt x="60" y="43"/>
                      <a:pt x="57" y="51"/>
                      <a:pt x="52" y="56"/>
                    </a:cubicBezTo>
                    <a:cubicBezTo>
                      <a:pt x="47" y="62"/>
                      <a:pt x="39" y="65"/>
                      <a:pt x="30" y="65"/>
                    </a:cubicBezTo>
                    <a:cubicBezTo>
                      <a:pt x="24" y="65"/>
                      <a:pt x="19" y="64"/>
                      <a:pt x="14" y="61"/>
                    </a:cubicBezTo>
                    <a:cubicBezTo>
                      <a:pt x="10" y="58"/>
                      <a:pt x="6" y="55"/>
                      <a:pt x="4" y="50"/>
                    </a:cubicBezTo>
                    <a:cubicBezTo>
                      <a:pt x="1" y="45"/>
                      <a:pt x="0" y="39"/>
                      <a:pt x="0" y="32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8"/>
                    </a:cubicBezTo>
                    <a:cubicBezTo>
                      <a:pt x="57" y="14"/>
                      <a:pt x="60" y="22"/>
                      <a:pt x="60" y="32"/>
                    </a:cubicBezTo>
                    <a:close/>
                    <a:moveTo>
                      <a:pt x="14" y="32"/>
                    </a:moveTo>
                    <a:cubicBezTo>
                      <a:pt x="14" y="47"/>
                      <a:pt x="19" y="54"/>
                      <a:pt x="30" y="54"/>
                    </a:cubicBezTo>
                    <a:cubicBezTo>
                      <a:pt x="41" y="54"/>
                      <a:pt x="46" y="47"/>
                      <a:pt x="46" y="32"/>
                    </a:cubicBezTo>
                    <a:cubicBezTo>
                      <a:pt x="46" y="18"/>
                      <a:pt x="41" y="11"/>
                      <a:pt x="30" y="11"/>
                    </a:cubicBezTo>
                    <a:cubicBezTo>
                      <a:pt x="24" y="11"/>
                      <a:pt x="20" y="12"/>
                      <a:pt x="18" y="16"/>
                    </a:cubicBezTo>
                    <a:cubicBezTo>
                      <a:pt x="15" y="20"/>
                      <a:pt x="14" y="25"/>
                      <a:pt x="1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993">
                <a:extLst>
                  <a:ext uri="{FF2B5EF4-FFF2-40B4-BE49-F238E27FC236}">
                    <a16:creationId xmlns:a16="http://schemas.microsoft.com/office/drawing/2014/main" id="{6C53F087-725A-44C8-B9FF-4011558FA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5500" y="5768975"/>
                <a:ext cx="123825" cy="201613"/>
              </a:xfrm>
              <a:custGeom>
                <a:avLst/>
                <a:gdLst>
                  <a:gd name="T0" fmla="*/ 32 w 57"/>
                  <a:gd name="T1" fmla="*/ 65 h 92"/>
                  <a:gd name="T2" fmla="*/ 13 w 57"/>
                  <a:gd name="T3" fmla="*/ 56 h 92"/>
                  <a:gd name="T4" fmla="*/ 13 w 57"/>
                  <a:gd name="T5" fmla="*/ 56 h 92"/>
                  <a:gd name="T6" fmla="*/ 13 w 57"/>
                  <a:gd name="T7" fmla="*/ 66 h 92"/>
                  <a:gd name="T8" fmla="*/ 13 w 57"/>
                  <a:gd name="T9" fmla="*/ 92 h 92"/>
                  <a:gd name="T10" fmla="*/ 0 w 57"/>
                  <a:gd name="T11" fmla="*/ 92 h 92"/>
                  <a:gd name="T12" fmla="*/ 0 w 57"/>
                  <a:gd name="T13" fmla="*/ 1 h 92"/>
                  <a:gd name="T14" fmla="*/ 11 w 57"/>
                  <a:gd name="T15" fmla="*/ 1 h 92"/>
                  <a:gd name="T16" fmla="*/ 13 w 57"/>
                  <a:gd name="T17" fmla="*/ 9 h 92"/>
                  <a:gd name="T18" fmla="*/ 13 w 57"/>
                  <a:gd name="T19" fmla="*/ 9 h 92"/>
                  <a:gd name="T20" fmla="*/ 32 w 57"/>
                  <a:gd name="T21" fmla="*/ 0 h 92"/>
                  <a:gd name="T22" fmla="*/ 51 w 57"/>
                  <a:gd name="T23" fmla="*/ 8 h 92"/>
                  <a:gd name="T24" fmla="*/ 57 w 57"/>
                  <a:gd name="T25" fmla="*/ 32 h 92"/>
                  <a:gd name="T26" fmla="*/ 51 w 57"/>
                  <a:gd name="T27" fmla="*/ 56 h 92"/>
                  <a:gd name="T28" fmla="*/ 32 w 57"/>
                  <a:gd name="T29" fmla="*/ 65 h 92"/>
                  <a:gd name="T30" fmla="*/ 29 w 57"/>
                  <a:gd name="T31" fmla="*/ 11 h 92"/>
                  <a:gd name="T32" fmla="*/ 17 w 57"/>
                  <a:gd name="T33" fmla="*/ 15 h 92"/>
                  <a:gd name="T34" fmla="*/ 13 w 57"/>
                  <a:gd name="T35" fmla="*/ 30 h 92"/>
                  <a:gd name="T36" fmla="*/ 13 w 57"/>
                  <a:gd name="T37" fmla="*/ 32 h 92"/>
                  <a:gd name="T38" fmla="*/ 17 w 57"/>
                  <a:gd name="T39" fmla="*/ 49 h 92"/>
                  <a:gd name="T40" fmla="*/ 29 w 57"/>
                  <a:gd name="T41" fmla="*/ 54 h 92"/>
                  <a:gd name="T42" fmla="*/ 40 w 57"/>
                  <a:gd name="T43" fmla="*/ 48 h 92"/>
                  <a:gd name="T44" fmla="*/ 44 w 57"/>
                  <a:gd name="T45" fmla="*/ 32 h 92"/>
                  <a:gd name="T46" fmla="*/ 40 w 57"/>
                  <a:gd name="T47" fmla="*/ 16 h 92"/>
                  <a:gd name="T48" fmla="*/ 29 w 57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92">
                    <a:moveTo>
                      <a:pt x="32" y="65"/>
                    </a:moveTo>
                    <a:cubicBezTo>
                      <a:pt x="24" y="65"/>
                      <a:pt x="18" y="62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3" y="65"/>
                      <a:pt x="13" y="66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8" y="3"/>
                      <a:pt x="24" y="0"/>
                      <a:pt x="32" y="0"/>
                    </a:cubicBezTo>
                    <a:cubicBezTo>
                      <a:pt x="40" y="0"/>
                      <a:pt x="46" y="2"/>
                      <a:pt x="51" y="8"/>
                    </a:cubicBezTo>
                    <a:cubicBezTo>
                      <a:pt x="55" y="14"/>
                      <a:pt x="57" y="22"/>
                      <a:pt x="57" y="32"/>
                    </a:cubicBezTo>
                    <a:cubicBezTo>
                      <a:pt x="57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3" y="11"/>
                      <a:pt x="20" y="12"/>
                      <a:pt x="17" y="15"/>
                    </a:cubicBezTo>
                    <a:cubicBezTo>
                      <a:pt x="15" y="18"/>
                      <a:pt x="13" y="23"/>
                      <a:pt x="13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2" y="45"/>
                      <a:pt x="44" y="39"/>
                      <a:pt x="44" y="32"/>
                    </a:cubicBezTo>
                    <a:cubicBezTo>
                      <a:pt x="44" y="25"/>
                      <a:pt x="42" y="20"/>
                      <a:pt x="40" y="16"/>
                    </a:cubicBezTo>
                    <a:cubicBezTo>
                      <a:pt x="37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994">
                <a:extLst>
                  <a:ext uri="{FF2B5EF4-FFF2-40B4-BE49-F238E27FC236}">
                    <a16:creationId xmlns:a16="http://schemas.microsoft.com/office/drawing/2014/main" id="{B6843C4E-62A5-421B-B93A-56A41326B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2025" y="5768975"/>
                <a:ext cx="120650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995">
                <a:extLst>
                  <a:ext uri="{FF2B5EF4-FFF2-40B4-BE49-F238E27FC236}">
                    <a16:creationId xmlns:a16="http://schemas.microsoft.com/office/drawing/2014/main" id="{DC8ABEEF-2491-476E-B67D-DCF592297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5768975"/>
                <a:ext cx="80963" cy="139700"/>
              </a:xfrm>
              <a:custGeom>
                <a:avLst/>
                <a:gdLst>
                  <a:gd name="T0" fmla="*/ 32 w 38"/>
                  <a:gd name="T1" fmla="*/ 0 h 64"/>
                  <a:gd name="T2" fmla="*/ 38 w 38"/>
                  <a:gd name="T3" fmla="*/ 0 h 64"/>
                  <a:gd name="T4" fmla="*/ 37 w 38"/>
                  <a:gd name="T5" fmla="*/ 13 h 64"/>
                  <a:gd name="T6" fmla="*/ 31 w 38"/>
                  <a:gd name="T7" fmla="*/ 12 h 64"/>
                  <a:gd name="T8" fmla="*/ 18 w 38"/>
                  <a:gd name="T9" fmla="*/ 17 h 64"/>
                  <a:gd name="T10" fmla="*/ 13 w 38"/>
                  <a:gd name="T11" fmla="*/ 31 h 64"/>
                  <a:gd name="T12" fmla="*/ 13 w 38"/>
                  <a:gd name="T13" fmla="*/ 64 h 64"/>
                  <a:gd name="T14" fmla="*/ 0 w 38"/>
                  <a:gd name="T15" fmla="*/ 64 h 64"/>
                  <a:gd name="T16" fmla="*/ 0 w 38"/>
                  <a:gd name="T17" fmla="*/ 1 h 64"/>
                  <a:gd name="T18" fmla="*/ 10 w 38"/>
                  <a:gd name="T19" fmla="*/ 1 h 64"/>
                  <a:gd name="T20" fmla="*/ 12 w 38"/>
                  <a:gd name="T21" fmla="*/ 12 h 64"/>
                  <a:gd name="T22" fmla="*/ 13 w 38"/>
                  <a:gd name="T23" fmla="*/ 12 h 64"/>
                  <a:gd name="T24" fmla="*/ 21 w 38"/>
                  <a:gd name="T25" fmla="*/ 3 h 64"/>
                  <a:gd name="T26" fmla="*/ 32 w 38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4">
                    <a:moveTo>
                      <a:pt x="32" y="0"/>
                    </a:moveTo>
                    <a:cubicBezTo>
                      <a:pt x="34" y="0"/>
                      <a:pt x="37" y="0"/>
                      <a:pt x="38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1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7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996">
                <a:extLst>
                  <a:ext uri="{FF2B5EF4-FFF2-40B4-BE49-F238E27FC236}">
                    <a16:creationId xmlns:a16="http://schemas.microsoft.com/office/drawing/2014/main" id="{3CDD142B-955E-4206-A5E0-7FCE806DD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5726113"/>
                <a:ext cx="101600" cy="182563"/>
              </a:xfrm>
              <a:custGeom>
                <a:avLst/>
                <a:gdLst>
                  <a:gd name="T0" fmla="*/ 64 w 64"/>
                  <a:gd name="T1" fmla="*/ 115 h 115"/>
                  <a:gd name="T2" fmla="*/ 0 w 64"/>
                  <a:gd name="T3" fmla="*/ 115 h 115"/>
                  <a:gd name="T4" fmla="*/ 0 w 64"/>
                  <a:gd name="T5" fmla="*/ 0 h 115"/>
                  <a:gd name="T6" fmla="*/ 64 w 64"/>
                  <a:gd name="T7" fmla="*/ 0 h 115"/>
                  <a:gd name="T8" fmla="*/ 64 w 64"/>
                  <a:gd name="T9" fmla="*/ 16 h 115"/>
                  <a:gd name="T10" fmla="*/ 19 w 64"/>
                  <a:gd name="T11" fmla="*/ 16 h 115"/>
                  <a:gd name="T12" fmla="*/ 19 w 64"/>
                  <a:gd name="T13" fmla="*/ 48 h 115"/>
                  <a:gd name="T14" fmla="*/ 61 w 64"/>
                  <a:gd name="T15" fmla="*/ 48 h 115"/>
                  <a:gd name="T16" fmla="*/ 61 w 64"/>
                  <a:gd name="T17" fmla="*/ 63 h 115"/>
                  <a:gd name="T18" fmla="*/ 19 w 64"/>
                  <a:gd name="T19" fmla="*/ 63 h 115"/>
                  <a:gd name="T20" fmla="*/ 19 w 64"/>
                  <a:gd name="T21" fmla="*/ 99 h 115"/>
                  <a:gd name="T22" fmla="*/ 64 w 64"/>
                  <a:gd name="T23" fmla="*/ 99 h 115"/>
                  <a:gd name="T24" fmla="*/ 64 w 64"/>
                  <a:gd name="T2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15">
                    <a:moveTo>
                      <a:pt x="64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6"/>
                    </a:lnTo>
                    <a:lnTo>
                      <a:pt x="19" y="16"/>
                    </a:lnTo>
                    <a:lnTo>
                      <a:pt x="19" y="48"/>
                    </a:lnTo>
                    <a:lnTo>
                      <a:pt x="61" y="48"/>
                    </a:lnTo>
                    <a:lnTo>
                      <a:pt x="61" y="63"/>
                    </a:lnTo>
                    <a:lnTo>
                      <a:pt x="19" y="63"/>
                    </a:lnTo>
                    <a:lnTo>
                      <a:pt x="19" y="99"/>
                    </a:lnTo>
                    <a:lnTo>
                      <a:pt x="64" y="99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97">
                <a:extLst>
                  <a:ext uri="{FF2B5EF4-FFF2-40B4-BE49-F238E27FC236}">
                    <a16:creationId xmlns:a16="http://schemas.microsoft.com/office/drawing/2014/main" id="{EBBB08A2-1065-4109-B9F5-1C6C4869E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250" y="5772150"/>
                <a:ext cx="131763" cy="136525"/>
              </a:xfrm>
              <a:custGeom>
                <a:avLst/>
                <a:gdLst>
                  <a:gd name="T0" fmla="*/ 30 w 83"/>
                  <a:gd name="T1" fmla="*/ 42 h 86"/>
                  <a:gd name="T2" fmla="*/ 1 w 83"/>
                  <a:gd name="T3" fmla="*/ 0 h 86"/>
                  <a:gd name="T4" fmla="*/ 21 w 83"/>
                  <a:gd name="T5" fmla="*/ 0 h 86"/>
                  <a:gd name="T6" fmla="*/ 42 w 83"/>
                  <a:gd name="T7" fmla="*/ 30 h 86"/>
                  <a:gd name="T8" fmla="*/ 61 w 83"/>
                  <a:gd name="T9" fmla="*/ 0 h 86"/>
                  <a:gd name="T10" fmla="*/ 81 w 83"/>
                  <a:gd name="T11" fmla="*/ 0 h 86"/>
                  <a:gd name="T12" fmla="*/ 53 w 83"/>
                  <a:gd name="T13" fmla="*/ 42 h 86"/>
                  <a:gd name="T14" fmla="*/ 83 w 83"/>
                  <a:gd name="T15" fmla="*/ 86 h 86"/>
                  <a:gd name="T16" fmla="*/ 62 w 83"/>
                  <a:gd name="T17" fmla="*/ 86 h 86"/>
                  <a:gd name="T18" fmla="*/ 42 w 83"/>
                  <a:gd name="T19" fmla="*/ 53 h 86"/>
                  <a:gd name="T20" fmla="*/ 20 w 83"/>
                  <a:gd name="T21" fmla="*/ 86 h 86"/>
                  <a:gd name="T22" fmla="*/ 0 w 83"/>
                  <a:gd name="T23" fmla="*/ 86 h 86"/>
                  <a:gd name="T24" fmla="*/ 30 w 83"/>
                  <a:gd name="T2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86">
                    <a:moveTo>
                      <a:pt x="30" y="42"/>
                    </a:moveTo>
                    <a:lnTo>
                      <a:pt x="1" y="0"/>
                    </a:lnTo>
                    <a:lnTo>
                      <a:pt x="21" y="0"/>
                    </a:lnTo>
                    <a:lnTo>
                      <a:pt x="42" y="30"/>
                    </a:lnTo>
                    <a:lnTo>
                      <a:pt x="61" y="0"/>
                    </a:lnTo>
                    <a:lnTo>
                      <a:pt x="81" y="0"/>
                    </a:lnTo>
                    <a:lnTo>
                      <a:pt x="53" y="42"/>
                    </a:lnTo>
                    <a:lnTo>
                      <a:pt x="83" y="86"/>
                    </a:lnTo>
                    <a:lnTo>
                      <a:pt x="62" y="86"/>
                    </a:lnTo>
                    <a:lnTo>
                      <a:pt x="42" y="53"/>
                    </a:lnTo>
                    <a:lnTo>
                      <a:pt x="20" y="86"/>
                    </a:lnTo>
                    <a:lnTo>
                      <a:pt x="0" y="86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998">
                <a:extLst>
                  <a:ext uri="{FF2B5EF4-FFF2-40B4-BE49-F238E27FC236}">
                    <a16:creationId xmlns:a16="http://schemas.microsoft.com/office/drawing/2014/main" id="{0F16C67F-EAD0-4889-9E5C-964B113C9C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8125" y="5768975"/>
                <a:ext cx="125413" cy="201613"/>
              </a:xfrm>
              <a:custGeom>
                <a:avLst/>
                <a:gdLst>
                  <a:gd name="T0" fmla="*/ 32 w 58"/>
                  <a:gd name="T1" fmla="*/ 65 h 92"/>
                  <a:gd name="T2" fmla="*/ 14 w 58"/>
                  <a:gd name="T3" fmla="*/ 56 h 92"/>
                  <a:gd name="T4" fmla="*/ 13 w 58"/>
                  <a:gd name="T5" fmla="*/ 56 h 92"/>
                  <a:gd name="T6" fmla="*/ 14 w 58"/>
                  <a:gd name="T7" fmla="*/ 66 h 92"/>
                  <a:gd name="T8" fmla="*/ 14 w 58"/>
                  <a:gd name="T9" fmla="*/ 92 h 92"/>
                  <a:gd name="T10" fmla="*/ 0 w 58"/>
                  <a:gd name="T11" fmla="*/ 92 h 92"/>
                  <a:gd name="T12" fmla="*/ 0 w 58"/>
                  <a:gd name="T13" fmla="*/ 1 h 92"/>
                  <a:gd name="T14" fmla="*/ 11 w 58"/>
                  <a:gd name="T15" fmla="*/ 1 h 92"/>
                  <a:gd name="T16" fmla="*/ 13 w 58"/>
                  <a:gd name="T17" fmla="*/ 9 h 92"/>
                  <a:gd name="T18" fmla="*/ 14 w 58"/>
                  <a:gd name="T19" fmla="*/ 9 h 92"/>
                  <a:gd name="T20" fmla="*/ 33 w 58"/>
                  <a:gd name="T21" fmla="*/ 0 h 92"/>
                  <a:gd name="T22" fmla="*/ 51 w 58"/>
                  <a:gd name="T23" fmla="*/ 8 h 92"/>
                  <a:gd name="T24" fmla="*/ 58 w 58"/>
                  <a:gd name="T25" fmla="*/ 32 h 92"/>
                  <a:gd name="T26" fmla="*/ 51 w 58"/>
                  <a:gd name="T27" fmla="*/ 56 h 92"/>
                  <a:gd name="T28" fmla="*/ 32 w 58"/>
                  <a:gd name="T29" fmla="*/ 65 h 92"/>
                  <a:gd name="T30" fmla="*/ 29 w 58"/>
                  <a:gd name="T31" fmla="*/ 11 h 92"/>
                  <a:gd name="T32" fmla="*/ 17 w 58"/>
                  <a:gd name="T33" fmla="*/ 15 h 92"/>
                  <a:gd name="T34" fmla="*/ 14 w 58"/>
                  <a:gd name="T35" fmla="*/ 30 h 92"/>
                  <a:gd name="T36" fmla="*/ 14 w 58"/>
                  <a:gd name="T37" fmla="*/ 32 h 92"/>
                  <a:gd name="T38" fmla="*/ 17 w 58"/>
                  <a:gd name="T39" fmla="*/ 49 h 92"/>
                  <a:gd name="T40" fmla="*/ 29 w 58"/>
                  <a:gd name="T41" fmla="*/ 54 h 92"/>
                  <a:gd name="T42" fmla="*/ 40 w 58"/>
                  <a:gd name="T43" fmla="*/ 48 h 92"/>
                  <a:gd name="T44" fmla="*/ 44 w 58"/>
                  <a:gd name="T45" fmla="*/ 32 h 92"/>
                  <a:gd name="T46" fmla="*/ 40 w 58"/>
                  <a:gd name="T47" fmla="*/ 16 h 92"/>
                  <a:gd name="T48" fmla="*/ 29 w 58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92">
                    <a:moveTo>
                      <a:pt x="32" y="65"/>
                    </a:moveTo>
                    <a:cubicBezTo>
                      <a:pt x="24" y="65"/>
                      <a:pt x="18" y="62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4" y="65"/>
                      <a:pt x="14" y="6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3"/>
                      <a:pt x="24" y="0"/>
                      <a:pt x="33" y="0"/>
                    </a:cubicBezTo>
                    <a:cubicBezTo>
                      <a:pt x="40" y="0"/>
                      <a:pt x="47" y="2"/>
                      <a:pt x="51" y="8"/>
                    </a:cubicBezTo>
                    <a:cubicBezTo>
                      <a:pt x="55" y="14"/>
                      <a:pt x="58" y="22"/>
                      <a:pt x="58" y="32"/>
                    </a:cubicBezTo>
                    <a:cubicBezTo>
                      <a:pt x="58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4" y="11"/>
                      <a:pt x="20" y="12"/>
                      <a:pt x="17" y="15"/>
                    </a:cubicBezTo>
                    <a:cubicBezTo>
                      <a:pt x="15" y="18"/>
                      <a:pt x="14" y="23"/>
                      <a:pt x="14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3" y="45"/>
                      <a:pt x="44" y="39"/>
                      <a:pt x="44" y="32"/>
                    </a:cubicBezTo>
                    <a:cubicBezTo>
                      <a:pt x="44" y="25"/>
                      <a:pt x="43" y="20"/>
                      <a:pt x="40" y="16"/>
                    </a:cubicBezTo>
                    <a:cubicBezTo>
                      <a:pt x="38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999">
                <a:extLst>
                  <a:ext uri="{FF2B5EF4-FFF2-40B4-BE49-F238E27FC236}">
                    <a16:creationId xmlns:a16="http://schemas.microsoft.com/office/drawing/2014/main" id="{A159EE17-C79D-4829-BBE9-74863C10A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0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2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6" y="63"/>
                      <a:pt x="43" y="64"/>
                    </a:cubicBezTo>
                    <a:cubicBezTo>
                      <a:pt x="40" y="65"/>
                      <a:pt x="36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1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1" y="16"/>
                      <a:pt x="39" y="14"/>
                    </a:cubicBezTo>
                    <a:cubicBezTo>
                      <a:pt x="37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000">
                <a:extLst>
                  <a:ext uri="{FF2B5EF4-FFF2-40B4-BE49-F238E27FC236}">
                    <a16:creationId xmlns:a16="http://schemas.microsoft.com/office/drawing/2014/main" id="{2AC31277-E034-4B87-A08D-4EF5F8B0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5768975"/>
                <a:ext cx="84138" cy="139700"/>
              </a:xfrm>
              <a:custGeom>
                <a:avLst/>
                <a:gdLst>
                  <a:gd name="T0" fmla="*/ 32 w 39"/>
                  <a:gd name="T1" fmla="*/ 0 h 64"/>
                  <a:gd name="T2" fmla="*/ 39 w 39"/>
                  <a:gd name="T3" fmla="*/ 0 h 64"/>
                  <a:gd name="T4" fmla="*/ 37 w 39"/>
                  <a:gd name="T5" fmla="*/ 13 h 64"/>
                  <a:gd name="T6" fmla="*/ 31 w 39"/>
                  <a:gd name="T7" fmla="*/ 12 h 64"/>
                  <a:gd name="T8" fmla="*/ 18 w 39"/>
                  <a:gd name="T9" fmla="*/ 17 h 64"/>
                  <a:gd name="T10" fmla="*/ 13 w 39"/>
                  <a:gd name="T11" fmla="*/ 31 h 64"/>
                  <a:gd name="T12" fmla="*/ 13 w 39"/>
                  <a:gd name="T13" fmla="*/ 64 h 64"/>
                  <a:gd name="T14" fmla="*/ 0 w 39"/>
                  <a:gd name="T15" fmla="*/ 64 h 64"/>
                  <a:gd name="T16" fmla="*/ 0 w 39"/>
                  <a:gd name="T17" fmla="*/ 1 h 64"/>
                  <a:gd name="T18" fmla="*/ 10 w 39"/>
                  <a:gd name="T19" fmla="*/ 1 h 64"/>
                  <a:gd name="T20" fmla="*/ 12 w 39"/>
                  <a:gd name="T21" fmla="*/ 12 h 64"/>
                  <a:gd name="T22" fmla="*/ 13 w 39"/>
                  <a:gd name="T23" fmla="*/ 12 h 64"/>
                  <a:gd name="T24" fmla="*/ 21 w 39"/>
                  <a:gd name="T25" fmla="*/ 3 h 64"/>
                  <a:gd name="T26" fmla="*/ 32 w 39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4">
                    <a:moveTo>
                      <a:pt x="32" y="0"/>
                    </a:moveTo>
                    <a:cubicBezTo>
                      <a:pt x="35" y="0"/>
                      <a:pt x="37" y="0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2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8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001">
                <a:extLst>
                  <a:ext uri="{FF2B5EF4-FFF2-40B4-BE49-F238E27FC236}">
                    <a16:creationId xmlns:a16="http://schemas.microsoft.com/office/drawing/2014/main" id="{D19E9EC5-C865-42B7-9E3A-FF48CD6B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741988"/>
                <a:ext cx="88900" cy="169863"/>
              </a:xfrm>
              <a:custGeom>
                <a:avLst/>
                <a:gdLst>
                  <a:gd name="T0" fmla="*/ 31 w 41"/>
                  <a:gd name="T1" fmla="*/ 67 h 78"/>
                  <a:gd name="T2" fmla="*/ 41 w 41"/>
                  <a:gd name="T3" fmla="*/ 66 h 78"/>
                  <a:gd name="T4" fmla="*/ 41 w 41"/>
                  <a:gd name="T5" fmla="*/ 76 h 78"/>
                  <a:gd name="T6" fmla="*/ 35 w 41"/>
                  <a:gd name="T7" fmla="*/ 77 h 78"/>
                  <a:gd name="T8" fmla="*/ 28 w 41"/>
                  <a:gd name="T9" fmla="*/ 78 h 78"/>
                  <a:gd name="T10" fmla="*/ 9 w 41"/>
                  <a:gd name="T11" fmla="*/ 58 h 78"/>
                  <a:gd name="T12" fmla="*/ 9 w 41"/>
                  <a:gd name="T13" fmla="*/ 24 h 78"/>
                  <a:gd name="T14" fmla="*/ 0 w 41"/>
                  <a:gd name="T15" fmla="*/ 24 h 78"/>
                  <a:gd name="T16" fmla="*/ 0 w 41"/>
                  <a:gd name="T17" fmla="*/ 18 h 78"/>
                  <a:gd name="T18" fmla="*/ 10 w 41"/>
                  <a:gd name="T19" fmla="*/ 13 h 78"/>
                  <a:gd name="T20" fmla="*/ 14 w 41"/>
                  <a:gd name="T21" fmla="*/ 0 h 78"/>
                  <a:gd name="T22" fmla="*/ 22 w 41"/>
                  <a:gd name="T23" fmla="*/ 0 h 78"/>
                  <a:gd name="T24" fmla="*/ 22 w 41"/>
                  <a:gd name="T25" fmla="*/ 14 h 78"/>
                  <a:gd name="T26" fmla="*/ 40 w 41"/>
                  <a:gd name="T27" fmla="*/ 14 h 78"/>
                  <a:gd name="T28" fmla="*/ 40 w 41"/>
                  <a:gd name="T29" fmla="*/ 24 h 78"/>
                  <a:gd name="T30" fmla="*/ 22 w 41"/>
                  <a:gd name="T31" fmla="*/ 24 h 78"/>
                  <a:gd name="T32" fmla="*/ 22 w 41"/>
                  <a:gd name="T33" fmla="*/ 58 h 78"/>
                  <a:gd name="T34" fmla="*/ 25 w 41"/>
                  <a:gd name="T35" fmla="*/ 65 h 78"/>
                  <a:gd name="T36" fmla="*/ 31 w 41"/>
                  <a:gd name="T37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" h="78">
                    <a:moveTo>
                      <a:pt x="31" y="67"/>
                    </a:moveTo>
                    <a:cubicBezTo>
                      <a:pt x="34" y="67"/>
                      <a:pt x="38" y="67"/>
                      <a:pt x="41" y="6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0" y="76"/>
                      <a:pt x="38" y="77"/>
                      <a:pt x="35" y="77"/>
                    </a:cubicBezTo>
                    <a:cubicBezTo>
                      <a:pt x="33" y="78"/>
                      <a:pt x="31" y="78"/>
                      <a:pt x="28" y="78"/>
                    </a:cubicBezTo>
                    <a:cubicBezTo>
                      <a:pt x="15" y="78"/>
                      <a:pt x="9" y="71"/>
                      <a:pt x="9" y="5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1"/>
                      <a:pt x="23" y="63"/>
                      <a:pt x="25" y="65"/>
                    </a:cubicBezTo>
                    <a:cubicBezTo>
                      <a:pt x="26" y="66"/>
                      <a:pt x="29" y="67"/>
                      <a:pt x="31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2870160-2B65-4244-9BC2-621E0033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568" y="5563834"/>
              <a:ext cx="460613" cy="362133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40409F7-0564-484D-9731-F9B22EB76C91}"/>
              </a:ext>
            </a:extLst>
          </p:cNvPr>
          <p:cNvSpPr txBox="1"/>
          <p:nvPr userDrawn="1"/>
        </p:nvSpPr>
        <p:spPr>
          <a:xfrm>
            <a:off x="334962" y="1471424"/>
            <a:ext cx="7830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3A2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Experienced and visionary founders</a:t>
            </a:r>
          </a:p>
          <a:p>
            <a:pPr marL="342900" indent="-342900">
              <a:buClr>
                <a:srgbClr val="0073A2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More than 200 employees, offices at Israel and US</a:t>
            </a:r>
          </a:p>
          <a:p>
            <a:pPr marL="342900" indent="-342900">
              <a:buClr>
                <a:srgbClr val="0073A2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Experts in most advanced software development technologies</a:t>
            </a:r>
          </a:p>
          <a:p>
            <a:pPr marL="342900" indent="-342900">
              <a:buClr>
                <a:srgbClr val="0073A2"/>
              </a:buClr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experts with years of real world experience 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1152FBF-6714-4729-9B91-AD05F8EFFA16}"/>
              </a:ext>
            </a:extLst>
          </p:cNvPr>
          <p:cNvGrpSpPr/>
          <p:nvPr userDrawn="1"/>
        </p:nvGrpSpPr>
        <p:grpSpPr>
          <a:xfrm>
            <a:off x="9344592" y="1928023"/>
            <a:ext cx="1851022" cy="1851022"/>
            <a:chOff x="9394828" y="1913002"/>
            <a:chExt cx="1851022" cy="185102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E4E109B-980A-43F9-9015-444C966EB54F}"/>
                </a:ext>
              </a:extLst>
            </p:cNvPr>
            <p:cNvGrpSpPr/>
            <p:nvPr userDrawn="1"/>
          </p:nvGrpSpPr>
          <p:grpSpPr>
            <a:xfrm>
              <a:off x="9394828" y="1913002"/>
              <a:ext cx="1851022" cy="1851022"/>
              <a:chOff x="9394828" y="1913002"/>
              <a:chExt cx="1851022" cy="1851022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DE76C15-D3FE-4302-A903-1B4BFD1466A8}"/>
                  </a:ext>
                </a:extLst>
              </p:cNvPr>
              <p:cNvSpPr/>
              <p:nvPr userDrawn="1"/>
            </p:nvSpPr>
            <p:spPr>
              <a:xfrm>
                <a:off x="9394828" y="1913002"/>
                <a:ext cx="1851022" cy="1851022"/>
              </a:xfrm>
              <a:prstGeom prst="ellipse">
                <a:avLst/>
              </a:prstGeom>
              <a:ln w="38100">
                <a:solidFill>
                  <a:srgbClr val="0073A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361CB66-838E-46A8-B54E-ECAD4B5245BD}"/>
                  </a:ext>
                </a:extLst>
              </p:cNvPr>
              <p:cNvGrpSpPr/>
              <p:nvPr/>
            </p:nvGrpSpPr>
            <p:grpSpPr>
              <a:xfrm>
                <a:off x="9738550" y="2438400"/>
                <a:ext cx="1201663" cy="779688"/>
                <a:chOff x="9493250" y="2474871"/>
                <a:chExt cx="890588" cy="577850"/>
              </a:xfrm>
            </p:grpSpPr>
            <p:sp>
              <p:nvSpPr>
                <p:cNvPr id="173" name="Freeform 1043">
                  <a:extLst>
                    <a:ext uri="{FF2B5EF4-FFF2-40B4-BE49-F238E27FC236}">
                      <a16:creationId xmlns:a16="http://schemas.microsoft.com/office/drawing/2014/main" id="{7C25A7C6-697E-43DD-808F-926A3309A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42475" y="2551071"/>
                  <a:ext cx="138113" cy="203200"/>
                </a:xfrm>
                <a:custGeom>
                  <a:avLst/>
                  <a:gdLst>
                    <a:gd name="T0" fmla="*/ 63 w 63"/>
                    <a:gd name="T1" fmla="*/ 17 h 94"/>
                    <a:gd name="T2" fmla="*/ 63 w 63"/>
                    <a:gd name="T3" fmla="*/ 22 h 94"/>
                    <a:gd name="T4" fmla="*/ 61 w 63"/>
                    <a:gd name="T5" fmla="*/ 25 h 94"/>
                    <a:gd name="T6" fmla="*/ 58 w 63"/>
                    <a:gd name="T7" fmla="*/ 28 h 94"/>
                    <a:gd name="T8" fmla="*/ 54 w 63"/>
                    <a:gd name="T9" fmla="*/ 28 h 94"/>
                    <a:gd name="T10" fmla="*/ 50 w 63"/>
                    <a:gd name="T11" fmla="*/ 27 h 94"/>
                    <a:gd name="T12" fmla="*/ 47 w 63"/>
                    <a:gd name="T13" fmla="*/ 25 h 94"/>
                    <a:gd name="T14" fmla="*/ 50 w 63"/>
                    <a:gd name="T15" fmla="*/ 20 h 94"/>
                    <a:gd name="T16" fmla="*/ 52 w 63"/>
                    <a:gd name="T17" fmla="*/ 14 h 94"/>
                    <a:gd name="T18" fmla="*/ 49 w 63"/>
                    <a:gd name="T19" fmla="*/ 8 h 94"/>
                    <a:gd name="T20" fmla="*/ 43 w 63"/>
                    <a:gd name="T21" fmla="*/ 6 h 94"/>
                    <a:gd name="T22" fmla="*/ 38 w 63"/>
                    <a:gd name="T23" fmla="*/ 7 h 94"/>
                    <a:gd name="T24" fmla="*/ 35 w 63"/>
                    <a:gd name="T25" fmla="*/ 9 h 94"/>
                    <a:gd name="T26" fmla="*/ 33 w 63"/>
                    <a:gd name="T27" fmla="*/ 13 h 94"/>
                    <a:gd name="T28" fmla="*/ 32 w 63"/>
                    <a:gd name="T29" fmla="*/ 18 h 94"/>
                    <a:gd name="T30" fmla="*/ 34 w 63"/>
                    <a:gd name="T31" fmla="*/ 26 h 94"/>
                    <a:gd name="T32" fmla="*/ 39 w 63"/>
                    <a:gd name="T33" fmla="*/ 33 h 94"/>
                    <a:gd name="T34" fmla="*/ 45 w 63"/>
                    <a:gd name="T35" fmla="*/ 40 h 94"/>
                    <a:gd name="T36" fmla="*/ 52 w 63"/>
                    <a:gd name="T37" fmla="*/ 47 h 94"/>
                    <a:gd name="T38" fmla="*/ 56 w 63"/>
                    <a:gd name="T39" fmla="*/ 56 h 94"/>
                    <a:gd name="T40" fmla="*/ 58 w 63"/>
                    <a:gd name="T41" fmla="*/ 66 h 94"/>
                    <a:gd name="T42" fmla="*/ 56 w 63"/>
                    <a:gd name="T43" fmla="*/ 77 h 94"/>
                    <a:gd name="T44" fmla="*/ 49 w 63"/>
                    <a:gd name="T45" fmla="*/ 86 h 94"/>
                    <a:gd name="T46" fmla="*/ 39 w 63"/>
                    <a:gd name="T47" fmla="*/ 92 h 94"/>
                    <a:gd name="T48" fmla="*/ 26 w 63"/>
                    <a:gd name="T49" fmla="*/ 94 h 94"/>
                    <a:gd name="T50" fmla="*/ 15 w 63"/>
                    <a:gd name="T51" fmla="*/ 93 h 94"/>
                    <a:gd name="T52" fmla="*/ 7 w 63"/>
                    <a:gd name="T53" fmla="*/ 88 h 94"/>
                    <a:gd name="T54" fmla="*/ 2 w 63"/>
                    <a:gd name="T55" fmla="*/ 82 h 94"/>
                    <a:gd name="T56" fmla="*/ 0 w 63"/>
                    <a:gd name="T57" fmla="*/ 73 h 94"/>
                    <a:gd name="T58" fmla="*/ 1 w 63"/>
                    <a:gd name="T59" fmla="*/ 65 h 94"/>
                    <a:gd name="T60" fmla="*/ 5 w 63"/>
                    <a:gd name="T61" fmla="*/ 59 h 94"/>
                    <a:gd name="T62" fmla="*/ 10 w 63"/>
                    <a:gd name="T63" fmla="*/ 55 h 94"/>
                    <a:gd name="T64" fmla="*/ 17 w 63"/>
                    <a:gd name="T65" fmla="*/ 54 h 94"/>
                    <a:gd name="T66" fmla="*/ 24 w 63"/>
                    <a:gd name="T67" fmla="*/ 56 h 94"/>
                    <a:gd name="T68" fmla="*/ 28 w 63"/>
                    <a:gd name="T69" fmla="*/ 62 h 94"/>
                    <a:gd name="T70" fmla="*/ 22 w 63"/>
                    <a:gd name="T71" fmla="*/ 62 h 94"/>
                    <a:gd name="T72" fmla="*/ 17 w 63"/>
                    <a:gd name="T73" fmla="*/ 65 h 94"/>
                    <a:gd name="T74" fmla="*/ 15 w 63"/>
                    <a:gd name="T75" fmla="*/ 69 h 94"/>
                    <a:gd name="T76" fmla="*/ 14 w 63"/>
                    <a:gd name="T77" fmla="*/ 74 h 94"/>
                    <a:gd name="T78" fmla="*/ 17 w 63"/>
                    <a:gd name="T79" fmla="*/ 83 h 94"/>
                    <a:gd name="T80" fmla="*/ 25 w 63"/>
                    <a:gd name="T81" fmla="*/ 86 h 94"/>
                    <a:gd name="T82" fmla="*/ 31 w 63"/>
                    <a:gd name="T83" fmla="*/ 85 h 94"/>
                    <a:gd name="T84" fmla="*/ 36 w 63"/>
                    <a:gd name="T85" fmla="*/ 81 h 94"/>
                    <a:gd name="T86" fmla="*/ 39 w 63"/>
                    <a:gd name="T87" fmla="*/ 76 h 94"/>
                    <a:gd name="T88" fmla="*/ 40 w 63"/>
                    <a:gd name="T89" fmla="*/ 70 h 94"/>
                    <a:gd name="T90" fmla="*/ 39 w 63"/>
                    <a:gd name="T91" fmla="*/ 64 h 94"/>
                    <a:gd name="T92" fmla="*/ 36 w 63"/>
                    <a:gd name="T93" fmla="*/ 58 h 94"/>
                    <a:gd name="T94" fmla="*/ 32 w 63"/>
                    <a:gd name="T95" fmla="*/ 52 h 94"/>
                    <a:gd name="T96" fmla="*/ 27 w 63"/>
                    <a:gd name="T97" fmla="*/ 47 h 94"/>
                    <a:gd name="T98" fmla="*/ 22 w 63"/>
                    <a:gd name="T99" fmla="*/ 41 h 94"/>
                    <a:gd name="T100" fmla="*/ 18 w 63"/>
                    <a:gd name="T101" fmla="*/ 35 h 94"/>
                    <a:gd name="T102" fmla="*/ 15 w 63"/>
                    <a:gd name="T103" fmla="*/ 29 h 94"/>
                    <a:gd name="T104" fmla="*/ 14 w 63"/>
                    <a:gd name="T105" fmla="*/ 22 h 94"/>
                    <a:gd name="T106" fmla="*/ 16 w 63"/>
                    <a:gd name="T107" fmla="*/ 13 h 94"/>
                    <a:gd name="T108" fmla="*/ 22 w 63"/>
                    <a:gd name="T109" fmla="*/ 6 h 94"/>
                    <a:gd name="T110" fmla="*/ 31 w 63"/>
                    <a:gd name="T111" fmla="*/ 1 h 94"/>
                    <a:gd name="T112" fmla="*/ 42 w 63"/>
                    <a:gd name="T113" fmla="*/ 0 h 94"/>
                    <a:gd name="T114" fmla="*/ 50 w 63"/>
                    <a:gd name="T115" fmla="*/ 1 h 94"/>
                    <a:gd name="T116" fmla="*/ 57 w 63"/>
                    <a:gd name="T117" fmla="*/ 4 h 94"/>
                    <a:gd name="T118" fmla="*/ 62 w 63"/>
                    <a:gd name="T119" fmla="*/ 10 h 94"/>
                    <a:gd name="T120" fmla="*/ 63 w 63"/>
                    <a:gd name="T121" fmla="*/ 17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3" h="94">
                      <a:moveTo>
                        <a:pt x="63" y="17"/>
                      </a:moveTo>
                      <a:cubicBezTo>
                        <a:pt x="63" y="19"/>
                        <a:pt x="63" y="20"/>
                        <a:pt x="63" y="22"/>
                      </a:cubicBezTo>
                      <a:cubicBezTo>
                        <a:pt x="62" y="23"/>
                        <a:pt x="61" y="24"/>
                        <a:pt x="61" y="25"/>
                      </a:cubicBezTo>
                      <a:cubicBezTo>
                        <a:pt x="60" y="26"/>
                        <a:pt x="59" y="27"/>
                        <a:pt x="58" y="28"/>
                      </a:cubicBezTo>
                      <a:cubicBezTo>
                        <a:pt x="57" y="28"/>
                        <a:pt x="55" y="28"/>
                        <a:pt x="54" y="28"/>
                      </a:cubicBezTo>
                      <a:cubicBezTo>
                        <a:pt x="52" y="28"/>
                        <a:pt x="51" y="28"/>
                        <a:pt x="50" y="27"/>
                      </a:cubicBezTo>
                      <a:cubicBezTo>
                        <a:pt x="49" y="27"/>
                        <a:pt x="47" y="26"/>
                        <a:pt x="47" y="25"/>
                      </a:cubicBezTo>
                      <a:cubicBezTo>
                        <a:pt x="48" y="23"/>
                        <a:pt x="49" y="22"/>
                        <a:pt x="50" y="20"/>
                      </a:cubicBezTo>
                      <a:cubicBezTo>
                        <a:pt x="51" y="18"/>
                        <a:pt x="52" y="16"/>
                        <a:pt x="52" y="14"/>
                      </a:cubicBezTo>
                      <a:cubicBezTo>
                        <a:pt x="52" y="12"/>
                        <a:pt x="51" y="9"/>
                        <a:pt x="49" y="8"/>
                      </a:cubicBezTo>
                      <a:cubicBezTo>
                        <a:pt x="48" y="6"/>
                        <a:pt x="46" y="6"/>
                        <a:pt x="43" y="6"/>
                      </a:cubicBezTo>
                      <a:cubicBezTo>
                        <a:pt x="41" y="6"/>
                        <a:pt x="40" y="6"/>
                        <a:pt x="38" y="7"/>
                      </a:cubicBezTo>
                      <a:cubicBezTo>
                        <a:pt x="37" y="7"/>
                        <a:pt x="36" y="8"/>
                        <a:pt x="35" y="9"/>
                      </a:cubicBezTo>
                      <a:cubicBezTo>
                        <a:pt x="34" y="10"/>
                        <a:pt x="33" y="12"/>
                        <a:pt x="33" y="13"/>
                      </a:cubicBezTo>
                      <a:cubicBezTo>
                        <a:pt x="32" y="15"/>
                        <a:pt x="32" y="16"/>
                        <a:pt x="32" y="18"/>
                      </a:cubicBezTo>
                      <a:cubicBezTo>
                        <a:pt x="32" y="21"/>
                        <a:pt x="32" y="23"/>
                        <a:pt x="34" y="26"/>
                      </a:cubicBezTo>
                      <a:cubicBezTo>
                        <a:pt x="35" y="28"/>
                        <a:pt x="37" y="30"/>
                        <a:pt x="39" y="33"/>
                      </a:cubicBezTo>
                      <a:cubicBezTo>
                        <a:pt x="41" y="35"/>
                        <a:pt x="43" y="37"/>
                        <a:pt x="45" y="40"/>
                      </a:cubicBezTo>
                      <a:cubicBezTo>
                        <a:pt x="47" y="42"/>
                        <a:pt x="50" y="45"/>
                        <a:pt x="52" y="47"/>
                      </a:cubicBezTo>
                      <a:cubicBezTo>
                        <a:pt x="54" y="50"/>
                        <a:pt x="55" y="53"/>
                        <a:pt x="56" y="56"/>
                      </a:cubicBezTo>
                      <a:cubicBezTo>
                        <a:pt x="58" y="59"/>
                        <a:pt x="58" y="63"/>
                        <a:pt x="58" y="66"/>
                      </a:cubicBezTo>
                      <a:cubicBezTo>
                        <a:pt x="58" y="70"/>
                        <a:pt x="58" y="74"/>
                        <a:pt x="56" y="77"/>
                      </a:cubicBezTo>
                      <a:cubicBezTo>
                        <a:pt x="54" y="81"/>
                        <a:pt x="52" y="84"/>
                        <a:pt x="49" y="86"/>
                      </a:cubicBezTo>
                      <a:cubicBezTo>
                        <a:pt x="46" y="89"/>
                        <a:pt x="43" y="91"/>
                        <a:pt x="39" y="92"/>
                      </a:cubicBezTo>
                      <a:cubicBezTo>
                        <a:pt x="35" y="93"/>
                        <a:pt x="30" y="94"/>
                        <a:pt x="26" y="94"/>
                      </a:cubicBezTo>
                      <a:cubicBezTo>
                        <a:pt x="22" y="94"/>
                        <a:pt x="18" y="94"/>
                        <a:pt x="15" y="93"/>
                      </a:cubicBezTo>
                      <a:cubicBezTo>
                        <a:pt x="12" y="92"/>
                        <a:pt x="9" y="90"/>
                        <a:pt x="7" y="88"/>
                      </a:cubicBezTo>
                      <a:cubicBezTo>
                        <a:pt x="5" y="86"/>
                        <a:pt x="3" y="84"/>
                        <a:pt x="2" y="82"/>
                      </a:cubicBezTo>
                      <a:cubicBezTo>
                        <a:pt x="0" y="79"/>
                        <a:pt x="0" y="76"/>
                        <a:pt x="0" y="73"/>
                      </a:cubicBezTo>
                      <a:cubicBezTo>
                        <a:pt x="0" y="70"/>
                        <a:pt x="0" y="68"/>
                        <a:pt x="1" y="65"/>
                      </a:cubicBezTo>
                      <a:cubicBezTo>
                        <a:pt x="2" y="63"/>
                        <a:pt x="3" y="61"/>
                        <a:pt x="5" y="59"/>
                      </a:cubicBezTo>
                      <a:cubicBezTo>
                        <a:pt x="6" y="57"/>
                        <a:pt x="8" y="56"/>
                        <a:pt x="10" y="55"/>
                      </a:cubicBezTo>
                      <a:cubicBezTo>
                        <a:pt x="12" y="54"/>
                        <a:pt x="14" y="54"/>
                        <a:pt x="17" y="54"/>
                      </a:cubicBezTo>
                      <a:cubicBezTo>
                        <a:pt x="20" y="54"/>
                        <a:pt x="22" y="54"/>
                        <a:pt x="24" y="56"/>
                      </a:cubicBezTo>
                      <a:cubicBezTo>
                        <a:pt x="26" y="57"/>
                        <a:pt x="27" y="59"/>
                        <a:pt x="28" y="62"/>
                      </a:cubicBezTo>
                      <a:cubicBezTo>
                        <a:pt x="25" y="62"/>
                        <a:pt x="23" y="62"/>
                        <a:pt x="22" y="62"/>
                      </a:cubicBezTo>
                      <a:cubicBezTo>
                        <a:pt x="20" y="63"/>
                        <a:pt x="19" y="64"/>
                        <a:pt x="17" y="65"/>
                      </a:cubicBezTo>
                      <a:cubicBezTo>
                        <a:pt x="16" y="66"/>
                        <a:pt x="15" y="67"/>
                        <a:pt x="15" y="69"/>
                      </a:cubicBezTo>
                      <a:cubicBezTo>
                        <a:pt x="14" y="70"/>
                        <a:pt x="14" y="72"/>
                        <a:pt x="14" y="74"/>
                      </a:cubicBezTo>
                      <a:cubicBezTo>
                        <a:pt x="14" y="78"/>
                        <a:pt x="15" y="80"/>
                        <a:pt x="17" y="83"/>
                      </a:cubicBezTo>
                      <a:cubicBezTo>
                        <a:pt x="19" y="85"/>
                        <a:pt x="22" y="86"/>
                        <a:pt x="25" y="86"/>
                      </a:cubicBezTo>
                      <a:cubicBezTo>
                        <a:pt x="27" y="86"/>
                        <a:pt x="29" y="85"/>
                        <a:pt x="31" y="85"/>
                      </a:cubicBezTo>
                      <a:cubicBezTo>
                        <a:pt x="33" y="84"/>
                        <a:pt x="35" y="83"/>
                        <a:pt x="36" y="81"/>
                      </a:cubicBezTo>
                      <a:cubicBezTo>
                        <a:pt x="37" y="80"/>
                        <a:pt x="38" y="78"/>
                        <a:pt x="39" y="76"/>
                      </a:cubicBezTo>
                      <a:cubicBezTo>
                        <a:pt x="40" y="75"/>
                        <a:pt x="40" y="73"/>
                        <a:pt x="40" y="70"/>
                      </a:cubicBezTo>
                      <a:cubicBezTo>
                        <a:pt x="40" y="68"/>
                        <a:pt x="40" y="66"/>
                        <a:pt x="39" y="64"/>
                      </a:cubicBezTo>
                      <a:cubicBezTo>
                        <a:pt x="38" y="62"/>
                        <a:pt x="37" y="60"/>
                        <a:pt x="36" y="58"/>
                      </a:cubicBezTo>
                      <a:cubicBezTo>
                        <a:pt x="35" y="56"/>
                        <a:pt x="33" y="54"/>
                        <a:pt x="32" y="52"/>
                      </a:cubicBezTo>
                      <a:cubicBezTo>
                        <a:pt x="30" y="50"/>
                        <a:pt x="29" y="49"/>
                        <a:pt x="27" y="47"/>
                      </a:cubicBezTo>
                      <a:cubicBezTo>
                        <a:pt x="26" y="45"/>
                        <a:pt x="24" y="43"/>
                        <a:pt x="22" y="41"/>
                      </a:cubicBezTo>
                      <a:cubicBezTo>
                        <a:pt x="21" y="39"/>
                        <a:pt x="19" y="37"/>
                        <a:pt x="18" y="35"/>
                      </a:cubicBezTo>
                      <a:cubicBezTo>
                        <a:pt x="17" y="33"/>
                        <a:pt x="16" y="31"/>
                        <a:pt x="15" y="29"/>
                      </a:cubicBezTo>
                      <a:cubicBezTo>
                        <a:pt x="15" y="27"/>
                        <a:pt x="14" y="25"/>
                        <a:pt x="14" y="22"/>
                      </a:cubicBezTo>
                      <a:cubicBezTo>
                        <a:pt x="14" y="19"/>
                        <a:pt x="15" y="16"/>
                        <a:pt x="16" y="13"/>
                      </a:cubicBezTo>
                      <a:cubicBezTo>
                        <a:pt x="18" y="10"/>
                        <a:pt x="19" y="8"/>
                        <a:pt x="22" y="6"/>
                      </a:cubicBezTo>
                      <a:cubicBezTo>
                        <a:pt x="24" y="4"/>
                        <a:pt x="27" y="3"/>
                        <a:pt x="31" y="1"/>
                      </a:cubicBezTo>
                      <a:cubicBezTo>
                        <a:pt x="34" y="0"/>
                        <a:pt x="38" y="0"/>
                        <a:pt x="42" y="0"/>
                      </a:cubicBezTo>
                      <a:cubicBezTo>
                        <a:pt x="45" y="0"/>
                        <a:pt x="48" y="0"/>
                        <a:pt x="50" y="1"/>
                      </a:cubicBezTo>
                      <a:cubicBezTo>
                        <a:pt x="53" y="2"/>
                        <a:pt x="55" y="3"/>
                        <a:pt x="57" y="4"/>
                      </a:cubicBezTo>
                      <a:cubicBezTo>
                        <a:pt x="59" y="6"/>
                        <a:pt x="61" y="8"/>
                        <a:pt x="62" y="10"/>
                      </a:cubicBezTo>
                      <a:cubicBezTo>
                        <a:pt x="63" y="12"/>
                        <a:pt x="63" y="14"/>
                        <a:pt x="63" y="17"/>
                      </a:cubicBez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1044">
                  <a:extLst>
                    <a:ext uri="{FF2B5EF4-FFF2-40B4-BE49-F238E27FC236}">
                      <a16:creationId xmlns:a16="http://schemas.microsoft.com/office/drawing/2014/main" id="{72558283-B8CA-4C27-AE1F-68C12AD16B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82175" y="2562183"/>
                  <a:ext cx="84138" cy="190500"/>
                </a:xfrm>
                <a:custGeom>
                  <a:avLst/>
                  <a:gdLst>
                    <a:gd name="T0" fmla="*/ 39 w 39"/>
                    <a:gd name="T1" fmla="*/ 65 h 88"/>
                    <a:gd name="T2" fmla="*/ 35 w 39"/>
                    <a:gd name="T3" fmla="*/ 74 h 88"/>
                    <a:gd name="T4" fmla="*/ 31 w 39"/>
                    <a:gd name="T5" fmla="*/ 80 h 88"/>
                    <a:gd name="T6" fmla="*/ 26 w 39"/>
                    <a:gd name="T7" fmla="*/ 84 h 88"/>
                    <a:gd name="T8" fmla="*/ 21 w 39"/>
                    <a:gd name="T9" fmla="*/ 86 h 88"/>
                    <a:gd name="T10" fmla="*/ 17 w 39"/>
                    <a:gd name="T11" fmla="*/ 87 h 88"/>
                    <a:gd name="T12" fmla="*/ 13 w 39"/>
                    <a:gd name="T13" fmla="*/ 88 h 88"/>
                    <a:gd name="T14" fmla="*/ 8 w 39"/>
                    <a:gd name="T15" fmla="*/ 87 h 88"/>
                    <a:gd name="T16" fmla="*/ 4 w 39"/>
                    <a:gd name="T17" fmla="*/ 84 h 88"/>
                    <a:gd name="T18" fmla="*/ 1 w 39"/>
                    <a:gd name="T19" fmla="*/ 80 h 88"/>
                    <a:gd name="T20" fmla="*/ 0 w 39"/>
                    <a:gd name="T21" fmla="*/ 73 h 88"/>
                    <a:gd name="T22" fmla="*/ 1 w 39"/>
                    <a:gd name="T23" fmla="*/ 69 h 88"/>
                    <a:gd name="T24" fmla="*/ 1 w 39"/>
                    <a:gd name="T25" fmla="*/ 65 h 88"/>
                    <a:gd name="T26" fmla="*/ 10 w 39"/>
                    <a:gd name="T27" fmla="*/ 26 h 88"/>
                    <a:gd name="T28" fmla="*/ 27 w 39"/>
                    <a:gd name="T29" fmla="*/ 26 h 88"/>
                    <a:gd name="T30" fmla="*/ 18 w 39"/>
                    <a:gd name="T31" fmla="*/ 67 h 88"/>
                    <a:gd name="T32" fmla="*/ 18 w 39"/>
                    <a:gd name="T33" fmla="*/ 69 h 88"/>
                    <a:gd name="T34" fmla="*/ 18 w 39"/>
                    <a:gd name="T35" fmla="*/ 71 h 88"/>
                    <a:gd name="T36" fmla="*/ 19 w 39"/>
                    <a:gd name="T37" fmla="*/ 75 h 88"/>
                    <a:gd name="T38" fmla="*/ 23 w 39"/>
                    <a:gd name="T39" fmla="*/ 76 h 88"/>
                    <a:gd name="T40" fmla="*/ 26 w 39"/>
                    <a:gd name="T41" fmla="*/ 75 h 88"/>
                    <a:gd name="T42" fmla="*/ 29 w 39"/>
                    <a:gd name="T43" fmla="*/ 73 h 88"/>
                    <a:gd name="T44" fmla="*/ 32 w 39"/>
                    <a:gd name="T45" fmla="*/ 69 h 88"/>
                    <a:gd name="T46" fmla="*/ 34 w 39"/>
                    <a:gd name="T47" fmla="*/ 65 h 88"/>
                    <a:gd name="T48" fmla="*/ 39 w 39"/>
                    <a:gd name="T49" fmla="*/ 65 h 88"/>
                    <a:gd name="T50" fmla="*/ 31 w 39"/>
                    <a:gd name="T51" fmla="*/ 10 h 88"/>
                    <a:gd name="T52" fmla="*/ 31 w 39"/>
                    <a:gd name="T53" fmla="*/ 14 h 88"/>
                    <a:gd name="T54" fmla="*/ 29 w 39"/>
                    <a:gd name="T55" fmla="*/ 17 h 88"/>
                    <a:gd name="T56" fmla="*/ 25 w 39"/>
                    <a:gd name="T57" fmla="*/ 19 h 88"/>
                    <a:gd name="T58" fmla="*/ 22 w 39"/>
                    <a:gd name="T59" fmla="*/ 19 h 88"/>
                    <a:gd name="T60" fmla="*/ 18 w 39"/>
                    <a:gd name="T61" fmla="*/ 19 h 88"/>
                    <a:gd name="T62" fmla="*/ 15 w 39"/>
                    <a:gd name="T63" fmla="*/ 17 h 88"/>
                    <a:gd name="T64" fmla="*/ 13 w 39"/>
                    <a:gd name="T65" fmla="*/ 14 h 88"/>
                    <a:gd name="T66" fmla="*/ 12 w 39"/>
                    <a:gd name="T67" fmla="*/ 10 h 88"/>
                    <a:gd name="T68" fmla="*/ 13 w 39"/>
                    <a:gd name="T69" fmla="*/ 6 h 88"/>
                    <a:gd name="T70" fmla="*/ 15 w 39"/>
                    <a:gd name="T71" fmla="*/ 3 h 88"/>
                    <a:gd name="T72" fmla="*/ 18 w 39"/>
                    <a:gd name="T73" fmla="*/ 1 h 88"/>
                    <a:gd name="T74" fmla="*/ 22 w 39"/>
                    <a:gd name="T75" fmla="*/ 0 h 88"/>
                    <a:gd name="T76" fmla="*/ 25 w 39"/>
                    <a:gd name="T77" fmla="*/ 1 h 88"/>
                    <a:gd name="T78" fmla="*/ 29 w 39"/>
                    <a:gd name="T79" fmla="*/ 3 h 88"/>
                    <a:gd name="T80" fmla="*/ 31 w 39"/>
                    <a:gd name="T81" fmla="*/ 6 h 88"/>
                    <a:gd name="T82" fmla="*/ 31 w 39"/>
                    <a:gd name="T83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9" h="88">
                      <a:moveTo>
                        <a:pt x="39" y="65"/>
                      </a:moveTo>
                      <a:cubicBezTo>
                        <a:pt x="38" y="68"/>
                        <a:pt x="37" y="71"/>
                        <a:pt x="35" y="74"/>
                      </a:cubicBezTo>
                      <a:cubicBezTo>
                        <a:pt x="34" y="76"/>
                        <a:pt x="32" y="78"/>
                        <a:pt x="31" y="80"/>
                      </a:cubicBezTo>
                      <a:cubicBezTo>
                        <a:pt x="29" y="82"/>
                        <a:pt x="28" y="83"/>
                        <a:pt x="26" y="84"/>
                      </a:cubicBezTo>
                      <a:cubicBezTo>
                        <a:pt x="24" y="85"/>
                        <a:pt x="23" y="86"/>
                        <a:pt x="21" y="86"/>
                      </a:cubicBezTo>
                      <a:cubicBezTo>
                        <a:pt x="20" y="87"/>
                        <a:pt x="18" y="87"/>
                        <a:pt x="17" y="87"/>
                      </a:cubicBezTo>
                      <a:cubicBezTo>
                        <a:pt x="16" y="88"/>
                        <a:pt x="14" y="88"/>
                        <a:pt x="13" y="88"/>
                      </a:cubicBezTo>
                      <a:cubicBezTo>
                        <a:pt x="12" y="88"/>
                        <a:pt x="10" y="87"/>
                        <a:pt x="8" y="87"/>
                      </a:cubicBezTo>
                      <a:cubicBezTo>
                        <a:pt x="7" y="86"/>
                        <a:pt x="5" y="85"/>
                        <a:pt x="4" y="84"/>
                      </a:cubicBezTo>
                      <a:cubicBezTo>
                        <a:pt x="3" y="83"/>
                        <a:pt x="2" y="82"/>
                        <a:pt x="1" y="80"/>
                      </a:cubicBezTo>
                      <a:cubicBezTo>
                        <a:pt x="1" y="78"/>
                        <a:pt x="0" y="76"/>
                        <a:pt x="0" y="73"/>
                      </a:cubicBezTo>
                      <a:cubicBezTo>
                        <a:pt x="0" y="72"/>
                        <a:pt x="0" y="71"/>
                        <a:pt x="1" y="69"/>
                      </a:cubicBezTo>
                      <a:cubicBezTo>
                        <a:pt x="1" y="68"/>
                        <a:pt x="1" y="67"/>
                        <a:pt x="1" y="65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18" y="67"/>
                        <a:pt x="18" y="67"/>
                        <a:pt x="18" y="67"/>
                      </a:cubicBezTo>
                      <a:cubicBezTo>
                        <a:pt x="18" y="68"/>
                        <a:pt x="18" y="69"/>
                        <a:pt x="18" y="69"/>
                      </a:cubicBezTo>
                      <a:cubicBezTo>
                        <a:pt x="18" y="70"/>
                        <a:pt x="18" y="71"/>
                        <a:pt x="18" y="71"/>
                      </a:cubicBezTo>
                      <a:cubicBezTo>
                        <a:pt x="18" y="73"/>
                        <a:pt x="18" y="74"/>
                        <a:pt x="19" y="75"/>
                      </a:cubicBezTo>
                      <a:cubicBezTo>
                        <a:pt x="20" y="76"/>
                        <a:pt x="21" y="76"/>
                        <a:pt x="23" y="76"/>
                      </a:cubicBezTo>
                      <a:cubicBezTo>
                        <a:pt x="24" y="76"/>
                        <a:pt x="25" y="76"/>
                        <a:pt x="26" y="75"/>
                      </a:cubicBezTo>
                      <a:cubicBezTo>
                        <a:pt x="27" y="75"/>
                        <a:pt x="29" y="74"/>
                        <a:pt x="29" y="73"/>
                      </a:cubicBezTo>
                      <a:cubicBezTo>
                        <a:pt x="30" y="72"/>
                        <a:pt x="31" y="71"/>
                        <a:pt x="32" y="69"/>
                      </a:cubicBezTo>
                      <a:cubicBezTo>
                        <a:pt x="33" y="68"/>
                        <a:pt x="33" y="67"/>
                        <a:pt x="34" y="65"/>
                      </a:cubicBezTo>
                      <a:lnTo>
                        <a:pt x="39" y="65"/>
                      </a:lnTo>
                      <a:close/>
                      <a:moveTo>
                        <a:pt x="31" y="10"/>
                      </a:moveTo>
                      <a:cubicBezTo>
                        <a:pt x="31" y="11"/>
                        <a:pt x="31" y="12"/>
                        <a:pt x="31" y="14"/>
                      </a:cubicBezTo>
                      <a:cubicBezTo>
                        <a:pt x="30" y="15"/>
                        <a:pt x="29" y="16"/>
                        <a:pt x="29" y="17"/>
                      </a:cubicBezTo>
                      <a:cubicBezTo>
                        <a:pt x="28" y="17"/>
                        <a:pt x="27" y="18"/>
                        <a:pt x="25" y="19"/>
                      </a:cubicBezTo>
                      <a:cubicBezTo>
                        <a:pt x="24" y="19"/>
                        <a:pt x="23" y="19"/>
                        <a:pt x="22" y="19"/>
                      </a:cubicBezTo>
                      <a:cubicBezTo>
                        <a:pt x="20" y="19"/>
                        <a:pt x="19" y="19"/>
                        <a:pt x="18" y="19"/>
                      </a:cubicBezTo>
                      <a:cubicBezTo>
                        <a:pt x="17" y="18"/>
                        <a:pt x="16" y="17"/>
                        <a:pt x="15" y="17"/>
                      </a:cubicBezTo>
                      <a:cubicBezTo>
                        <a:pt x="14" y="16"/>
                        <a:pt x="13" y="15"/>
                        <a:pt x="13" y="14"/>
                      </a:cubicBezTo>
                      <a:cubicBezTo>
                        <a:pt x="12" y="12"/>
                        <a:pt x="12" y="11"/>
                        <a:pt x="12" y="10"/>
                      </a:cubicBezTo>
                      <a:cubicBezTo>
                        <a:pt x="12" y="8"/>
                        <a:pt x="12" y="7"/>
                        <a:pt x="13" y="6"/>
                      </a:cubicBezTo>
                      <a:cubicBezTo>
                        <a:pt x="13" y="5"/>
                        <a:pt x="14" y="4"/>
                        <a:pt x="15" y="3"/>
                      </a:cubicBezTo>
                      <a:cubicBezTo>
                        <a:pt x="16" y="2"/>
                        <a:pt x="17" y="1"/>
                        <a:pt x="18" y="1"/>
                      </a:cubicBezTo>
                      <a:cubicBezTo>
                        <a:pt x="19" y="0"/>
                        <a:pt x="20" y="0"/>
                        <a:pt x="22" y="0"/>
                      </a:cubicBezTo>
                      <a:cubicBezTo>
                        <a:pt x="23" y="0"/>
                        <a:pt x="24" y="0"/>
                        <a:pt x="25" y="1"/>
                      </a:cubicBezTo>
                      <a:cubicBezTo>
                        <a:pt x="27" y="1"/>
                        <a:pt x="28" y="2"/>
                        <a:pt x="29" y="3"/>
                      </a:cubicBezTo>
                      <a:cubicBezTo>
                        <a:pt x="29" y="4"/>
                        <a:pt x="30" y="5"/>
                        <a:pt x="31" y="6"/>
                      </a:cubicBezTo>
                      <a:cubicBezTo>
                        <a:pt x="31" y="7"/>
                        <a:pt x="31" y="8"/>
                        <a:pt x="31" y="10"/>
                      </a:cubicBez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73A2"/>
                    </a:solidFill>
                  </a:endParaRPr>
                </a:p>
              </p:txBody>
            </p:sp>
            <p:sp>
              <p:nvSpPr>
                <p:cNvPr id="175" name="Freeform 1045">
                  <a:extLst>
                    <a:ext uri="{FF2B5EF4-FFF2-40B4-BE49-F238E27FC236}">
                      <a16:creationId xmlns:a16="http://schemas.microsoft.com/office/drawing/2014/main" id="{63027FEB-8A18-468B-8E92-F7B204089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5675" y="2616158"/>
                  <a:ext cx="155575" cy="136525"/>
                </a:xfrm>
                <a:custGeom>
                  <a:avLst/>
                  <a:gdLst>
                    <a:gd name="T0" fmla="*/ 72 w 72"/>
                    <a:gd name="T1" fmla="*/ 40 h 63"/>
                    <a:gd name="T2" fmla="*/ 66 w 72"/>
                    <a:gd name="T3" fmla="*/ 52 h 63"/>
                    <a:gd name="T4" fmla="*/ 60 w 72"/>
                    <a:gd name="T5" fmla="*/ 59 h 63"/>
                    <a:gd name="T6" fmla="*/ 54 w 72"/>
                    <a:gd name="T7" fmla="*/ 62 h 63"/>
                    <a:gd name="T8" fmla="*/ 49 w 72"/>
                    <a:gd name="T9" fmla="*/ 63 h 63"/>
                    <a:gd name="T10" fmla="*/ 42 w 72"/>
                    <a:gd name="T11" fmla="*/ 62 h 63"/>
                    <a:gd name="T12" fmla="*/ 38 w 72"/>
                    <a:gd name="T13" fmla="*/ 58 h 63"/>
                    <a:gd name="T14" fmla="*/ 35 w 72"/>
                    <a:gd name="T15" fmla="*/ 54 h 63"/>
                    <a:gd name="T16" fmla="*/ 35 w 72"/>
                    <a:gd name="T17" fmla="*/ 49 h 63"/>
                    <a:gd name="T18" fmla="*/ 35 w 72"/>
                    <a:gd name="T19" fmla="*/ 42 h 63"/>
                    <a:gd name="T20" fmla="*/ 37 w 72"/>
                    <a:gd name="T21" fmla="*/ 33 h 63"/>
                    <a:gd name="T22" fmla="*/ 39 w 72"/>
                    <a:gd name="T23" fmla="*/ 25 h 63"/>
                    <a:gd name="T24" fmla="*/ 40 w 72"/>
                    <a:gd name="T25" fmla="*/ 18 h 63"/>
                    <a:gd name="T26" fmla="*/ 36 w 72"/>
                    <a:gd name="T27" fmla="*/ 12 h 63"/>
                    <a:gd name="T28" fmla="*/ 33 w 72"/>
                    <a:gd name="T29" fmla="*/ 12 h 63"/>
                    <a:gd name="T30" fmla="*/ 30 w 72"/>
                    <a:gd name="T31" fmla="*/ 15 h 63"/>
                    <a:gd name="T32" fmla="*/ 28 w 72"/>
                    <a:gd name="T33" fmla="*/ 18 h 63"/>
                    <a:gd name="T34" fmla="*/ 26 w 72"/>
                    <a:gd name="T35" fmla="*/ 23 h 63"/>
                    <a:gd name="T36" fmla="*/ 18 w 72"/>
                    <a:gd name="T37" fmla="*/ 62 h 63"/>
                    <a:gd name="T38" fmla="*/ 0 w 72"/>
                    <a:gd name="T39" fmla="*/ 62 h 63"/>
                    <a:gd name="T40" fmla="*/ 13 w 72"/>
                    <a:gd name="T41" fmla="*/ 1 h 63"/>
                    <a:gd name="T42" fmla="*/ 31 w 72"/>
                    <a:gd name="T43" fmla="*/ 1 h 63"/>
                    <a:gd name="T44" fmla="*/ 29 w 72"/>
                    <a:gd name="T45" fmla="*/ 7 h 63"/>
                    <a:gd name="T46" fmla="*/ 33 w 72"/>
                    <a:gd name="T47" fmla="*/ 4 h 63"/>
                    <a:gd name="T48" fmla="*/ 37 w 72"/>
                    <a:gd name="T49" fmla="*/ 2 h 63"/>
                    <a:gd name="T50" fmla="*/ 41 w 72"/>
                    <a:gd name="T51" fmla="*/ 1 h 63"/>
                    <a:gd name="T52" fmla="*/ 44 w 72"/>
                    <a:gd name="T53" fmla="*/ 0 h 63"/>
                    <a:gd name="T54" fmla="*/ 49 w 72"/>
                    <a:gd name="T55" fmla="*/ 1 h 63"/>
                    <a:gd name="T56" fmla="*/ 53 w 72"/>
                    <a:gd name="T57" fmla="*/ 4 h 63"/>
                    <a:gd name="T58" fmla="*/ 56 w 72"/>
                    <a:gd name="T59" fmla="*/ 8 h 63"/>
                    <a:gd name="T60" fmla="*/ 57 w 72"/>
                    <a:gd name="T61" fmla="*/ 14 h 63"/>
                    <a:gd name="T62" fmla="*/ 57 w 72"/>
                    <a:gd name="T63" fmla="*/ 20 h 63"/>
                    <a:gd name="T64" fmla="*/ 56 w 72"/>
                    <a:gd name="T65" fmla="*/ 25 h 63"/>
                    <a:gd name="T66" fmla="*/ 54 w 72"/>
                    <a:gd name="T67" fmla="*/ 31 h 63"/>
                    <a:gd name="T68" fmla="*/ 53 w 72"/>
                    <a:gd name="T69" fmla="*/ 37 h 63"/>
                    <a:gd name="T70" fmla="*/ 52 w 72"/>
                    <a:gd name="T71" fmla="*/ 42 h 63"/>
                    <a:gd name="T72" fmla="*/ 51 w 72"/>
                    <a:gd name="T73" fmla="*/ 46 h 63"/>
                    <a:gd name="T74" fmla="*/ 52 w 72"/>
                    <a:gd name="T75" fmla="*/ 49 h 63"/>
                    <a:gd name="T76" fmla="*/ 56 w 72"/>
                    <a:gd name="T77" fmla="*/ 51 h 63"/>
                    <a:gd name="T78" fmla="*/ 60 w 72"/>
                    <a:gd name="T79" fmla="*/ 50 h 63"/>
                    <a:gd name="T80" fmla="*/ 62 w 72"/>
                    <a:gd name="T81" fmla="*/ 48 h 63"/>
                    <a:gd name="T82" fmla="*/ 65 w 72"/>
                    <a:gd name="T83" fmla="*/ 44 h 63"/>
                    <a:gd name="T84" fmla="*/ 67 w 72"/>
                    <a:gd name="T85" fmla="*/ 40 h 63"/>
                    <a:gd name="T86" fmla="*/ 72 w 72"/>
                    <a:gd name="T87" fmla="*/ 4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" h="63">
                      <a:moveTo>
                        <a:pt x="72" y="40"/>
                      </a:moveTo>
                      <a:cubicBezTo>
                        <a:pt x="70" y="45"/>
                        <a:pt x="68" y="49"/>
                        <a:pt x="66" y="52"/>
                      </a:cubicBezTo>
                      <a:cubicBezTo>
                        <a:pt x="64" y="55"/>
                        <a:pt x="62" y="57"/>
                        <a:pt x="60" y="59"/>
                      </a:cubicBezTo>
                      <a:cubicBezTo>
                        <a:pt x="58" y="60"/>
                        <a:pt x="56" y="62"/>
                        <a:pt x="54" y="62"/>
                      </a:cubicBezTo>
                      <a:cubicBezTo>
                        <a:pt x="52" y="62"/>
                        <a:pt x="51" y="63"/>
                        <a:pt x="49" y="63"/>
                      </a:cubicBezTo>
                      <a:cubicBezTo>
                        <a:pt x="46" y="63"/>
                        <a:pt x="44" y="62"/>
                        <a:pt x="42" y="62"/>
                      </a:cubicBezTo>
                      <a:cubicBezTo>
                        <a:pt x="40" y="61"/>
                        <a:pt x="39" y="60"/>
                        <a:pt x="38" y="58"/>
                      </a:cubicBezTo>
                      <a:cubicBezTo>
                        <a:pt x="37" y="57"/>
                        <a:pt x="36" y="56"/>
                        <a:pt x="35" y="54"/>
                      </a:cubicBezTo>
                      <a:cubicBezTo>
                        <a:pt x="35" y="52"/>
                        <a:pt x="35" y="51"/>
                        <a:pt x="35" y="49"/>
                      </a:cubicBezTo>
                      <a:cubicBezTo>
                        <a:pt x="35" y="47"/>
                        <a:pt x="35" y="44"/>
                        <a:pt x="35" y="42"/>
                      </a:cubicBezTo>
                      <a:cubicBezTo>
                        <a:pt x="36" y="39"/>
                        <a:pt x="37" y="36"/>
                        <a:pt x="37" y="33"/>
                      </a:cubicBezTo>
                      <a:cubicBezTo>
                        <a:pt x="38" y="30"/>
                        <a:pt x="39" y="27"/>
                        <a:pt x="39" y="25"/>
                      </a:cubicBezTo>
                      <a:cubicBezTo>
                        <a:pt x="40" y="22"/>
                        <a:pt x="40" y="20"/>
                        <a:pt x="40" y="18"/>
                      </a:cubicBezTo>
                      <a:cubicBezTo>
                        <a:pt x="40" y="14"/>
                        <a:pt x="39" y="12"/>
                        <a:pt x="36" y="12"/>
                      </a:cubicBezTo>
                      <a:cubicBezTo>
                        <a:pt x="35" y="12"/>
                        <a:pt x="34" y="12"/>
                        <a:pt x="33" y="12"/>
                      </a:cubicBezTo>
                      <a:cubicBezTo>
                        <a:pt x="32" y="13"/>
                        <a:pt x="31" y="14"/>
                        <a:pt x="30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7" y="20"/>
                        <a:pt x="27" y="21"/>
                        <a:pt x="26" y="23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31" y="6"/>
                        <a:pt x="32" y="5"/>
                        <a:pt x="33" y="4"/>
                      </a:cubicBezTo>
                      <a:cubicBezTo>
                        <a:pt x="35" y="3"/>
                        <a:pt x="36" y="2"/>
                        <a:pt x="37" y="2"/>
                      </a:cubicBezTo>
                      <a:cubicBezTo>
                        <a:pt x="38" y="1"/>
                        <a:pt x="40" y="1"/>
                        <a:pt x="41" y="1"/>
                      </a:cubicBezTo>
                      <a:cubicBezTo>
                        <a:pt x="42" y="1"/>
                        <a:pt x="43" y="0"/>
                        <a:pt x="44" y="0"/>
                      </a:cubicBezTo>
                      <a:cubicBezTo>
                        <a:pt x="46" y="0"/>
                        <a:pt x="47" y="1"/>
                        <a:pt x="49" y="1"/>
                      </a:cubicBezTo>
                      <a:cubicBezTo>
                        <a:pt x="51" y="2"/>
                        <a:pt x="52" y="3"/>
                        <a:pt x="53" y="4"/>
                      </a:cubicBezTo>
                      <a:cubicBezTo>
                        <a:pt x="55" y="5"/>
                        <a:pt x="56" y="6"/>
                        <a:pt x="56" y="8"/>
                      </a:cubicBezTo>
                      <a:cubicBezTo>
                        <a:pt x="57" y="10"/>
                        <a:pt x="57" y="12"/>
                        <a:pt x="57" y="14"/>
                      </a:cubicBezTo>
                      <a:cubicBezTo>
                        <a:pt x="57" y="16"/>
                        <a:pt x="57" y="18"/>
                        <a:pt x="57" y="20"/>
                      </a:cubicBezTo>
                      <a:cubicBezTo>
                        <a:pt x="57" y="21"/>
                        <a:pt x="56" y="23"/>
                        <a:pt x="56" y="25"/>
                      </a:cubicBezTo>
                      <a:cubicBezTo>
                        <a:pt x="55" y="27"/>
                        <a:pt x="55" y="29"/>
                        <a:pt x="54" y="31"/>
                      </a:cubicBezTo>
                      <a:cubicBezTo>
                        <a:pt x="54" y="33"/>
                        <a:pt x="53" y="35"/>
                        <a:pt x="53" y="37"/>
                      </a:cubicBezTo>
                      <a:cubicBezTo>
                        <a:pt x="53" y="39"/>
                        <a:pt x="52" y="40"/>
                        <a:pt x="52" y="42"/>
                      </a:cubicBezTo>
                      <a:cubicBezTo>
                        <a:pt x="52" y="43"/>
                        <a:pt x="51" y="45"/>
                        <a:pt x="51" y="46"/>
                      </a:cubicBezTo>
                      <a:cubicBezTo>
                        <a:pt x="51" y="47"/>
                        <a:pt x="52" y="49"/>
                        <a:pt x="52" y="49"/>
                      </a:cubicBezTo>
                      <a:cubicBezTo>
                        <a:pt x="53" y="50"/>
                        <a:pt x="54" y="51"/>
                        <a:pt x="56" y="51"/>
                      </a:cubicBezTo>
                      <a:cubicBezTo>
                        <a:pt x="58" y="51"/>
                        <a:pt x="59" y="51"/>
                        <a:pt x="60" y="50"/>
                      </a:cubicBezTo>
                      <a:cubicBezTo>
                        <a:pt x="61" y="50"/>
                        <a:pt x="62" y="49"/>
                        <a:pt x="62" y="48"/>
                      </a:cubicBezTo>
                      <a:cubicBezTo>
                        <a:pt x="63" y="47"/>
                        <a:pt x="64" y="46"/>
                        <a:pt x="65" y="44"/>
                      </a:cubicBezTo>
                      <a:cubicBezTo>
                        <a:pt x="65" y="43"/>
                        <a:pt x="66" y="42"/>
                        <a:pt x="67" y="40"/>
                      </a:cubicBezTo>
                      <a:lnTo>
                        <a:pt x="72" y="40"/>
                      </a:ln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1046">
                  <a:extLst>
                    <a:ext uri="{FF2B5EF4-FFF2-40B4-BE49-F238E27FC236}">
                      <a16:creationId xmlns:a16="http://schemas.microsoft.com/office/drawing/2014/main" id="{8613D9CD-9AA3-4714-AC09-5834D48AA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6963" y="2616158"/>
                  <a:ext cx="114300" cy="136525"/>
                </a:xfrm>
                <a:custGeom>
                  <a:avLst/>
                  <a:gdLst>
                    <a:gd name="T0" fmla="*/ 53 w 53"/>
                    <a:gd name="T1" fmla="*/ 40 h 63"/>
                    <a:gd name="T2" fmla="*/ 47 w 53"/>
                    <a:gd name="T3" fmla="*/ 48 h 63"/>
                    <a:gd name="T4" fmla="*/ 39 w 53"/>
                    <a:gd name="T5" fmla="*/ 56 h 63"/>
                    <a:gd name="T6" fmla="*/ 30 w 53"/>
                    <a:gd name="T7" fmla="*/ 61 h 63"/>
                    <a:gd name="T8" fmla="*/ 19 w 53"/>
                    <a:gd name="T9" fmla="*/ 63 h 63"/>
                    <a:gd name="T10" fmla="*/ 11 w 53"/>
                    <a:gd name="T11" fmla="*/ 62 h 63"/>
                    <a:gd name="T12" fmla="*/ 5 w 53"/>
                    <a:gd name="T13" fmla="*/ 58 h 63"/>
                    <a:gd name="T14" fmla="*/ 1 w 53"/>
                    <a:gd name="T15" fmla="*/ 52 h 63"/>
                    <a:gd name="T16" fmla="*/ 0 w 53"/>
                    <a:gd name="T17" fmla="*/ 43 h 63"/>
                    <a:gd name="T18" fmla="*/ 1 w 53"/>
                    <a:gd name="T19" fmla="*/ 35 h 63"/>
                    <a:gd name="T20" fmla="*/ 3 w 53"/>
                    <a:gd name="T21" fmla="*/ 26 h 63"/>
                    <a:gd name="T22" fmla="*/ 7 w 53"/>
                    <a:gd name="T23" fmla="*/ 16 h 63"/>
                    <a:gd name="T24" fmla="*/ 13 w 53"/>
                    <a:gd name="T25" fmla="*/ 8 h 63"/>
                    <a:gd name="T26" fmla="*/ 22 w 53"/>
                    <a:gd name="T27" fmla="*/ 2 h 63"/>
                    <a:gd name="T28" fmla="*/ 33 w 53"/>
                    <a:gd name="T29" fmla="*/ 0 h 63"/>
                    <a:gd name="T30" fmla="*/ 39 w 53"/>
                    <a:gd name="T31" fmla="*/ 1 h 63"/>
                    <a:gd name="T32" fmla="*/ 44 w 53"/>
                    <a:gd name="T33" fmla="*/ 3 h 63"/>
                    <a:gd name="T34" fmla="*/ 46 w 53"/>
                    <a:gd name="T35" fmla="*/ 7 h 63"/>
                    <a:gd name="T36" fmla="*/ 46 w 53"/>
                    <a:gd name="T37" fmla="*/ 11 h 63"/>
                    <a:gd name="T38" fmla="*/ 46 w 53"/>
                    <a:gd name="T39" fmla="*/ 15 h 63"/>
                    <a:gd name="T40" fmla="*/ 44 w 53"/>
                    <a:gd name="T41" fmla="*/ 18 h 63"/>
                    <a:gd name="T42" fmla="*/ 42 w 53"/>
                    <a:gd name="T43" fmla="*/ 19 h 63"/>
                    <a:gd name="T44" fmla="*/ 40 w 53"/>
                    <a:gd name="T45" fmla="*/ 20 h 63"/>
                    <a:gd name="T46" fmla="*/ 36 w 53"/>
                    <a:gd name="T47" fmla="*/ 19 h 63"/>
                    <a:gd name="T48" fmla="*/ 37 w 53"/>
                    <a:gd name="T49" fmla="*/ 11 h 63"/>
                    <a:gd name="T50" fmla="*/ 36 w 53"/>
                    <a:gd name="T51" fmla="*/ 8 h 63"/>
                    <a:gd name="T52" fmla="*/ 34 w 53"/>
                    <a:gd name="T53" fmla="*/ 6 h 63"/>
                    <a:gd name="T54" fmla="*/ 30 w 53"/>
                    <a:gd name="T55" fmla="*/ 8 h 63"/>
                    <a:gd name="T56" fmla="*/ 26 w 53"/>
                    <a:gd name="T57" fmla="*/ 13 h 63"/>
                    <a:gd name="T58" fmla="*/ 23 w 53"/>
                    <a:gd name="T59" fmla="*/ 19 h 63"/>
                    <a:gd name="T60" fmla="*/ 20 w 53"/>
                    <a:gd name="T61" fmla="*/ 27 h 63"/>
                    <a:gd name="T62" fmla="*/ 19 w 53"/>
                    <a:gd name="T63" fmla="*/ 35 h 63"/>
                    <a:gd name="T64" fmla="*/ 18 w 53"/>
                    <a:gd name="T65" fmla="*/ 42 h 63"/>
                    <a:gd name="T66" fmla="*/ 19 w 53"/>
                    <a:gd name="T67" fmla="*/ 47 h 63"/>
                    <a:gd name="T68" fmla="*/ 20 w 53"/>
                    <a:gd name="T69" fmla="*/ 50 h 63"/>
                    <a:gd name="T70" fmla="*/ 23 w 53"/>
                    <a:gd name="T71" fmla="*/ 52 h 63"/>
                    <a:gd name="T72" fmla="*/ 27 w 53"/>
                    <a:gd name="T73" fmla="*/ 52 h 63"/>
                    <a:gd name="T74" fmla="*/ 33 w 53"/>
                    <a:gd name="T75" fmla="*/ 51 h 63"/>
                    <a:gd name="T76" fmla="*/ 39 w 53"/>
                    <a:gd name="T77" fmla="*/ 49 h 63"/>
                    <a:gd name="T78" fmla="*/ 44 w 53"/>
                    <a:gd name="T79" fmla="*/ 45 h 63"/>
                    <a:gd name="T80" fmla="*/ 48 w 53"/>
                    <a:gd name="T81" fmla="*/ 40 h 63"/>
                    <a:gd name="T82" fmla="*/ 53 w 53"/>
                    <a:gd name="T83" fmla="*/ 4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3" h="63">
                      <a:moveTo>
                        <a:pt x="53" y="40"/>
                      </a:moveTo>
                      <a:cubicBezTo>
                        <a:pt x="51" y="43"/>
                        <a:pt x="49" y="46"/>
                        <a:pt x="47" y="48"/>
                      </a:cubicBezTo>
                      <a:cubicBezTo>
                        <a:pt x="44" y="51"/>
                        <a:pt x="42" y="54"/>
                        <a:pt x="39" y="56"/>
                      </a:cubicBezTo>
                      <a:cubicBezTo>
                        <a:pt x="36" y="58"/>
                        <a:pt x="33" y="59"/>
                        <a:pt x="30" y="61"/>
                      </a:cubicBezTo>
                      <a:cubicBezTo>
                        <a:pt x="27" y="62"/>
                        <a:pt x="23" y="63"/>
                        <a:pt x="19" y="63"/>
                      </a:cubicBezTo>
                      <a:cubicBezTo>
                        <a:pt x="16" y="63"/>
                        <a:pt x="13" y="62"/>
                        <a:pt x="11" y="62"/>
                      </a:cubicBezTo>
                      <a:cubicBezTo>
                        <a:pt x="9" y="61"/>
                        <a:pt x="7" y="60"/>
                        <a:pt x="5" y="58"/>
                      </a:cubicBezTo>
                      <a:cubicBezTo>
                        <a:pt x="3" y="57"/>
                        <a:pt x="2" y="55"/>
                        <a:pt x="1" y="52"/>
                      </a:cubicBezTo>
                      <a:cubicBezTo>
                        <a:pt x="0" y="50"/>
                        <a:pt x="0" y="47"/>
                        <a:pt x="0" y="43"/>
                      </a:cubicBezTo>
                      <a:cubicBezTo>
                        <a:pt x="0" y="41"/>
                        <a:pt x="0" y="38"/>
                        <a:pt x="1" y="35"/>
                      </a:cubicBezTo>
                      <a:cubicBezTo>
                        <a:pt x="1" y="32"/>
                        <a:pt x="2" y="29"/>
                        <a:pt x="3" y="26"/>
                      </a:cubicBezTo>
                      <a:cubicBezTo>
                        <a:pt x="4" y="23"/>
                        <a:pt x="5" y="19"/>
                        <a:pt x="7" y="16"/>
                      </a:cubicBezTo>
                      <a:cubicBezTo>
                        <a:pt x="9" y="13"/>
                        <a:pt x="11" y="10"/>
                        <a:pt x="13" y="8"/>
                      </a:cubicBezTo>
                      <a:cubicBezTo>
                        <a:pt x="16" y="6"/>
                        <a:pt x="19" y="4"/>
                        <a:pt x="22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35" y="0"/>
                        <a:pt x="38" y="0"/>
                        <a:pt x="39" y="1"/>
                      </a:cubicBezTo>
                      <a:cubicBezTo>
                        <a:pt x="41" y="2"/>
                        <a:pt x="43" y="2"/>
                        <a:pt x="44" y="3"/>
                      </a:cubicBezTo>
                      <a:cubicBezTo>
                        <a:pt x="45" y="4"/>
                        <a:pt x="45" y="6"/>
                        <a:pt x="46" y="7"/>
                      </a:cubicBezTo>
                      <a:cubicBezTo>
                        <a:pt x="46" y="8"/>
                        <a:pt x="46" y="10"/>
                        <a:pt x="46" y="11"/>
                      </a:cubicBezTo>
                      <a:cubicBezTo>
                        <a:pt x="46" y="13"/>
                        <a:pt x="46" y="14"/>
                        <a:pt x="46" y="15"/>
                      </a:cubicBezTo>
                      <a:cubicBezTo>
                        <a:pt x="46" y="16"/>
                        <a:pt x="45" y="17"/>
                        <a:pt x="44" y="18"/>
                      </a:cubicBezTo>
                      <a:cubicBezTo>
                        <a:pt x="44" y="19"/>
                        <a:pt x="43" y="19"/>
                        <a:pt x="42" y="19"/>
                      </a:cubicBezTo>
                      <a:cubicBezTo>
                        <a:pt x="42" y="20"/>
                        <a:pt x="41" y="20"/>
                        <a:pt x="40" y="20"/>
                      </a:cubicBezTo>
                      <a:cubicBezTo>
                        <a:pt x="38" y="20"/>
                        <a:pt x="37" y="19"/>
                        <a:pt x="36" y="19"/>
                      </a:cubicBezTo>
                      <a:cubicBezTo>
                        <a:pt x="37" y="16"/>
                        <a:pt x="37" y="13"/>
                        <a:pt x="37" y="11"/>
                      </a:cubicBezTo>
                      <a:cubicBezTo>
                        <a:pt x="37" y="10"/>
                        <a:pt x="37" y="9"/>
                        <a:pt x="36" y="8"/>
                      </a:cubicBezTo>
                      <a:cubicBezTo>
                        <a:pt x="36" y="7"/>
                        <a:pt x="35" y="6"/>
                        <a:pt x="34" y="6"/>
                      </a:cubicBezTo>
                      <a:cubicBezTo>
                        <a:pt x="32" y="6"/>
                        <a:pt x="31" y="7"/>
                        <a:pt x="30" y="8"/>
                      </a:cubicBezTo>
                      <a:cubicBezTo>
                        <a:pt x="29" y="9"/>
                        <a:pt x="27" y="11"/>
                        <a:pt x="26" y="13"/>
                      </a:cubicBezTo>
                      <a:cubicBezTo>
                        <a:pt x="25" y="15"/>
                        <a:pt x="24" y="17"/>
                        <a:pt x="23" y="19"/>
                      </a:cubicBezTo>
                      <a:cubicBezTo>
                        <a:pt x="22" y="22"/>
                        <a:pt x="21" y="24"/>
                        <a:pt x="20" y="27"/>
                      </a:cubicBezTo>
                      <a:cubicBezTo>
                        <a:pt x="20" y="30"/>
                        <a:pt x="19" y="32"/>
                        <a:pt x="19" y="35"/>
                      </a:cubicBezTo>
                      <a:cubicBezTo>
                        <a:pt x="18" y="37"/>
                        <a:pt x="18" y="40"/>
                        <a:pt x="18" y="42"/>
                      </a:cubicBezTo>
                      <a:cubicBezTo>
                        <a:pt x="18" y="44"/>
                        <a:pt x="18" y="46"/>
                        <a:pt x="19" y="47"/>
                      </a:cubicBezTo>
                      <a:cubicBezTo>
                        <a:pt x="19" y="49"/>
                        <a:pt x="19" y="50"/>
                        <a:pt x="20" y="50"/>
                      </a:cubicBezTo>
                      <a:cubicBezTo>
                        <a:pt x="21" y="51"/>
                        <a:pt x="22" y="52"/>
                        <a:pt x="23" y="52"/>
                      </a:cubicBezTo>
                      <a:cubicBezTo>
                        <a:pt x="24" y="52"/>
                        <a:pt x="25" y="52"/>
                        <a:pt x="27" y="52"/>
                      </a:cubicBezTo>
                      <a:cubicBezTo>
                        <a:pt x="29" y="52"/>
                        <a:pt x="31" y="52"/>
                        <a:pt x="33" y="51"/>
                      </a:cubicBezTo>
                      <a:cubicBezTo>
                        <a:pt x="35" y="51"/>
                        <a:pt x="37" y="50"/>
                        <a:pt x="39" y="49"/>
                      </a:cubicBezTo>
                      <a:cubicBezTo>
                        <a:pt x="41" y="48"/>
                        <a:pt x="42" y="46"/>
                        <a:pt x="44" y="45"/>
                      </a:cubicBezTo>
                      <a:cubicBezTo>
                        <a:pt x="45" y="43"/>
                        <a:pt x="47" y="42"/>
                        <a:pt x="48" y="40"/>
                      </a:cubicBezTo>
                      <a:lnTo>
                        <a:pt x="53" y="40"/>
                      </a:ln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73A2"/>
                    </a:solidFill>
                  </a:endParaRPr>
                </a:p>
              </p:txBody>
            </p:sp>
            <p:sp>
              <p:nvSpPr>
                <p:cNvPr id="177" name="Freeform 1047">
                  <a:extLst>
                    <a:ext uri="{FF2B5EF4-FFF2-40B4-BE49-F238E27FC236}">
                      <a16:creationId xmlns:a16="http://schemas.microsoft.com/office/drawing/2014/main" id="{8807CDBA-47BB-4173-BA84-01CF5CD741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088563" y="2616158"/>
                  <a:ext cx="100013" cy="136525"/>
                </a:xfrm>
                <a:custGeom>
                  <a:avLst/>
                  <a:gdLst>
                    <a:gd name="T0" fmla="*/ 40 w 46"/>
                    <a:gd name="T1" fmla="*/ 45 h 63"/>
                    <a:gd name="T2" fmla="*/ 37 w 46"/>
                    <a:gd name="T3" fmla="*/ 53 h 63"/>
                    <a:gd name="T4" fmla="*/ 32 w 46"/>
                    <a:gd name="T5" fmla="*/ 59 h 63"/>
                    <a:gd name="T6" fmla="*/ 26 w 46"/>
                    <a:gd name="T7" fmla="*/ 62 h 63"/>
                    <a:gd name="T8" fmla="*/ 19 w 46"/>
                    <a:gd name="T9" fmla="*/ 63 h 63"/>
                    <a:gd name="T10" fmla="*/ 11 w 46"/>
                    <a:gd name="T11" fmla="*/ 62 h 63"/>
                    <a:gd name="T12" fmla="*/ 5 w 46"/>
                    <a:gd name="T13" fmla="*/ 58 h 63"/>
                    <a:gd name="T14" fmla="*/ 1 w 46"/>
                    <a:gd name="T15" fmla="*/ 52 h 63"/>
                    <a:gd name="T16" fmla="*/ 0 w 46"/>
                    <a:gd name="T17" fmla="*/ 43 h 63"/>
                    <a:gd name="T18" fmla="*/ 0 w 46"/>
                    <a:gd name="T19" fmla="*/ 35 h 63"/>
                    <a:gd name="T20" fmla="*/ 3 w 46"/>
                    <a:gd name="T21" fmla="*/ 26 h 63"/>
                    <a:gd name="T22" fmla="*/ 7 w 46"/>
                    <a:gd name="T23" fmla="*/ 16 h 63"/>
                    <a:gd name="T24" fmla="*/ 13 w 46"/>
                    <a:gd name="T25" fmla="*/ 8 h 63"/>
                    <a:gd name="T26" fmla="*/ 21 w 46"/>
                    <a:gd name="T27" fmla="*/ 2 h 63"/>
                    <a:gd name="T28" fmla="*/ 33 w 46"/>
                    <a:gd name="T29" fmla="*/ 0 h 63"/>
                    <a:gd name="T30" fmla="*/ 39 w 46"/>
                    <a:gd name="T31" fmla="*/ 1 h 63"/>
                    <a:gd name="T32" fmla="*/ 43 w 46"/>
                    <a:gd name="T33" fmla="*/ 3 h 63"/>
                    <a:gd name="T34" fmla="*/ 46 w 46"/>
                    <a:gd name="T35" fmla="*/ 7 h 63"/>
                    <a:gd name="T36" fmla="*/ 46 w 46"/>
                    <a:gd name="T37" fmla="*/ 12 h 63"/>
                    <a:gd name="T38" fmla="*/ 44 w 46"/>
                    <a:gd name="T39" fmla="*/ 21 h 63"/>
                    <a:gd name="T40" fmla="*/ 38 w 46"/>
                    <a:gd name="T41" fmla="*/ 29 h 63"/>
                    <a:gd name="T42" fmla="*/ 29 w 46"/>
                    <a:gd name="T43" fmla="*/ 35 h 63"/>
                    <a:gd name="T44" fmla="*/ 18 w 46"/>
                    <a:gd name="T45" fmla="*/ 37 h 63"/>
                    <a:gd name="T46" fmla="*/ 18 w 46"/>
                    <a:gd name="T47" fmla="*/ 39 h 63"/>
                    <a:gd name="T48" fmla="*/ 18 w 46"/>
                    <a:gd name="T49" fmla="*/ 41 h 63"/>
                    <a:gd name="T50" fmla="*/ 18 w 46"/>
                    <a:gd name="T51" fmla="*/ 46 h 63"/>
                    <a:gd name="T52" fmla="*/ 20 w 46"/>
                    <a:gd name="T53" fmla="*/ 49 h 63"/>
                    <a:gd name="T54" fmla="*/ 22 w 46"/>
                    <a:gd name="T55" fmla="*/ 51 h 63"/>
                    <a:gd name="T56" fmla="*/ 25 w 46"/>
                    <a:gd name="T57" fmla="*/ 51 h 63"/>
                    <a:gd name="T58" fmla="*/ 29 w 46"/>
                    <a:gd name="T59" fmla="*/ 51 h 63"/>
                    <a:gd name="T60" fmla="*/ 33 w 46"/>
                    <a:gd name="T61" fmla="*/ 49 h 63"/>
                    <a:gd name="T62" fmla="*/ 37 w 46"/>
                    <a:gd name="T63" fmla="*/ 47 h 63"/>
                    <a:gd name="T64" fmla="*/ 40 w 46"/>
                    <a:gd name="T65" fmla="*/ 45 h 63"/>
                    <a:gd name="T66" fmla="*/ 19 w 46"/>
                    <a:gd name="T67" fmla="*/ 31 h 63"/>
                    <a:gd name="T68" fmla="*/ 26 w 46"/>
                    <a:gd name="T69" fmla="*/ 30 h 63"/>
                    <a:gd name="T70" fmla="*/ 31 w 46"/>
                    <a:gd name="T71" fmla="*/ 25 h 63"/>
                    <a:gd name="T72" fmla="*/ 35 w 46"/>
                    <a:gd name="T73" fmla="*/ 19 h 63"/>
                    <a:gd name="T74" fmla="*/ 37 w 46"/>
                    <a:gd name="T75" fmla="*/ 11 h 63"/>
                    <a:gd name="T76" fmla="*/ 36 w 46"/>
                    <a:gd name="T77" fmla="*/ 8 h 63"/>
                    <a:gd name="T78" fmla="*/ 34 w 46"/>
                    <a:gd name="T79" fmla="*/ 6 h 63"/>
                    <a:gd name="T80" fmla="*/ 29 w 46"/>
                    <a:gd name="T81" fmla="*/ 9 h 63"/>
                    <a:gd name="T82" fmla="*/ 25 w 46"/>
                    <a:gd name="T83" fmla="*/ 15 h 63"/>
                    <a:gd name="T84" fmla="*/ 21 w 46"/>
                    <a:gd name="T85" fmla="*/ 23 h 63"/>
                    <a:gd name="T86" fmla="*/ 19 w 46"/>
                    <a:gd name="T87" fmla="*/ 3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6" h="63">
                      <a:moveTo>
                        <a:pt x="40" y="45"/>
                      </a:moveTo>
                      <a:cubicBezTo>
                        <a:pt x="39" y="48"/>
                        <a:pt x="38" y="51"/>
                        <a:pt x="37" y="53"/>
                      </a:cubicBezTo>
                      <a:cubicBezTo>
                        <a:pt x="35" y="56"/>
                        <a:pt x="34" y="58"/>
                        <a:pt x="32" y="59"/>
                      </a:cubicBezTo>
                      <a:cubicBezTo>
                        <a:pt x="30" y="60"/>
                        <a:pt x="28" y="61"/>
                        <a:pt x="26" y="62"/>
                      </a:cubicBezTo>
                      <a:cubicBezTo>
                        <a:pt x="23" y="62"/>
                        <a:pt x="21" y="63"/>
                        <a:pt x="19" y="63"/>
                      </a:cubicBezTo>
                      <a:cubicBezTo>
                        <a:pt x="16" y="63"/>
                        <a:pt x="13" y="62"/>
                        <a:pt x="11" y="62"/>
                      </a:cubicBezTo>
                      <a:cubicBezTo>
                        <a:pt x="9" y="61"/>
                        <a:pt x="7" y="60"/>
                        <a:pt x="5" y="58"/>
                      </a:cubicBezTo>
                      <a:cubicBezTo>
                        <a:pt x="3" y="57"/>
                        <a:pt x="2" y="55"/>
                        <a:pt x="1" y="52"/>
                      </a:cubicBezTo>
                      <a:cubicBezTo>
                        <a:pt x="0" y="50"/>
                        <a:pt x="0" y="47"/>
                        <a:pt x="0" y="43"/>
                      </a:cubicBezTo>
                      <a:cubicBezTo>
                        <a:pt x="0" y="41"/>
                        <a:pt x="0" y="38"/>
                        <a:pt x="0" y="35"/>
                      </a:cubicBezTo>
                      <a:cubicBezTo>
                        <a:pt x="1" y="32"/>
                        <a:pt x="2" y="29"/>
                        <a:pt x="3" y="26"/>
                      </a:cubicBezTo>
                      <a:cubicBezTo>
                        <a:pt x="4" y="23"/>
                        <a:pt x="5" y="19"/>
                        <a:pt x="7" y="16"/>
                      </a:cubicBezTo>
                      <a:cubicBezTo>
                        <a:pt x="8" y="13"/>
                        <a:pt x="11" y="10"/>
                        <a:pt x="13" y="8"/>
                      </a:cubicBezTo>
                      <a:cubicBezTo>
                        <a:pt x="15" y="6"/>
                        <a:pt x="18" y="4"/>
                        <a:pt x="21" y="2"/>
                      </a:cubicBezTo>
                      <a:cubicBezTo>
                        <a:pt x="25" y="1"/>
                        <a:pt x="28" y="0"/>
                        <a:pt x="33" y="0"/>
                      </a:cubicBezTo>
                      <a:cubicBezTo>
                        <a:pt x="35" y="0"/>
                        <a:pt x="38" y="0"/>
                        <a:pt x="39" y="1"/>
                      </a:cubicBezTo>
                      <a:cubicBezTo>
                        <a:pt x="41" y="2"/>
                        <a:pt x="42" y="2"/>
                        <a:pt x="43" y="3"/>
                      </a:cubicBezTo>
                      <a:cubicBezTo>
                        <a:pt x="44" y="5"/>
                        <a:pt x="45" y="6"/>
                        <a:pt x="46" y="7"/>
                      </a:cubicBezTo>
                      <a:cubicBezTo>
                        <a:pt x="46" y="9"/>
                        <a:pt x="46" y="10"/>
                        <a:pt x="46" y="12"/>
                      </a:cubicBezTo>
                      <a:cubicBezTo>
                        <a:pt x="46" y="15"/>
                        <a:pt x="45" y="18"/>
                        <a:pt x="44" y="21"/>
                      </a:cubicBezTo>
                      <a:cubicBezTo>
                        <a:pt x="42" y="24"/>
                        <a:pt x="40" y="27"/>
                        <a:pt x="38" y="29"/>
                      </a:cubicBezTo>
                      <a:cubicBezTo>
                        <a:pt x="35" y="32"/>
                        <a:pt x="32" y="33"/>
                        <a:pt x="29" y="35"/>
                      </a:cubicBezTo>
                      <a:cubicBezTo>
                        <a:pt x="25" y="36"/>
                        <a:pt x="22" y="37"/>
                        <a:pt x="18" y="37"/>
                      </a:cubicBezTo>
                      <a:cubicBezTo>
                        <a:pt x="18" y="38"/>
                        <a:pt x="18" y="39"/>
                        <a:pt x="18" y="39"/>
                      </a:cubicBezTo>
                      <a:cubicBezTo>
                        <a:pt x="18" y="40"/>
                        <a:pt x="18" y="40"/>
                        <a:pt x="18" y="41"/>
                      </a:cubicBezTo>
                      <a:cubicBezTo>
                        <a:pt x="18" y="43"/>
                        <a:pt x="18" y="45"/>
                        <a:pt x="18" y="46"/>
                      </a:cubicBezTo>
                      <a:cubicBezTo>
                        <a:pt x="19" y="47"/>
                        <a:pt x="19" y="48"/>
                        <a:pt x="20" y="49"/>
                      </a:cubicBezTo>
                      <a:cubicBezTo>
                        <a:pt x="21" y="50"/>
                        <a:pt x="21" y="50"/>
                        <a:pt x="22" y="51"/>
                      </a:cubicBezTo>
                      <a:cubicBezTo>
                        <a:pt x="23" y="51"/>
                        <a:pt x="24" y="51"/>
                        <a:pt x="25" y="51"/>
                      </a:cubicBezTo>
                      <a:cubicBezTo>
                        <a:pt x="26" y="51"/>
                        <a:pt x="28" y="51"/>
                        <a:pt x="29" y="51"/>
                      </a:cubicBezTo>
                      <a:cubicBezTo>
                        <a:pt x="30" y="50"/>
                        <a:pt x="32" y="50"/>
                        <a:pt x="33" y="49"/>
                      </a:cubicBezTo>
                      <a:cubicBezTo>
                        <a:pt x="34" y="49"/>
                        <a:pt x="35" y="48"/>
                        <a:pt x="37" y="47"/>
                      </a:cubicBezTo>
                      <a:cubicBezTo>
                        <a:pt x="38" y="46"/>
                        <a:pt x="39" y="46"/>
                        <a:pt x="40" y="45"/>
                      </a:cubicBezTo>
                      <a:close/>
                      <a:moveTo>
                        <a:pt x="19" y="31"/>
                      </a:moveTo>
                      <a:cubicBezTo>
                        <a:pt x="21" y="31"/>
                        <a:pt x="23" y="31"/>
                        <a:pt x="26" y="30"/>
                      </a:cubicBezTo>
                      <a:cubicBezTo>
                        <a:pt x="28" y="28"/>
                        <a:pt x="30" y="27"/>
                        <a:pt x="31" y="25"/>
                      </a:cubicBezTo>
                      <a:cubicBezTo>
                        <a:pt x="33" y="23"/>
                        <a:pt x="34" y="21"/>
                        <a:pt x="35" y="19"/>
                      </a:cubicBezTo>
                      <a:cubicBezTo>
                        <a:pt x="36" y="16"/>
                        <a:pt x="37" y="14"/>
                        <a:pt x="37" y="11"/>
                      </a:cubicBezTo>
                      <a:cubicBezTo>
                        <a:pt x="37" y="10"/>
                        <a:pt x="36" y="9"/>
                        <a:pt x="36" y="8"/>
                      </a:cubicBezTo>
                      <a:cubicBezTo>
                        <a:pt x="36" y="7"/>
                        <a:pt x="35" y="6"/>
                        <a:pt x="34" y="6"/>
                      </a:cubicBezTo>
                      <a:cubicBezTo>
                        <a:pt x="32" y="6"/>
                        <a:pt x="31" y="7"/>
                        <a:pt x="29" y="9"/>
                      </a:cubicBezTo>
                      <a:cubicBezTo>
                        <a:pt x="28" y="10"/>
                        <a:pt x="26" y="12"/>
                        <a:pt x="25" y="15"/>
                      </a:cubicBezTo>
                      <a:cubicBezTo>
                        <a:pt x="24" y="17"/>
                        <a:pt x="22" y="20"/>
                        <a:pt x="21" y="23"/>
                      </a:cubicBezTo>
                      <a:cubicBezTo>
                        <a:pt x="20" y="26"/>
                        <a:pt x="19" y="29"/>
                        <a:pt x="19" y="31"/>
                      </a:cubicBezTo>
                      <a:close/>
                    </a:path>
                  </a:pathLst>
                </a:custGeom>
                <a:solidFill>
                  <a:srgbClr val="22A2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048">
                  <a:extLst>
                    <a:ext uri="{FF2B5EF4-FFF2-40B4-BE49-F238E27FC236}">
                      <a16:creationId xmlns:a16="http://schemas.microsoft.com/office/drawing/2014/main" id="{445C5591-05B1-4808-BADC-E1DBC84C3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3413" y="2784433"/>
                  <a:ext cx="180975" cy="214313"/>
                </a:xfrm>
                <a:custGeom>
                  <a:avLst/>
                  <a:gdLst>
                    <a:gd name="T0" fmla="*/ 83 w 83"/>
                    <a:gd name="T1" fmla="*/ 99 h 99"/>
                    <a:gd name="T2" fmla="*/ 0 w 83"/>
                    <a:gd name="T3" fmla="*/ 99 h 99"/>
                    <a:gd name="T4" fmla="*/ 0 w 83"/>
                    <a:gd name="T5" fmla="*/ 87 h 99"/>
                    <a:gd name="T6" fmla="*/ 7 w 83"/>
                    <a:gd name="T7" fmla="*/ 81 h 99"/>
                    <a:gd name="T8" fmla="*/ 17 w 83"/>
                    <a:gd name="T9" fmla="*/ 73 h 99"/>
                    <a:gd name="T10" fmla="*/ 25 w 83"/>
                    <a:gd name="T11" fmla="*/ 68 h 99"/>
                    <a:gd name="T12" fmla="*/ 37 w 83"/>
                    <a:gd name="T13" fmla="*/ 62 h 99"/>
                    <a:gd name="T14" fmla="*/ 47 w 83"/>
                    <a:gd name="T15" fmla="*/ 55 h 99"/>
                    <a:gd name="T16" fmla="*/ 54 w 83"/>
                    <a:gd name="T17" fmla="*/ 48 h 99"/>
                    <a:gd name="T18" fmla="*/ 58 w 83"/>
                    <a:gd name="T19" fmla="*/ 41 h 99"/>
                    <a:gd name="T20" fmla="*/ 59 w 83"/>
                    <a:gd name="T21" fmla="*/ 29 h 99"/>
                    <a:gd name="T22" fmla="*/ 53 w 83"/>
                    <a:gd name="T23" fmla="*/ 13 h 99"/>
                    <a:gd name="T24" fmla="*/ 38 w 83"/>
                    <a:gd name="T25" fmla="*/ 8 h 99"/>
                    <a:gd name="T26" fmla="*/ 27 w 83"/>
                    <a:gd name="T27" fmla="*/ 10 h 99"/>
                    <a:gd name="T28" fmla="*/ 19 w 83"/>
                    <a:gd name="T29" fmla="*/ 16 h 99"/>
                    <a:gd name="T30" fmla="*/ 20 w 83"/>
                    <a:gd name="T31" fmla="*/ 23 h 99"/>
                    <a:gd name="T32" fmla="*/ 21 w 83"/>
                    <a:gd name="T33" fmla="*/ 31 h 99"/>
                    <a:gd name="T34" fmla="*/ 19 w 83"/>
                    <a:gd name="T35" fmla="*/ 37 h 99"/>
                    <a:gd name="T36" fmla="*/ 10 w 83"/>
                    <a:gd name="T37" fmla="*/ 39 h 99"/>
                    <a:gd name="T38" fmla="*/ 3 w 83"/>
                    <a:gd name="T39" fmla="*/ 36 h 99"/>
                    <a:gd name="T40" fmla="*/ 1 w 83"/>
                    <a:gd name="T41" fmla="*/ 28 h 99"/>
                    <a:gd name="T42" fmla="*/ 4 w 83"/>
                    <a:gd name="T43" fmla="*/ 18 h 99"/>
                    <a:gd name="T44" fmla="*/ 11 w 83"/>
                    <a:gd name="T45" fmla="*/ 9 h 99"/>
                    <a:gd name="T46" fmla="*/ 23 w 83"/>
                    <a:gd name="T47" fmla="*/ 3 h 99"/>
                    <a:gd name="T48" fmla="*/ 39 w 83"/>
                    <a:gd name="T49" fmla="*/ 0 h 99"/>
                    <a:gd name="T50" fmla="*/ 68 w 83"/>
                    <a:gd name="T51" fmla="*/ 9 h 99"/>
                    <a:gd name="T52" fmla="*/ 79 w 83"/>
                    <a:gd name="T53" fmla="*/ 30 h 99"/>
                    <a:gd name="T54" fmla="*/ 77 w 83"/>
                    <a:gd name="T55" fmla="*/ 42 h 99"/>
                    <a:gd name="T56" fmla="*/ 71 w 83"/>
                    <a:gd name="T57" fmla="*/ 52 h 99"/>
                    <a:gd name="T58" fmla="*/ 60 w 83"/>
                    <a:gd name="T59" fmla="*/ 59 h 99"/>
                    <a:gd name="T60" fmla="*/ 40 w 83"/>
                    <a:gd name="T61" fmla="*/ 68 h 99"/>
                    <a:gd name="T62" fmla="*/ 26 w 83"/>
                    <a:gd name="T63" fmla="*/ 76 h 99"/>
                    <a:gd name="T64" fmla="*/ 15 w 83"/>
                    <a:gd name="T65" fmla="*/ 83 h 99"/>
                    <a:gd name="T66" fmla="*/ 83 w 83"/>
                    <a:gd name="T67" fmla="*/ 83 h 99"/>
                    <a:gd name="T68" fmla="*/ 83 w 83"/>
                    <a:gd name="T69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3" h="99">
                      <a:moveTo>
                        <a:pt x="83" y="99"/>
                      </a:move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2" y="85"/>
                        <a:pt x="4" y="83"/>
                        <a:pt x="7" y="81"/>
                      </a:cubicBezTo>
                      <a:cubicBezTo>
                        <a:pt x="9" y="78"/>
                        <a:pt x="13" y="76"/>
                        <a:pt x="17" y="73"/>
                      </a:cubicBezTo>
                      <a:cubicBezTo>
                        <a:pt x="19" y="72"/>
                        <a:pt x="22" y="70"/>
                        <a:pt x="25" y="68"/>
                      </a:cubicBezTo>
                      <a:cubicBezTo>
                        <a:pt x="29" y="66"/>
                        <a:pt x="32" y="64"/>
                        <a:pt x="37" y="62"/>
                      </a:cubicBezTo>
                      <a:cubicBezTo>
                        <a:pt x="41" y="59"/>
                        <a:pt x="45" y="57"/>
                        <a:pt x="47" y="55"/>
                      </a:cubicBezTo>
                      <a:cubicBezTo>
                        <a:pt x="50" y="53"/>
                        <a:pt x="52" y="51"/>
                        <a:pt x="54" y="48"/>
                      </a:cubicBezTo>
                      <a:cubicBezTo>
                        <a:pt x="56" y="46"/>
                        <a:pt x="57" y="44"/>
                        <a:pt x="58" y="41"/>
                      </a:cubicBezTo>
                      <a:cubicBezTo>
                        <a:pt x="58" y="38"/>
                        <a:pt x="59" y="34"/>
                        <a:pt x="59" y="29"/>
                      </a:cubicBezTo>
                      <a:cubicBezTo>
                        <a:pt x="59" y="22"/>
                        <a:pt x="57" y="16"/>
                        <a:pt x="53" y="13"/>
                      </a:cubicBezTo>
                      <a:cubicBezTo>
                        <a:pt x="49" y="10"/>
                        <a:pt x="44" y="8"/>
                        <a:pt x="38" y="8"/>
                      </a:cubicBezTo>
                      <a:cubicBezTo>
                        <a:pt x="34" y="8"/>
                        <a:pt x="30" y="9"/>
                        <a:pt x="27" y="10"/>
                      </a:cubicBezTo>
                      <a:cubicBezTo>
                        <a:pt x="23" y="12"/>
                        <a:pt x="21" y="14"/>
                        <a:pt x="19" y="16"/>
                      </a:cubicBezTo>
                      <a:cubicBezTo>
                        <a:pt x="19" y="18"/>
                        <a:pt x="20" y="20"/>
                        <a:pt x="20" y="23"/>
                      </a:cubicBezTo>
                      <a:cubicBezTo>
                        <a:pt x="21" y="26"/>
                        <a:pt x="21" y="28"/>
                        <a:pt x="21" y="31"/>
                      </a:cubicBezTo>
                      <a:cubicBezTo>
                        <a:pt x="21" y="33"/>
                        <a:pt x="20" y="35"/>
                        <a:pt x="19" y="37"/>
                      </a:cubicBezTo>
                      <a:cubicBezTo>
                        <a:pt x="17" y="39"/>
                        <a:pt x="14" y="39"/>
                        <a:pt x="10" y="39"/>
                      </a:cubicBezTo>
                      <a:cubicBezTo>
                        <a:pt x="7" y="39"/>
                        <a:pt x="5" y="38"/>
                        <a:pt x="3" y="36"/>
                      </a:cubicBezTo>
                      <a:cubicBezTo>
                        <a:pt x="2" y="34"/>
                        <a:pt x="1" y="32"/>
                        <a:pt x="1" y="28"/>
                      </a:cubicBezTo>
                      <a:cubicBezTo>
                        <a:pt x="1" y="25"/>
                        <a:pt x="2" y="22"/>
                        <a:pt x="4" y="18"/>
                      </a:cubicBezTo>
                      <a:cubicBezTo>
                        <a:pt x="5" y="15"/>
                        <a:pt x="8" y="12"/>
                        <a:pt x="11" y="9"/>
                      </a:cubicBezTo>
                      <a:cubicBezTo>
                        <a:pt x="15" y="7"/>
                        <a:pt x="19" y="5"/>
                        <a:pt x="23" y="3"/>
                      </a:cubicBezTo>
                      <a:cubicBezTo>
                        <a:pt x="28" y="1"/>
                        <a:pt x="33" y="0"/>
                        <a:pt x="39" y="0"/>
                      </a:cubicBezTo>
                      <a:cubicBezTo>
                        <a:pt x="51" y="0"/>
                        <a:pt x="61" y="3"/>
                        <a:pt x="68" y="9"/>
                      </a:cubicBezTo>
                      <a:cubicBezTo>
                        <a:pt x="75" y="14"/>
                        <a:pt x="79" y="21"/>
                        <a:pt x="79" y="30"/>
                      </a:cubicBezTo>
                      <a:cubicBezTo>
                        <a:pt x="79" y="35"/>
                        <a:pt x="78" y="39"/>
                        <a:pt x="77" y="42"/>
                      </a:cubicBezTo>
                      <a:cubicBezTo>
                        <a:pt x="76" y="46"/>
                        <a:pt x="74" y="49"/>
                        <a:pt x="71" y="52"/>
                      </a:cubicBezTo>
                      <a:cubicBezTo>
                        <a:pt x="68" y="55"/>
                        <a:pt x="64" y="57"/>
                        <a:pt x="60" y="59"/>
                      </a:cubicBezTo>
                      <a:cubicBezTo>
                        <a:pt x="55" y="62"/>
                        <a:pt x="49" y="65"/>
                        <a:pt x="40" y="68"/>
                      </a:cubicBezTo>
                      <a:cubicBezTo>
                        <a:pt x="35" y="71"/>
                        <a:pt x="30" y="73"/>
                        <a:pt x="26" y="76"/>
                      </a:cubicBezTo>
                      <a:cubicBezTo>
                        <a:pt x="21" y="78"/>
                        <a:pt x="18" y="81"/>
                        <a:pt x="15" y="83"/>
                      </a:cubicBezTo>
                      <a:cubicBezTo>
                        <a:pt x="83" y="83"/>
                        <a:pt x="83" y="83"/>
                        <a:pt x="83" y="83"/>
                      </a:cubicBezTo>
                      <a:lnTo>
                        <a:pt x="83" y="99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1049">
                  <a:extLst>
                    <a:ext uri="{FF2B5EF4-FFF2-40B4-BE49-F238E27FC236}">
                      <a16:creationId xmlns:a16="http://schemas.microsoft.com/office/drawing/2014/main" id="{65970193-8D6A-46D7-AA5F-906D1E0948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42488" y="2784433"/>
                  <a:ext cx="204788" cy="220663"/>
                </a:xfrm>
                <a:custGeom>
                  <a:avLst/>
                  <a:gdLst>
                    <a:gd name="T0" fmla="*/ 83 w 94"/>
                    <a:gd name="T1" fmla="*/ 16 h 102"/>
                    <a:gd name="T2" fmla="*/ 91 w 94"/>
                    <a:gd name="T3" fmla="*/ 32 h 102"/>
                    <a:gd name="T4" fmla="*/ 94 w 94"/>
                    <a:gd name="T5" fmla="*/ 51 h 102"/>
                    <a:gd name="T6" fmla="*/ 90 w 94"/>
                    <a:gd name="T7" fmla="*/ 73 h 102"/>
                    <a:gd name="T8" fmla="*/ 81 w 94"/>
                    <a:gd name="T9" fmla="*/ 89 h 102"/>
                    <a:gd name="T10" fmla="*/ 66 w 94"/>
                    <a:gd name="T11" fmla="*/ 98 h 102"/>
                    <a:gd name="T12" fmla="*/ 47 w 94"/>
                    <a:gd name="T13" fmla="*/ 102 h 102"/>
                    <a:gd name="T14" fmla="*/ 26 w 94"/>
                    <a:gd name="T15" fmla="*/ 98 h 102"/>
                    <a:gd name="T16" fmla="*/ 12 w 94"/>
                    <a:gd name="T17" fmla="*/ 87 h 102"/>
                    <a:gd name="T18" fmla="*/ 3 w 94"/>
                    <a:gd name="T19" fmla="*/ 71 h 102"/>
                    <a:gd name="T20" fmla="*/ 0 w 94"/>
                    <a:gd name="T21" fmla="*/ 51 h 102"/>
                    <a:gd name="T22" fmla="*/ 3 w 94"/>
                    <a:gd name="T23" fmla="*/ 32 h 102"/>
                    <a:gd name="T24" fmla="*/ 12 w 94"/>
                    <a:gd name="T25" fmla="*/ 15 h 102"/>
                    <a:gd name="T26" fmla="*/ 26 w 94"/>
                    <a:gd name="T27" fmla="*/ 4 h 102"/>
                    <a:gd name="T28" fmla="*/ 47 w 94"/>
                    <a:gd name="T29" fmla="*/ 0 h 102"/>
                    <a:gd name="T30" fmla="*/ 68 w 94"/>
                    <a:gd name="T31" fmla="*/ 5 h 102"/>
                    <a:gd name="T32" fmla="*/ 83 w 94"/>
                    <a:gd name="T33" fmla="*/ 16 h 102"/>
                    <a:gd name="T34" fmla="*/ 74 w 94"/>
                    <a:gd name="T35" fmla="*/ 51 h 102"/>
                    <a:gd name="T36" fmla="*/ 67 w 94"/>
                    <a:gd name="T37" fmla="*/ 18 h 102"/>
                    <a:gd name="T38" fmla="*/ 47 w 94"/>
                    <a:gd name="T39" fmla="*/ 7 h 102"/>
                    <a:gd name="T40" fmla="*/ 27 w 94"/>
                    <a:gd name="T41" fmla="*/ 18 h 102"/>
                    <a:gd name="T42" fmla="*/ 20 w 94"/>
                    <a:gd name="T43" fmla="*/ 51 h 102"/>
                    <a:gd name="T44" fmla="*/ 27 w 94"/>
                    <a:gd name="T45" fmla="*/ 83 h 102"/>
                    <a:gd name="T46" fmla="*/ 47 w 94"/>
                    <a:gd name="T47" fmla="*/ 96 h 102"/>
                    <a:gd name="T48" fmla="*/ 67 w 94"/>
                    <a:gd name="T49" fmla="*/ 83 h 102"/>
                    <a:gd name="T50" fmla="*/ 74 w 94"/>
                    <a:gd name="T5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4" h="102">
                      <a:moveTo>
                        <a:pt x="83" y="16"/>
                      </a:moveTo>
                      <a:cubicBezTo>
                        <a:pt x="86" y="20"/>
                        <a:pt x="89" y="26"/>
                        <a:pt x="91" y="32"/>
                      </a:cubicBezTo>
                      <a:cubicBezTo>
                        <a:pt x="93" y="38"/>
                        <a:pt x="94" y="44"/>
                        <a:pt x="94" y="51"/>
                      </a:cubicBezTo>
                      <a:cubicBezTo>
                        <a:pt x="94" y="59"/>
                        <a:pt x="93" y="66"/>
                        <a:pt x="90" y="73"/>
                      </a:cubicBezTo>
                      <a:cubicBezTo>
                        <a:pt x="88" y="79"/>
                        <a:pt x="85" y="84"/>
                        <a:pt x="81" y="89"/>
                      </a:cubicBezTo>
                      <a:cubicBezTo>
                        <a:pt x="77" y="93"/>
                        <a:pt x="72" y="96"/>
                        <a:pt x="66" y="98"/>
                      </a:cubicBezTo>
                      <a:cubicBezTo>
                        <a:pt x="60" y="101"/>
                        <a:pt x="54" y="102"/>
                        <a:pt x="47" y="102"/>
                      </a:cubicBezTo>
                      <a:cubicBezTo>
                        <a:pt x="39" y="102"/>
                        <a:pt x="32" y="100"/>
                        <a:pt x="26" y="98"/>
                      </a:cubicBezTo>
                      <a:cubicBezTo>
                        <a:pt x="20" y="95"/>
                        <a:pt x="16" y="92"/>
                        <a:pt x="12" y="87"/>
                      </a:cubicBezTo>
                      <a:cubicBezTo>
                        <a:pt x="8" y="83"/>
                        <a:pt x="5" y="77"/>
                        <a:pt x="3" y="71"/>
                      </a:cubicBezTo>
                      <a:cubicBezTo>
                        <a:pt x="1" y="65"/>
                        <a:pt x="0" y="58"/>
                        <a:pt x="0" y="51"/>
                      </a:cubicBezTo>
                      <a:cubicBezTo>
                        <a:pt x="0" y="44"/>
                        <a:pt x="1" y="38"/>
                        <a:pt x="3" y="32"/>
                      </a:cubicBezTo>
                      <a:cubicBezTo>
                        <a:pt x="5" y="26"/>
                        <a:pt x="8" y="20"/>
                        <a:pt x="12" y="15"/>
                      </a:cubicBezTo>
                      <a:cubicBezTo>
                        <a:pt x="16" y="11"/>
                        <a:pt x="20" y="7"/>
                        <a:pt x="26" y="4"/>
                      </a:cubicBezTo>
                      <a:cubicBezTo>
                        <a:pt x="32" y="2"/>
                        <a:pt x="39" y="0"/>
                        <a:pt x="47" y="0"/>
                      </a:cubicBezTo>
                      <a:cubicBezTo>
                        <a:pt x="55" y="0"/>
                        <a:pt x="62" y="2"/>
                        <a:pt x="68" y="5"/>
                      </a:cubicBezTo>
                      <a:cubicBezTo>
                        <a:pt x="74" y="7"/>
                        <a:pt x="79" y="11"/>
                        <a:pt x="83" y="16"/>
                      </a:cubicBezTo>
                      <a:close/>
                      <a:moveTo>
                        <a:pt x="74" y="51"/>
                      </a:moveTo>
                      <a:cubicBezTo>
                        <a:pt x="74" y="37"/>
                        <a:pt x="72" y="26"/>
                        <a:pt x="67" y="18"/>
                      </a:cubicBezTo>
                      <a:cubicBezTo>
                        <a:pt x="62" y="10"/>
                        <a:pt x="55" y="7"/>
                        <a:pt x="47" y="7"/>
                      </a:cubicBezTo>
                      <a:cubicBezTo>
                        <a:pt x="39" y="7"/>
                        <a:pt x="32" y="10"/>
                        <a:pt x="27" y="18"/>
                      </a:cubicBezTo>
                      <a:cubicBezTo>
                        <a:pt x="22" y="26"/>
                        <a:pt x="20" y="37"/>
                        <a:pt x="20" y="51"/>
                      </a:cubicBezTo>
                      <a:cubicBezTo>
                        <a:pt x="20" y="64"/>
                        <a:pt x="22" y="75"/>
                        <a:pt x="27" y="83"/>
                      </a:cubicBezTo>
                      <a:cubicBezTo>
                        <a:pt x="32" y="92"/>
                        <a:pt x="38" y="96"/>
                        <a:pt x="47" y="96"/>
                      </a:cubicBezTo>
                      <a:cubicBezTo>
                        <a:pt x="56" y="96"/>
                        <a:pt x="62" y="92"/>
                        <a:pt x="67" y="83"/>
                      </a:cubicBezTo>
                      <a:cubicBezTo>
                        <a:pt x="72" y="75"/>
                        <a:pt x="74" y="64"/>
                        <a:pt x="74" y="5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1050">
                  <a:extLst>
                    <a:ext uri="{FF2B5EF4-FFF2-40B4-BE49-F238E27FC236}">
                      <a16:creationId xmlns:a16="http://schemas.microsoft.com/office/drawing/2014/main" id="{4C4012D7-ECBD-450F-AA16-7F46C1308C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93313" y="2784433"/>
                  <a:ext cx="130175" cy="214313"/>
                </a:xfrm>
                <a:custGeom>
                  <a:avLst/>
                  <a:gdLst>
                    <a:gd name="T0" fmla="*/ 60 w 60"/>
                    <a:gd name="T1" fmla="*/ 99 h 99"/>
                    <a:gd name="T2" fmla="*/ 0 w 60"/>
                    <a:gd name="T3" fmla="*/ 99 h 99"/>
                    <a:gd name="T4" fmla="*/ 0 w 60"/>
                    <a:gd name="T5" fmla="*/ 93 h 99"/>
                    <a:gd name="T6" fmla="*/ 8 w 60"/>
                    <a:gd name="T7" fmla="*/ 92 h 99"/>
                    <a:gd name="T8" fmla="*/ 16 w 60"/>
                    <a:gd name="T9" fmla="*/ 91 h 99"/>
                    <a:gd name="T10" fmla="*/ 20 w 60"/>
                    <a:gd name="T11" fmla="*/ 88 h 99"/>
                    <a:gd name="T12" fmla="*/ 22 w 60"/>
                    <a:gd name="T13" fmla="*/ 82 h 99"/>
                    <a:gd name="T14" fmla="*/ 22 w 60"/>
                    <a:gd name="T15" fmla="*/ 19 h 99"/>
                    <a:gd name="T16" fmla="*/ 0 w 60"/>
                    <a:gd name="T17" fmla="*/ 19 h 99"/>
                    <a:gd name="T18" fmla="*/ 0 w 60"/>
                    <a:gd name="T19" fmla="*/ 12 h 99"/>
                    <a:gd name="T20" fmla="*/ 5 w 60"/>
                    <a:gd name="T21" fmla="*/ 12 h 99"/>
                    <a:gd name="T22" fmla="*/ 22 w 60"/>
                    <a:gd name="T23" fmla="*/ 8 h 99"/>
                    <a:gd name="T24" fmla="*/ 33 w 60"/>
                    <a:gd name="T25" fmla="*/ 0 h 99"/>
                    <a:gd name="T26" fmla="*/ 40 w 60"/>
                    <a:gd name="T27" fmla="*/ 0 h 99"/>
                    <a:gd name="T28" fmla="*/ 40 w 60"/>
                    <a:gd name="T29" fmla="*/ 14 h 99"/>
                    <a:gd name="T30" fmla="*/ 39 w 60"/>
                    <a:gd name="T31" fmla="*/ 28 h 99"/>
                    <a:gd name="T32" fmla="*/ 39 w 60"/>
                    <a:gd name="T33" fmla="*/ 81 h 99"/>
                    <a:gd name="T34" fmla="*/ 41 w 60"/>
                    <a:gd name="T35" fmla="*/ 86 h 99"/>
                    <a:gd name="T36" fmla="*/ 45 w 60"/>
                    <a:gd name="T37" fmla="*/ 90 h 99"/>
                    <a:gd name="T38" fmla="*/ 52 w 60"/>
                    <a:gd name="T39" fmla="*/ 92 h 99"/>
                    <a:gd name="T40" fmla="*/ 60 w 60"/>
                    <a:gd name="T41" fmla="*/ 93 h 99"/>
                    <a:gd name="T42" fmla="*/ 60 w 60"/>
                    <a:gd name="T43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0" h="99">
                      <a:moveTo>
                        <a:pt x="60" y="99"/>
                      </a:move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2" y="92"/>
                        <a:pt x="5" y="92"/>
                        <a:pt x="8" y="92"/>
                      </a:cubicBezTo>
                      <a:cubicBezTo>
                        <a:pt x="12" y="91"/>
                        <a:pt x="15" y="91"/>
                        <a:pt x="16" y="91"/>
                      </a:cubicBezTo>
                      <a:cubicBezTo>
                        <a:pt x="18" y="90"/>
                        <a:pt x="19" y="89"/>
                        <a:pt x="20" y="88"/>
                      </a:cubicBezTo>
                      <a:cubicBezTo>
                        <a:pt x="21" y="86"/>
                        <a:pt x="22" y="84"/>
                        <a:pt x="22" y="8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11" y="12"/>
                        <a:pt x="17" y="11"/>
                        <a:pt x="22" y="8"/>
                      </a:cubicBezTo>
                      <a:cubicBezTo>
                        <a:pt x="27" y="6"/>
                        <a:pt x="31" y="3"/>
                        <a:pt x="33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4"/>
                        <a:pt x="40" y="9"/>
                        <a:pt x="40" y="14"/>
                      </a:cubicBezTo>
                      <a:cubicBezTo>
                        <a:pt x="39" y="19"/>
                        <a:pt x="39" y="24"/>
                        <a:pt x="39" y="28"/>
                      </a:cubicBezTo>
                      <a:cubicBezTo>
                        <a:pt x="39" y="81"/>
                        <a:pt x="39" y="81"/>
                        <a:pt x="39" y="81"/>
                      </a:cubicBezTo>
                      <a:cubicBezTo>
                        <a:pt x="39" y="83"/>
                        <a:pt x="40" y="85"/>
                        <a:pt x="41" y="86"/>
                      </a:cubicBezTo>
                      <a:cubicBezTo>
                        <a:pt x="42" y="88"/>
                        <a:pt x="43" y="89"/>
                        <a:pt x="45" y="90"/>
                      </a:cubicBezTo>
                      <a:cubicBezTo>
                        <a:pt x="46" y="91"/>
                        <a:pt x="49" y="91"/>
                        <a:pt x="52" y="92"/>
                      </a:cubicBezTo>
                      <a:cubicBezTo>
                        <a:pt x="56" y="92"/>
                        <a:pt x="58" y="93"/>
                        <a:pt x="60" y="93"/>
                      </a:cubicBezTo>
                      <a:lnTo>
                        <a:pt x="60" y="99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1051">
                  <a:extLst>
                    <a:ext uri="{FF2B5EF4-FFF2-40B4-BE49-F238E27FC236}">
                      <a16:creationId xmlns:a16="http://schemas.microsoft.com/office/drawing/2014/main" id="{0E4FA553-DA93-49CE-8FF3-BD908739F6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58413" y="2784433"/>
                  <a:ext cx="201613" cy="220663"/>
                </a:xfrm>
                <a:custGeom>
                  <a:avLst/>
                  <a:gdLst>
                    <a:gd name="T0" fmla="*/ 82 w 93"/>
                    <a:gd name="T1" fmla="*/ 16 h 102"/>
                    <a:gd name="T2" fmla="*/ 90 w 93"/>
                    <a:gd name="T3" fmla="*/ 32 h 102"/>
                    <a:gd name="T4" fmla="*/ 93 w 93"/>
                    <a:gd name="T5" fmla="*/ 51 h 102"/>
                    <a:gd name="T6" fmla="*/ 90 w 93"/>
                    <a:gd name="T7" fmla="*/ 73 h 102"/>
                    <a:gd name="T8" fmla="*/ 80 w 93"/>
                    <a:gd name="T9" fmla="*/ 89 h 102"/>
                    <a:gd name="T10" fmla="*/ 65 w 93"/>
                    <a:gd name="T11" fmla="*/ 98 h 102"/>
                    <a:gd name="T12" fmla="*/ 46 w 93"/>
                    <a:gd name="T13" fmla="*/ 102 h 102"/>
                    <a:gd name="T14" fmla="*/ 26 w 93"/>
                    <a:gd name="T15" fmla="*/ 98 h 102"/>
                    <a:gd name="T16" fmla="*/ 11 w 93"/>
                    <a:gd name="T17" fmla="*/ 87 h 102"/>
                    <a:gd name="T18" fmla="*/ 2 w 93"/>
                    <a:gd name="T19" fmla="*/ 71 h 102"/>
                    <a:gd name="T20" fmla="*/ 0 w 93"/>
                    <a:gd name="T21" fmla="*/ 51 h 102"/>
                    <a:gd name="T22" fmla="*/ 2 w 93"/>
                    <a:gd name="T23" fmla="*/ 32 h 102"/>
                    <a:gd name="T24" fmla="*/ 11 w 93"/>
                    <a:gd name="T25" fmla="*/ 15 h 102"/>
                    <a:gd name="T26" fmla="*/ 26 w 93"/>
                    <a:gd name="T27" fmla="*/ 4 h 102"/>
                    <a:gd name="T28" fmla="*/ 46 w 93"/>
                    <a:gd name="T29" fmla="*/ 0 h 102"/>
                    <a:gd name="T30" fmla="*/ 67 w 93"/>
                    <a:gd name="T31" fmla="*/ 5 h 102"/>
                    <a:gd name="T32" fmla="*/ 82 w 93"/>
                    <a:gd name="T33" fmla="*/ 16 h 102"/>
                    <a:gd name="T34" fmla="*/ 74 w 93"/>
                    <a:gd name="T35" fmla="*/ 51 h 102"/>
                    <a:gd name="T36" fmla="*/ 66 w 93"/>
                    <a:gd name="T37" fmla="*/ 18 h 102"/>
                    <a:gd name="T38" fmla="*/ 47 w 93"/>
                    <a:gd name="T39" fmla="*/ 7 h 102"/>
                    <a:gd name="T40" fmla="*/ 27 w 93"/>
                    <a:gd name="T41" fmla="*/ 18 h 102"/>
                    <a:gd name="T42" fmla="*/ 19 w 93"/>
                    <a:gd name="T43" fmla="*/ 51 h 102"/>
                    <a:gd name="T44" fmla="*/ 26 w 93"/>
                    <a:gd name="T45" fmla="*/ 83 h 102"/>
                    <a:gd name="T46" fmla="*/ 46 w 93"/>
                    <a:gd name="T47" fmla="*/ 96 h 102"/>
                    <a:gd name="T48" fmla="*/ 66 w 93"/>
                    <a:gd name="T49" fmla="*/ 83 h 102"/>
                    <a:gd name="T50" fmla="*/ 74 w 93"/>
                    <a:gd name="T5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3" h="102">
                      <a:moveTo>
                        <a:pt x="82" y="16"/>
                      </a:moveTo>
                      <a:cubicBezTo>
                        <a:pt x="86" y="20"/>
                        <a:pt x="89" y="26"/>
                        <a:pt x="90" y="32"/>
                      </a:cubicBezTo>
                      <a:cubicBezTo>
                        <a:pt x="92" y="38"/>
                        <a:pt x="93" y="44"/>
                        <a:pt x="93" y="51"/>
                      </a:cubicBezTo>
                      <a:cubicBezTo>
                        <a:pt x="93" y="59"/>
                        <a:pt x="92" y="66"/>
                        <a:pt x="90" y="73"/>
                      </a:cubicBezTo>
                      <a:cubicBezTo>
                        <a:pt x="87" y="79"/>
                        <a:pt x="84" y="84"/>
                        <a:pt x="80" y="89"/>
                      </a:cubicBezTo>
                      <a:cubicBezTo>
                        <a:pt x="76" y="93"/>
                        <a:pt x="71" y="96"/>
                        <a:pt x="65" y="98"/>
                      </a:cubicBezTo>
                      <a:cubicBezTo>
                        <a:pt x="60" y="101"/>
                        <a:pt x="53" y="102"/>
                        <a:pt x="46" y="102"/>
                      </a:cubicBezTo>
                      <a:cubicBezTo>
                        <a:pt x="39" y="102"/>
                        <a:pt x="32" y="100"/>
                        <a:pt x="26" y="98"/>
                      </a:cubicBezTo>
                      <a:cubicBezTo>
                        <a:pt x="20" y="95"/>
                        <a:pt x="15" y="92"/>
                        <a:pt x="11" y="87"/>
                      </a:cubicBezTo>
                      <a:cubicBezTo>
                        <a:pt x="7" y="83"/>
                        <a:pt x="4" y="77"/>
                        <a:pt x="2" y="71"/>
                      </a:cubicBezTo>
                      <a:cubicBezTo>
                        <a:pt x="1" y="65"/>
                        <a:pt x="0" y="58"/>
                        <a:pt x="0" y="51"/>
                      </a:cubicBezTo>
                      <a:cubicBezTo>
                        <a:pt x="0" y="44"/>
                        <a:pt x="1" y="38"/>
                        <a:pt x="2" y="32"/>
                      </a:cubicBezTo>
                      <a:cubicBezTo>
                        <a:pt x="4" y="26"/>
                        <a:pt x="7" y="20"/>
                        <a:pt x="11" y="15"/>
                      </a:cubicBezTo>
                      <a:cubicBezTo>
                        <a:pt x="15" y="11"/>
                        <a:pt x="20" y="7"/>
                        <a:pt x="26" y="4"/>
                      </a:cubicBezTo>
                      <a:cubicBezTo>
                        <a:pt x="32" y="2"/>
                        <a:pt x="39" y="0"/>
                        <a:pt x="46" y="0"/>
                      </a:cubicBezTo>
                      <a:cubicBezTo>
                        <a:pt x="55" y="0"/>
                        <a:pt x="62" y="2"/>
                        <a:pt x="67" y="5"/>
                      </a:cubicBezTo>
                      <a:cubicBezTo>
                        <a:pt x="73" y="7"/>
                        <a:pt x="78" y="11"/>
                        <a:pt x="82" y="16"/>
                      </a:cubicBezTo>
                      <a:close/>
                      <a:moveTo>
                        <a:pt x="74" y="51"/>
                      </a:moveTo>
                      <a:cubicBezTo>
                        <a:pt x="74" y="37"/>
                        <a:pt x="71" y="26"/>
                        <a:pt x="66" y="18"/>
                      </a:cubicBezTo>
                      <a:cubicBezTo>
                        <a:pt x="61" y="10"/>
                        <a:pt x="55" y="7"/>
                        <a:pt x="47" y="7"/>
                      </a:cubicBezTo>
                      <a:cubicBezTo>
                        <a:pt x="38" y="7"/>
                        <a:pt x="31" y="10"/>
                        <a:pt x="27" y="18"/>
                      </a:cubicBezTo>
                      <a:cubicBezTo>
                        <a:pt x="22" y="26"/>
                        <a:pt x="19" y="37"/>
                        <a:pt x="19" y="51"/>
                      </a:cubicBezTo>
                      <a:cubicBezTo>
                        <a:pt x="19" y="64"/>
                        <a:pt x="22" y="75"/>
                        <a:pt x="26" y="83"/>
                      </a:cubicBezTo>
                      <a:cubicBezTo>
                        <a:pt x="31" y="92"/>
                        <a:pt x="38" y="96"/>
                        <a:pt x="46" y="96"/>
                      </a:cubicBezTo>
                      <a:cubicBezTo>
                        <a:pt x="55" y="96"/>
                        <a:pt x="62" y="92"/>
                        <a:pt x="66" y="83"/>
                      </a:cubicBezTo>
                      <a:cubicBezTo>
                        <a:pt x="71" y="75"/>
                        <a:pt x="74" y="64"/>
                        <a:pt x="74" y="5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1052">
                  <a:extLst>
                    <a:ext uri="{FF2B5EF4-FFF2-40B4-BE49-F238E27FC236}">
                      <a16:creationId xmlns:a16="http://schemas.microsoft.com/office/drawing/2014/main" id="{3220716B-F67F-4008-93B5-2FE61D08B9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3250" y="2482808"/>
                  <a:ext cx="890588" cy="0"/>
                </a:xfrm>
                <a:custGeom>
                  <a:avLst/>
                  <a:gdLst>
                    <a:gd name="T0" fmla="*/ 0 w 561"/>
                    <a:gd name="T1" fmla="*/ 561 w 561"/>
                    <a:gd name="T2" fmla="*/ 0 w 5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61">
                      <a:moveTo>
                        <a:pt x="0" y="0"/>
                      </a:moveTo>
                      <a:lnTo>
                        <a:pt x="5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A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Line 1053">
                  <a:extLst>
                    <a:ext uri="{FF2B5EF4-FFF2-40B4-BE49-F238E27FC236}">
                      <a16:creationId xmlns:a16="http://schemas.microsoft.com/office/drawing/2014/main" id="{473A3CE8-4822-4470-B39F-7F79061FC8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93250" y="2482808"/>
                  <a:ext cx="890588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Rectangle 1054">
                  <a:extLst>
                    <a:ext uri="{FF2B5EF4-FFF2-40B4-BE49-F238E27FC236}">
                      <a16:creationId xmlns:a16="http://schemas.microsoft.com/office/drawing/2014/main" id="{2B6F103B-BE97-4EA6-AA0B-B127838E4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250" y="2474871"/>
                  <a:ext cx="890588" cy="1587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1055">
                  <a:extLst>
                    <a:ext uri="{FF2B5EF4-FFF2-40B4-BE49-F238E27FC236}">
                      <a16:creationId xmlns:a16="http://schemas.microsoft.com/office/drawing/2014/main" id="{E8583F9A-AA22-4C61-85C8-CD2DA21246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3250" y="3044783"/>
                  <a:ext cx="890588" cy="0"/>
                </a:xfrm>
                <a:custGeom>
                  <a:avLst/>
                  <a:gdLst>
                    <a:gd name="T0" fmla="*/ 0 w 561"/>
                    <a:gd name="T1" fmla="*/ 561 w 561"/>
                    <a:gd name="T2" fmla="*/ 0 w 56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61">
                      <a:moveTo>
                        <a:pt x="0" y="0"/>
                      </a:moveTo>
                      <a:lnTo>
                        <a:pt x="5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A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Line 1056">
                  <a:extLst>
                    <a:ext uri="{FF2B5EF4-FFF2-40B4-BE49-F238E27FC236}">
                      <a16:creationId xmlns:a16="http://schemas.microsoft.com/office/drawing/2014/main" id="{AFC42F10-83C2-4C58-B55B-66D3216F1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93250" y="3044783"/>
                  <a:ext cx="890588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Rectangle 1057">
                  <a:extLst>
                    <a:ext uri="{FF2B5EF4-FFF2-40B4-BE49-F238E27FC236}">
                      <a16:creationId xmlns:a16="http://schemas.microsoft.com/office/drawing/2014/main" id="{1AAC4F97-CF0B-4102-90BF-7EC2D1B47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250" y="3038433"/>
                  <a:ext cx="890588" cy="1428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E7050FDA-F4D9-4429-AD69-9CA070C79F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0160763" y="2133600"/>
              <a:ext cx="319152" cy="262831"/>
            </a:xfrm>
            <a:prstGeom prst="rect">
              <a:avLst/>
            </a:prstGeom>
          </p:spPr>
        </p:pic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 dirty="0"/>
              <a:t>About CodeValue</a:t>
            </a:r>
            <a:endParaRPr lang="LID4096" sz="4300" dirty="0"/>
          </a:p>
        </p:txBody>
      </p:sp>
    </p:spTree>
    <p:extLst>
      <p:ext uri="{BB962C8B-B14F-4D97-AF65-F5344CB8AC3E}">
        <p14:creationId xmlns:p14="http://schemas.microsoft.com/office/powerpoint/2010/main" val="160538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9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23C40-62E9-4A5B-8D72-4118F4683B0E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6412869"/>
            <a:ext cx="1028700" cy="25208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96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25" r:id="rId3"/>
    <p:sldLayoutId id="2147483915" r:id="rId4"/>
    <p:sldLayoutId id="2147483916" r:id="rId5"/>
    <p:sldLayoutId id="2147483917" r:id="rId6"/>
    <p:sldLayoutId id="2147483923" r:id="rId7"/>
    <p:sldLayoutId id="2147483928" r:id="rId8"/>
    <p:sldLayoutId id="2147483900" r:id="rId9"/>
    <p:sldLayoutId id="2147483918" r:id="rId10"/>
    <p:sldLayoutId id="2147483901" r:id="rId11"/>
    <p:sldLayoutId id="2147483924" r:id="rId12"/>
    <p:sldLayoutId id="2147483902" r:id="rId13"/>
    <p:sldLayoutId id="2147483903" r:id="rId14"/>
    <p:sldLayoutId id="2147483904" r:id="rId15"/>
    <p:sldLayoutId id="2147483905" r:id="rId16"/>
    <p:sldLayoutId id="2147483922" r:id="rId17"/>
    <p:sldLayoutId id="2147483921" r:id="rId18"/>
    <p:sldLayoutId id="2147483906" r:id="rId19"/>
    <p:sldLayoutId id="2147483919" r:id="rId20"/>
    <p:sldLayoutId id="2147483920" r:id="rId21"/>
    <p:sldLayoutId id="2147483914" r:id="rId22"/>
    <p:sldLayoutId id="2147483912" r:id="rId23"/>
    <p:sldLayoutId id="2147483913" r:id="rId24"/>
    <p:sldLayoutId id="2147483926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73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A2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AEE56-E271-494C-9964-51247DF8AB40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6465582"/>
            <a:ext cx="864096" cy="1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0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  <p:sldLayoutId id="2147483948" r:id="rId19"/>
    <p:sldLayoutId id="2147483949" r:id="rId20"/>
    <p:sldLayoutId id="2147483950" r:id="rId21"/>
    <p:sldLayoutId id="2147483951" r:id="rId22"/>
    <p:sldLayoutId id="2147483952" r:id="rId23"/>
    <p:sldLayoutId id="2147483953" r:id="rId24"/>
    <p:sldLayoutId id="214748395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D6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D6FF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210">
          <p15:clr>
            <a:srgbClr val="F26B43"/>
          </p15:clr>
        </p15:guide>
        <p15:guide id="4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twitter.com/MoaidHathot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hyperlink" Target="mailto:Moaid.hathot@outlook.net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png"/><Relationship Id="rId11" Type="http://schemas.openxmlformats.org/officeDocument/2006/relationships/image" Target="../media/image25.jpg"/><Relationship Id="rId5" Type="http://schemas.openxmlformats.org/officeDocument/2006/relationships/hyperlink" Target="https://meetup.com/Code-Digest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moaid.codes/" TargetMode="External"/><Relationship Id="rId9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twitter.com/MoaidHathot" TargetMode="External"/><Relationship Id="rId7" Type="http://schemas.openxmlformats.org/officeDocument/2006/relationships/image" Target="../media/image32.png"/><Relationship Id="rId2" Type="http://schemas.openxmlformats.org/officeDocument/2006/relationships/hyperlink" Target="mailto:moaid.hathot@outlook.com" TargetMode="Externa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0.png"/><Relationship Id="rId5" Type="http://schemas.openxmlformats.org/officeDocument/2006/relationships/hyperlink" Target="https://www.meetup.com/Code-Digest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moaid.codes/" TargetMode="External"/><Relationship Id="rId9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4.png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up.com/Code-Digest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MoaidHathot/mvp-days-israel-2020-whats-coming-to-CSharp9" TargetMode="Externa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docs.microsoft.com/en-us/dotnet/csharp/whats-new/csharp-9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dot.net/" TargetMode="Externa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s://github.com/dotnet/roslyn/blob/master/docs/Language%20Feature%20Status.md" TargetMode="External"/><Relationship Id="rId5" Type="http://schemas.openxmlformats.org/officeDocument/2006/relationships/hyperlink" Target="https://sharplab.io/" TargetMode="External"/><Relationship Id="rId4" Type="http://schemas.openxmlformats.org/officeDocument/2006/relationships/hyperlink" Target="https://docs.microsoft.com/en-us/dotnet/csharp/language-reference/proposals/csharp-9.0/recor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Moaid Hathot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07568" y="4196762"/>
            <a:ext cx="4464496" cy="2184566"/>
          </a:xfrm>
        </p:spPr>
        <p:txBody>
          <a:bodyPr>
            <a:normAutofit/>
          </a:bodyPr>
          <a:lstStyle/>
          <a:p>
            <a:pPr rtl="1"/>
            <a:r>
              <a:rPr lang="en-US" dirty="0"/>
              <a:t>Software Architect</a:t>
            </a:r>
          </a:p>
          <a:p>
            <a:r>
              <a:rPr lang="en-US" dirty="0">
                <a:hlinkClick r:id="rId2"/>
              </a:rPr>
              <a:t>Moaid.hathot@outlook.com</a:t>
            </a:r>
            <a:endParaRPr lang="en-US" dirty="0"/>
          </a:p>
          <a:p>
            <a:r>
              <a:rPr lang="en-US" i="1" dirty="0">
                <a:hlinkClick r:id="rId3"/>
              </a:rPr>
              <a:t>@MoaidHathot</a:t>
            </a:r>
            <a:endParaRPr lang="en-US" i="1" dirty="0"/>
          </a:p>
          <a:p>
            <a:r>
              <a:rPr lang="en-US" dirty="0">
                <a:hlinkClick r:id="rId4"/>
              </a:rPr>
              <a:t>https://moaid.codes</a:t>
            </a:r>
            <a:endParaRPr lang="en-US" dirty="0"/>
          </a:p>
          <a:p>
            <a:r>
              <a:rPr lang="en-US" dirty="0">
                <a:hlinkClick r:id="rId5"/>
              </a:rPr>
              <a:t>https://meetup.com/Code-Digest</a:t>
            </a:r>
            <a:endParaRPr lang="LID4096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6F59BCD-F1F5-466A-93E9-46F4C31F3C3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3139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40E1A-E8A4-4B71-A463-D7261C134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491139-314A-45A9-882D-B69131154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3048" y="0"/>
            <a:ext cx="2783632" cy="688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1D0217-A116-468A-8AFE-8C1A8C47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7505" y="4479063"/>
            <a:ext cx="4464495" cy="24346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98E28E-831A-4BF1-9C5A-1B7F8198E7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3980" y="0"/>
            <a:ext cx="2870883" cy="1484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57EE6"/>
                </a:solidFill>
              </a:rPr>
              <a:t>What’s Coming in C# 9.0</a:t>
            </a:r>
            <a:endParaRPr lang="LID4096" dirty="0">
              <a:solidFill>
                <a:srgbClr val="957EE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49FAC-6593-472C-994F-1650102E4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65C537-C101-4A95-B0CF-D97774E0B1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04" y="3282193"/>
            <a:ext cx="2370456" cy="11852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6862BA-EF46-4353-8217-25DEBCA991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0" y="5373216"/>
            <a:ext cx="1734036" cy="7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D5B39-3366-4EBE-9670-FB7D00AB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A98B0-917D-4D3A-915B-1D81136DD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9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1292B-BF4A-4B47-AD0A-FAE116E6B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Moaid Hathot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54BF-4612-46CE-98A7-6A5EBEA4F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38916" y="5099368"/>
            <a:ext cx="4707161" cy="14743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Software Architect</a:t>
            </a:r>
          </a:p>
          <a:p>
            <a:r>
              <a:rPr lang="en-US" dirty="0">
                <a:hlinkClick r:id="rId2"/>
              </a:rPr>
              <a:t>moaid.hathot@outlook.com</a:t>
            </a:r>
            <a:endParaRPr lang="en-US" dirty="0"/>
          </a:p>
          <a:p>
            <a:r>
              <a:rPr lang="en-US" dirty="0">
                <a:hlinkClick r:id="rId3"/>
              </a:rPr>
              <a:t>@MoaidHathot</a:t>
            </a:r>
            <a:endParaRPr lang="en-US" dirty="0"/>
          </a:p>
          <a:p>
            <a:r>
              <a:rPr lang="en-US" dirty="0">
                <a:hlinkClick r:id="rId4"/>
              </a:rPr>
              <a:t>https://moaid.codes</a:t>
            </a:r>
            <a:endParaRPr lang="en-US" dirty="0"/>
          </a:p>
          <a:p>
            <a:r>
              <a:rPr lang="en-US" dirty="0">
                <a:hlinkClick r:id="rId5"/>
              </a:rPr>
              <a:t>https://meetup.com/Code-Digest</a:t>
            </a:r>
            <a:endParaRPr lang="en-US" dirty="0"/>
          </a:p>
        </p:txBody>
      </p:sp>
      <p:pic>
        <p:nvPicPr>
          <p:cNvPr id="6" name="Picture Placeholder 9">
            <a:extLst>
              <a:ext uri="{FF2B5EF4-FFF2-40B4-BE49-F238E27FC236}">
                <a16:creationId xmlns:a16="http://schemas.microsoft.com/office/drawing/2014/main" id="{E5A1A729-CF0B-4190-854B-A314F8087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3139"/>
          <a:stretch>
            <a:fillRect/>
          </a:stretch>
        </p:blipFill>
        <p:spPr>
          <a:xfrm>
            <a:off x="3309155" y="4518169"/>
            <a:ext cx="1474368" cy="1474368"/>
          </a:xfrm>
          <a:prstGeom prst="flowChartConnector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0F648-1D2B-4C0A-A0A7-03F7CF5CE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655840" y="3645024"/>
            <a:ext cx="2736304" cy="662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16651-C50F-46FA-BA4D-304FBA7F37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85741E-C787-47C2-902D-658CDC6E58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5589240"/>
            <a:ext cx="2370456" cy="1185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855383-5A70-48B6-A48E-AFB583C426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3753374"/>
            <a:ext cx="1734036" cy="7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5EBA35F-71FF-468D-8177-B965A10B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</p:spPr>
        <p:txBody>
          <a:bodyPr>
            <a:normAutofit/>
          </a:bodyPr>
          <a:lstStyle/>
          <a:p>
            <a:pPr>
              <a:buClr>
                <a:srgbClr val="957EE6"/>
              </a:buClr>
            </a:pPr>
            <a:r>
              <a:rPr lang="en-US" dirty="0"/>
              <a:t>Released on November 10</a:t>
            </a:r>
          </a:p>
          <a:p>
            <a:pPr>
              <a:buClr>
                <a:srgbClr val="957EE6"/>
              </a:buClr>
            </a:pPr>
            <a:r>
              <a:rPr lang="en-US" dirty="0"/>
              <a:t>C# 9.0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CF1EE2-BC46-46D2-B0CF-A8FC5A1E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3" y="6342308"/>
            <a:ext cx="1291733" cy="327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.NET 5.0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A6D6216-DAED-4A0F-BB0E-71ECB5E15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5560" y="2636912"/>
            <a:ext cx="6869563" cy="3240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3EFD6B-3637-417C-9108-B155FBB8E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9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Functional Programming and C#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957EE6"/>
              </a:buClr>
            </a:pPr>
            <a:r>
              <a:rPr lang="en-US" dirty="0"/>
              <a:t>C# 6.0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Expression-bodied function members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Null-conditional operators</a:t>
            </a:r>
          </a:p>
          <a:p>
            <a:pPr lvl="1">
              <a:buClr>
                <a:srgbClr val="957EE6"/>
              </a:buClr>
            </a:pPr>
            <a:endParaRPr lang="en-US" dirty="0"/>
          </a:p>
          <a:p>
            <a:pPr>
              <a:buClr>
                <a:srgbClr val="957EE6"/>
              </a:buClr>
            </a:pPr>
            <a:r>
              <a:rPr lang="en-US" dirty="0"/>
              <a:t>C# 7.0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Pattern Matching</a:t>
            </a:r>
          </a:p>
          <a:p>
            <a:pPr lvl="2">
              <a:buClr>
                <a:srgbClr val="957EE6"/>
              </a:buClr>
            </a:pPr>
            <a:r>
              <a:rPr lang="en-US" dirty="0"/>
              <a:t>Is operator</a:t>
            </a:r>
          </a:p>
          <a:p>
            <a:pPr lvl="2">
              <a:buClr>
                <a:srgbClr val="957EE6"/>
              </a:buClr>
            </a:pPr>
            <a:r>
              <a:rPr lang="en-US" dirty="0"/>
              <a:t>Switch Match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Expression-bodied members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Throw Expressions</a:t>
            </a:r>
          </a:p>
          <a:p>
            <a:pPr lvl="1">
              <a:buClr>
                <a:srgbClr val="957EE6"/>
              </a:buClr>
            </a:pPr>
            <a:endParaRPr lang="en-US" dirty="0"/>
          </a:p>
          <a:p>
            <a:pPr>
              <a:buClr>
                <a:srgbClr val="957EE6"/>
              </a:buClr>
            </a:pPr>
            <a:r>
              <a:rPr lang="en-US" dirty="0"/>
              <a:t>C# 7.1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Pattern matching on generic type parameters</a:t>
            </a:r>
          </a:p>
          <a:p>
            <a:pPr lvl="1">
              <a:buClr>
                <a:srgbClr val="957EE6"/>
              </a:buClr>
            </a:pPr>
            <a:endParaRPr lang="en-US" dirty="0"/>
          </a:p>
          <a:p>
            <a:pPr>
              <a:buClr>
                <a:srgbClr val="957EE6"/>
              </a:buClr>
            </a:pPr>
            <a:r>
              <a:rPr lang="en-US" dirty="0"/>
              <a:t>C# 8.0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Switch expressions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Property patterns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Tuple patterns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Positional patterns</a:t>
            </a:r>
          </a:p>
          <a:p>
            <a:pPr lvl="1">
              <a:buClr>
                <a:srgbClr val="957EE6"/>
              </a:buClr>
            </a:pPr>
            <a:r>
              <a:rPr lang="en-US" dirty="0"/>
              <a:t>Null-coalescing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AD367-F895-4791-B263-1710FD19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6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C# 9.0 features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957EE6"/>
              </a:buClr>
            </a:pPr>
            <a:r>
              <a:rPr lang="en-US" dirty="0"/>
              <a:t>Records</a:t>
            </a:r>
          </a:p>
          <a:p>
            <a:pPr>
              <a:buClr>
                <a:srgbClr val="957EE6"/>
              </a:buClr>
            </a:pPr>
            <a:r>
              <a:rPr lang="en-US" dirty="0"/>
              <a:t>Init only setters</a:t>
            </a:r>
          </a:p>
          <a:p>
            <a:pPr>
              <a:buClr>
                <a:srgbClr val="957EE6"/>
              </a:buClr>
            </a:pPr>
            <a:r>
              <a:rPr lang="en-US" dirty="0"/>
              <a:t>Top-level statements</a:t>
            </a:r>
          </a:p>
          <a:p>
            <a:pPr>
              <a:buClr>
                <a:srgbClr val="957EE6"/>
              </a:buClr>
            </a:pPr>
            <a:r>
              <a:rPr lang="en-US" dirty="0"/>
              <a:t>Pattern matching enhancements</a:t>
            </a:r>
          </a:p>
          <a:p>
            <a:pPr>
              <a:buClr>
                <a:srgbClr val="957EE6"/>
              </a:buClr>
            </a:pPr>
            <a:r>
              <a:rPr lang="en-US" dirty="0"/>
              <a:t>Target-typed new expressions</a:t>
            </a:r>
          </a:p>
          <a:p>
            <a:pPr>
              <a:buClr>
                <a:srgbClr val="957EE6"/>
              </a:buClr>
            </a:pPr>
            <a:r>
              <a:rPr lang="en-US" dirty="0"/>
              <a:t>Extension </a:t>
            </a:r>
            <a:r>
              <a:rPr lang="en-US" dirty="0" err="1"/>
              <a:t>GetEnumerator</a:t>
            </a:r>
            <a:r>
              <a:rPr lang="en-US" dirty="0"/>
              <a:t> support for foreach loops</a:t>
            </a:r>
          </a:p>
          <a:p>
            <a:pPr>
              <a:buClr>
                <a:srgbClr val="957EE6"/>
              </a:buClr>
            </a:pPr>
            <a:r>
              <a:rPr lang="en-US" dirty="0"/>
              <a:t>static anonymous functions</a:t>
            </a:r>
          </a:p>
          <a:p>
            <a:pPr>
              <a:buClr>
                <a:srgbClr val="957EE6"/>
              </a:buClr>
            </a:pPr>
            <a:r>
              <a:rPr lang="en-US" dirty="0"/>
              <a:t>Covariant return types</a:t>
            </a:r>
          </a:p>
          <a:p>
            <a:pPr>
              <a:buClr>
                <a:srgbClr val="957EE6"/>
              </a:buClr>
            </a:pPr>
            <a:r>
              <a:rPr lang="en-US" dirty="0"/>
              <a:t>Lambda discard parameters</a:t>
            </a:r>
          </a:p>
          <a:p>
            <a:pPr>
              <a:buClr>
                <a:srgbClr val="957EE6"/>
              </a:buClr>
            </a:pPr>
            <a:r>
              <a:rPr lang="en-US" dirty="0"/>
              <a:t>Target-typed conditional expressions</a:t>
            </a:r>
          </a:p>
          <a:p>
            <a:pPr>
              <a:buClr>
                <a:srgbClr val="957EE6"/>
              </a:buClr>
            </a:pPr>
            <a:r>
              <a:rPr lang="en-US" dirty="0"/>
              <a:t>Attributes on local functions</a:t>
            </a:r>
          </a:p>
          <a:p>
            <a:pPr>
              <a:buClr>
                <a:srgbClr val="957EE6"/>
              </a:buClr>
            </a:pPr>
            <a:r>
              <a:rPr lang="en-US" dirty="0"/>
              <a:t>Native sized integers</a:t>
            </a:r>
          </a:p>
          <a:p>
            <a:pPr>
              <a:buClr>
                <a:srgbClr val="957EE6"/>
              </a:buClr>
            </a:pPr>
            <a:r>
              <a:rPr lang="en-US" dirty="0"/>
              <a:t>Function pointers</a:t>
            </a:r>
          </a:p>
          <a:p>
            <a:pPr>
              <a:buClr>
                <a:srgbClr val="957EE6"/>
              </a:buClr>
            </a:pPr>
            <a:r>
              <a:rPr lang="en-US" dirty="0"/>
              <a:t>Suppress emitting </a:t>
            </a:r>
            <a:r>
              <a:rPr lang="en-US" dirty="0" err="1"/>
              <a:t>localsinit</a:t>
            </a:r>
            <a:r>
              <a:rPr lang="en-US" dirty="0"/>
              <a:t> flag</a:t>
            </a:r>
          </a:p>
          <a:p>
            <a:pPr>
              <a:buClr>
                <a:srgbClr val="957EE6"/>
              </a:buClr>
            </a:pPr>
            <a:r>
              <a:rPr lang="en-US" dirty="0"/>
              <a:t>Module initializers</a:t>
            </a:r>
          </a:p>
          <a:p>
            <a:pPr>
              <a:buClr>
                <a:srgbClr val="957EE6"/>
              </a:buClr>
            </a:pPr>
            <a:r>
              <a:rPr lang="en-US" dirty="0"/>
              <a:t>New features for partial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464F3-14A9-4061-9608-5ADCEF54A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C# 9.0 features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 only setters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Top-level statements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matching enhancements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Target-typed new expressions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Extension </a:t>
            </a:r>
            <a:r>
              <a:rPr lang="en-US" sz="2400" dirty="0" err="1"/>
              <a:t>GetEnumerator</a:t>
            </a:r>
            <a:r>
              <a:rPr lang="en-US" sz="2400" dirty="0"/>
              <a:t> support for foreach loops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static anonymous functions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Covariant return types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Lambda discard parameters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Target-typed conditional expressions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Attributes on local functions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Native sized integers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Function pointers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Suppress emitting </a:t>
            </a:r>
            <a:r>
              <a:rPr lang="en-US" sz="2400" dirty="0" err="1"/>
              <a:t>localsinit</a:t>
            </a:r>
            <a:r>
              <a:rPr lang="en-US" sz="2400" dirty="0"/>
              <a:t> flag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Module initializers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New features for partial methods</a:t>
            </a:r>
          </a:p>
          <a:p>
            <a:pPr>
              <a:buClr>
                <a:srgbClr val="957EE6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BEE0B-7A2B-477D-8F13-CBEDA2333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C# 9.0 features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 only setters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Top-level statements</a:t>
            </a:r>
          </a:p>
          <a:p>
            <a:pPr>
              <a:buClr>
                <a:srgbClr val="957EE6"/>
              </a:buClr>
            </a:pPr>
            <a:r>
              <a:rPr lang="en-US" sz="2400" b="1" u="sng" dirty="0">
                <a:solidFill>
                  <a:srgbClr val="3E8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matching enhancements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Target-typed new expressions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Extension </a:t>
            </a:r>
            <a:r>
              <a:rPr lang="en-US" sz="2400" dirty="0" err="1">
                <a:solidFill>
                  <a:srgbClr val="3E8EED"/>
                </a:solidFill>
              </a:rPr>
              <a:t>GetEnumerator</a:t>
            </a:r>
            <a:r>
              <a:rPr lang="en-US" sz="2400" dirty="0">
                <a:solidFill>
                  <a:srgbClr val="3E8EED"/>
                </a:solidFill>
              </a:rPr>
              <a:t> support for foreach loops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static anonymous functions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Covariant return types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Lambda discard parameters</a:t>
            </a:r>
          </a:p>
          <a:p>
            <a:pPr>
              <a:buClr>
                <a:srgbClr val="957EE6"/>
              </a:buClr>
            </a:pPr>
            <a:r>
              <a:rPr lang="en-US" sz="2400" dirty="0">
                <a:solidFill>
                  <a:srgbClr val="3E8EED"/>
                </a:solidFill>
              </a:rPr>
              <a:t>Target-typed conditional expressions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Attributes on local functions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Native sized integers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Function pointers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Suppress emitting </a:t>
            </a:r>
            <a:r>
              <a:rPr lang="en-US" sz="2400" dirty="0" err="1"/>
              <a:t>localsinit</a:t>
            </a:r>
            <a:r>
              <a:rPr lang="en-US" sz="2400" dirty="0"/>
              <a:t> flag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Module initializers</a:t>
            </a:r>
          </a:p>
          <a:p>
            <a:pPr>
              <a:buClr>
                <a:srgbClr val="957EE6"/>
              </a:buClr>
            </a:pPr>
            <a:r>
              <a:rPr lang="en-US" sz="2400" dirty="0"/>
              <a:t>New features for partial methods</a:t>
            </a:r>
          </a:p>
          <a:p>
            <a:pPr>
              <a:buClr>
                <a:srgbClr val="957EE6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C15E2-B9E7-4ED3-86FA-8631FF7D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6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Moaid Hathot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LID4096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43A39E6-E567-4F91-801F-9906E5B8959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313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Moaid Hathot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Software Architect &amp; Code Jedi @ CodeValue</a:t>
            </a:r>
          </a:p>
          <a:p>
            <a:r>
              <a:rPr lang="en-US" dirty="0"/>
              <a:t>Microsoft Azure MVP</a:t>
            </a:r>
          </a:p>
          <a:p>
            <a:r>
              <a:rPr lang="en-US" dirty="0"/>
              <a:t>Been writing C# code every day for the last 10+ years</a:t>
            </a:r>
          </a:p>
          <a:p>
            <a:r>
              <a:rPr lang="en-US" dirty="0"/>
              <a:t>Software Craftsmanship &amp; Clean Code advocate</a:t>
            </a:r>
          </a:p>
          <a:p>
            <a:r>
              <a:rPr lang="en-US" dirty="0"/>
              <a:t>Co-Founder of Code.Digest();</a:t>
            </a:r>
          </a:p>
          <a:p>
            <a:pPr lvl="1"/>
            <a:r>
              <a:rPr lang="en-US" sz="1100" dirty="0">
                <a:hlinkClick r:id="rId3"/>
              </a:rPr>
              <a:t>https://meetup.com/Code-Digest</a:t>
            </a:r>
            <a:endParaRPr lang="LID4096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D8767-C2CD-4B8A-85FF-85B8359B6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4BB56F-13B1-4E5D-B09E-639D42F51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4725144"/>
            <a:ext cx="1369498" cy="769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3969C8-B8FF-43ED-B9AE-BA0B7ED68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842C1-6FE9-4528-A02A-D5D2C9611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41" y="3548423"/>
            <a:ext cx="1734036" cy="7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C7B506-47CF-4275-9451-8468605F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3312765" cy="4753073"/>
          </a:xfrm>
        </p:spPr>
        <p:txBody>
          <a:bodyPr>
            <a:norm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C# 9 features!</a:t>
            </a:r>
          </a:p>
          <a:p>
            <a:endParaRPr lang="en-US" dirty="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800" dirty="0"/>
              <a:t>Requirements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.NET 5.0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Visual Studio 2019 16.8.0+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JetBrains Rider 2020.3+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Visual Studio Code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LinqPad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/>
              <a:t>SharpLab.io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700" dirty="0"/>
              <a:t>Source Code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sz="1300" dirty="0">
                <a:hlinkClick r:id="rId2"/>
              </a:rPr>
              <a:t>Github Repo</a:t>
            </a:r>
            <a:endParaRPr lang="en-US" sz="1300" dirty="0"/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0F35E-17D5-4D4C-A53F-34ED0EEA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8D1B9-B3B6-46BA-AE45-2650205A4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2404528"/>
            <a:ext cx="3312368" cy="2048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242D1-702C-466D-95B8-3BA682AF9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7EE6"/>
                </a:solidFill>
              </a:rPr>
              <a:t>References</a:t>
            </a:r>
            <a:endParaRPr lang="LID4096" dirty="0">
              <a:solidFill>
                <a:srgbClr val="957EE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57EE6"/>
              </a:buClr>
            </a:pPr>
            <a:r>
              <a:rPr lang="en-US" sz="2400" dirty="0"/>
              <a:t>.NET 5.0</a:t>
            </a:r>
          </a:p>
          <a:p>
            <a:pPr lvl="1">
              <a:buClr>
                <a:srgbClr val="957EE6"/>
              </a:buClr>
            </a:pPr>
            <a:r>
              <a:rPr lang="en-US" sz="2000" dirty="0">
                <a:hlinkClick r:id="rId2"/>
              </a:rPr>
              <a:t>https://dot.net</a:t>
            </a:r>
            <a:endParaRPr lang="en-US" sz="2000" dirty="0"/>
          </a:p>
          <a:p>
            <a:pPr>
              <a:buClr>
                <a:srgbClr val="957EE6"/>
              </a:buClr>
            </a:pPr>
            <a:endParaRPr lang="en-US" sz="2400" dirty="0"/>
          </a:p>
          <a:p>
            <a:pPr>
              <a:buClr>
                <a:srgbClr val="957EE6"/>
              </a:buClr>
            </a:pPr>
            <a:r>
              <a:rPr lang="en-US" sz="2400" dirty="0"/>
              <a:t>C# 9.0 features</a:t>
            </a:r>
          </a:p>
          <a:p>
            <a:pPr lvl="1">
              <a:buClr>
                <a:srgbClr val="957EE6"/>
              </a:buClr>
            </a:pPr>
            <a:r>
              <a:rPr lang="en-US" sz="2000" dirty="0"/>
              <a:t>Overview</a:t>
            </a:r>
          </a:p>
          <a:p>
            <a:pPr lvl="2">
              <a:buClr>
                <a:srgbClr val="957EE6"/>
              </a:buClr>
            </a:pPr>
            <a:r>
              <a:rPr lang="en-US" sz="1600" dirty="0">
                <a:hlinkClick r:id="rId3"/>
              </a:rPr>
              <a:t>https://docs.microsoft.com/en-us/dotnet/csharp/whats-new/csharp-9</a:t>
            </a:r>
            <a:endParaRPr lang="en-US" sz="1600" dirty="0"/>
          </a:p>
          <a:p>
            <a:pPr lvl="1">
              <a:buClr>
                <a:srgbClr val="957EE6"/>
              </a:buClr>
            </a:pPr>
            <a:r>
              <a:rPr lang="en-US" sz="2000" dirty="0"/>
              <a:t>Specification</a:t>
            </a:r>
          </a:p>
          <a:p>
            <a:pPr lvl="2">
              <a:buClr>
                <a:srgbClr val="957EE6"/>
              </a:buClr>
            </a:pPr>
            <a:r>
              <a:rPr lang="en-US" sz="1600" dirty="0">
                <a:hlinkClick r:id="rId4"/>
              </a:rPr>
              <a:t>https://docs.microsoft.com/en-us/dotnet/csharp/language-reference/proposals/csharp-9.0/records</a:t>
            </a:r>
            <a:endParaRPr lang="en-US" sz="2000" dirty="0"/>
          </a:p>
          <a:p>
            <a:pPr lvl="1">
              <a:buClr>
                <a:srgbClr val="957EE6"/>
              </a:buClr>
            </a:pPr>
            <a:r>
              <a:rPr lang="en-US" sz="2000" dirty="0"/>
              <a:t>SharpLab.io</a:t>
            </a:r>
          </a:p>
          <a:p>
            <a:pPr lvl="2">
              <a:buClr>
                <a:srgbClr val="957EE6"/>
              </a:buClr>
            </a:pPr>
            <a:r>
              <a:rPr lang="en-US" sz="1600" dirty="0">
                <a:hlinkClick r:id="rId5"/>
              </a:rPr>
              <a:t>https://sharplab.io</a:t>
            </a:r>
            <a:endParaRPr lang="en-US" sz="1600" dirty="0"/>
          </a:p>
          <a:p>
            <a:pPr lvl="2">
              <a:buClr>
                <a:srgbClr val="957EE6"/>
              </a:buClr>
            </a:pPr>
            <a:endParaRPr lang="en-US" sz="1600" dirty="0"/>
          </a:p>
          <a:p>
            <a:pPr>
              <a:buClr>
                <a:srgbClr val="957EE6"/>
              </a:buClr>
            </a:pPr>
            <a:r>
              <a:rPr lang="en-US" sz="2400" dirty="0"/>
              <a:t>Roslyn Feature Status</a:t>
            </a:r>
          </a:p>
          <a:p>
            <a:pPr lvl="1">
              <a:buClr>
                <a:srgbClr val="957EE6"/>
              </a:buClr>
            </a:pPr>
            <a:r>
              <a:rPr lang="en-US" sz="1600" dirty="0">
                <a:hlinkClick r:id="rId6"/>
              </a:rPr>
              <a:t>https://github.com/dotnet/roslyn/blob/master/docs/Language%20Feature%20Status.md</a:t>
            </a:r>
            <a:endParaRPr lang="en-US" sz="1600" dirty="0"/>
          </a:p>
          <a:p>
            <a:pPr lvl="1">
              <a:buClr>
                <a:srgbClr val="957EE6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B33C-EA19-41F5-B563-90333B64F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872" y="6392800"/>
            <a:ext cx="2592288" cy="412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59440-8B1E-4352-AB93-038CA860C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55" y="150647"/>
            <a:ext cx="182728" cy="1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783"/>
      </p:ext>
    </p:extLst>
  </p:cSld>
  <p:clrMapOvr>
    <a:masterClrMapping/>
  </p:clrMapOvr>
</p:sld>
</file>

<file path=ppt/theme/theme1.xml><?xml version="1.0" encoding="utf-8"?>
<a:theme xmlns:a="http://schemas.openxmlformats.org/drawingml/2006/main" name="CodeValue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2.xml><?xml version="1.0" encoding="utf-8"?>
<a:theme xmlns:a="http://schemas.openxmlformats.org/drawingml/2006/main" name="CodeValue Dark">
  <a:themeElements>
    <a:clrScheme name="Custom 3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B2E3"/>
      </a:hlink>
      <a:folHlink>
        <a:srgbClr val="0082C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2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8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19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09C0B4444AC4FA7F46C193EC76C83" ma:contentTypeVersion="10" ma:contentTypeDescription="Create a new document." ma:contentTypeScope="" ma:versionID="f28e59449e65c351682934ed272ae2a3">
  <xsd:schema xmlns:xsd="http://www.w3.org/2001/XMLSchema" xmlns:xs="http://www.w3.org/2001/XMLSchema" xmlns:p="http://schemas.microsoft.com/office/2006/metadata/properties" xmlns:ns3="c603966d-1a80-4e53-9e3c-368bfcb1ebec" xmlns:ns4="c02da19a-c366-45da-8e58-d211e9b6beeb" targetNamespace="http://schemas.microsoft.com/office/2006/metadata/properties" ma:root="true" ma:fieldsID="7415dbf5b9ca16d1831c424d1b3111a1" ns3:_="" ns4:_="">
    <xsd:import namespace="c603966d-1a80-4e53-9e3c-368bfcb1ebec"/>
    <xsd:import namespace="c02da19a-c366-45da-8e58-d211e9b6beeb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3966d-1a80-4e53-9e3c-368bfcb1ebec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da19a-c366-45da-8e58-d211e9b6be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2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AE737A-72D2-4F07-84A4-D46333E273A5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0.xml><?xml version="1.0" encoding="utf-8"?>
<ds:datastoreItem xmlns:ds="http://schemas.openxmlformats.org/officeDocument/2006/customXml" ds:itemID="{FCED8DE7-AEED-4AC9-BE20-5945AE79399B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1.xml><?xml version="1.0" encoding="utf-8"?>
<ds:datastoreItem xmlns:ds="http://schemas.openxmlformats.org/officeDocument/2006/customXml" ds:itemID="{B4A0E277-43FE-4611-ABC1-68C46679ED4D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2.xml><?xml version="1.0" encoding="utf-8"?>
<ds:datastoreItem xmlns:ds="http://schemas.openxmlformats.org/officeDocument/2006/customXml" ds:itemID="{2C754AD7-A44F-4694-8245-C72208A3817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99386EC-B906-48FF-8124-4BC6C4BE102D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4.xml><?xml version="1.0" encoding="utf-8"?>
<ds:datastoreItem xmlns:ds="http://schemas.openxmlformats.org/officeDocument/2006/customXml" ds:itemID="{143660CA-CC0D-467A-B602-47172F2D1A4E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5.xml><?xml version="1.0" encoding="utf-8"?>
<ds:datastoreItem xmlns:ds="http://schemas.openxmlformats.org/officeDocument/2006/customXml" ds:itemID="{F2FE9D18-8963-4B7D-B2FF-B72C07330766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6.xml><?xml version="1.0" encoding="utf-8"?>
<ds:datastoreItem xmlns:ds="http://schemas.openxmlformats.org/officeDocument/2006/customXml" ds:itemID="{F092834D-230A-4013-807D-6FB8E0EAAFBF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7.xml><?xml version="1.0" encoding="utf-8"?>
<ds:datastoreItem xmlns:ds="http://schemas.openxmlformats.org/officeDocument/2006/customXml" ds:itemID="{852F4489-7034-4D0E-AB9F-A37AF454AE6D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18.xml><?xml version="1.0" encoding="utf-8"?>
<ds:datastoreItem xmlns:ds="http://schemas.openxmlformats.org/officeDocument/2006/customXml" ds:itemID="{44958F96-1B0B-4B3B-BFBE-86EADD48436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68C799E-8203-4F26-8304-75236818557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E4DE018-2BA5-405C-A86D-AB34F5BBC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03966d-1a80-4e53-9e3c-368bfcb1ebec"/>
    <ds:schemaRef ds:uri="c02da19a-c366-45da-8e58-d211e9b6be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2E1CC128-4AAE-4ED4-8E0A-7F72261879E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640E536-6F3E-4118-966B-30E1985A5902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47CCFC-57DE-4551-99CF-C080F5BC30DC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C26BEC5-F8DE-48FF-9A20-35A48A712DCA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1C6B09B6-2D52-4BD2-9798-4D0F094EF7C0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93A90843-B01E-4963-AD5F-78EA127E4D21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7.xml><?xml version="1.0" encoding="utf-8"?>
<ds:datastoreItem xmlns:ds="http://schemas.openxmlformats.org/officeDocument/2006/customXml" ds:itemID="{918A68CA-D2D6-4020-8295-841A988207BB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47E24038-D620-44E2-8087-0586448D15F4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FA5F0858-0E93-4737-99A0-5CCA314EAF1A}">
  <ds:schemaRefs>
    <ds:schemaRef ds:uri="http://purl.org/dc/terms/"/>
    <ds:schemaRef ds:uri="http://schemas.openxmlformats.org/package/2006/metadata/core-properties"/>
    <ds:schemaRef ds:uri="http://purl.org/dc/dcmitype/"/>
    <ds:schemaRef ds:uri="c603966d-1a80-4e53-9e3c-368bfcb1eb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2da19a-c366-45da-8e58-d211e9b6bee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 Tech Presentation</Template>
  <TotalTime>2699</TotalTime>
  <Words>448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Print</vt:lpstr>
      <vt:lpstr>Wingdings</vt:lpstr>
      <vt:lpstr>CodeValue</vt:lpstr>
      <vt:lpstr>CodeValue Dark</vt:lpstr>
      <vt:lpstr>What’s Coming in C# 9.0</vt:lpstr>
      <vt:lpstr>.NET 5.0</vt:lpstr>
      <vt:lpstr>Functional Programming and C#</vt:lpstr>
      <vt:lpstr>C# 9.0 features</vt:lpstr>
      <vt:lpstr>C# 9.0 features</vt:lpstr>
      <vt:lpstr>C# 9.0 features</vt:lpstr>
      <vt:lpstr>About Moaid Hathot</vt:lpstr>
      <vt:lpstr>PowerPoint Presentation</vt:lpstr>
      <vt:lpstr>References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Cool Presentation</dc:title>
  <dc:subject/>
  <dc:creator>Moaid Hathot</dc:creator>
  <cp:keywords/>
  <dc:description/>
  <cp:lastModifiedBy>Moaid Hathot</cp:lastModifiedBy>
  <cp:revision>77</cp:revision>
  <dcterms:created xsi:type="dcterms:W3CDTF">2019-02-13T15:50:47Z</dcterms:created>
  <dcterms:modified xsi:type="dcterms:W3CDTF">2020-12-22T14:09:58Z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0x01010013409C0B4444AC4FA7F46C193EC76C83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AuthorIds_UIVersion_1536">
    <vt:lpwstr>13</vt:lpwstr>
  </property>
  <property fmtid="{D5CDD505-2E9C-101B-9397-08002B2CF9AE}" pid="9" name="AuthorIds_UIVersion_4608">
    <vt:lpwstr>13</vt:lpwstr>
  </property>
</Properties>
</file>