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handoutMasterIdLst>
    <p:handoutMasterId r:id="rId19"/>
  </p:handoutMasterIdLst>
  <p:sldIdLst>
    <p:sldId id="256" r:id="rId2"/>
    <p:sldId id="257" r:id="rId3"/>
    <p:sldId id="275" r:id="rId4"/>
    <p:sldId id="259" r:id="rId5"/>
    <p:sldId id="261" r:id="rId6"/>
    <p:sldId id="262" r:id="rId7"/>
    <p:sldId id="272" r:id="rId8"/>
    <p:sldId id="263" r:id="rId9"/>
    <p:sldId id="264" r:id="rId10"/>
    <p:sldId id="269" r:id="rId11"/>
    <p:sldId id="267" r:id="rId12"/>
    <p:sldId id="265" r:id="rId13"/>
    <p:sldId id="266" r:id="rId14"/>
    <p:sldId id="273" r:id="rId15"/>
    <p:sldId id="26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94629"/>
  </p:normalViewPr>
  <p:slideViewPr>
    <p:cSldViewPr snapToGrid="0">
      <p:cViewPr varScale="1">
        <p:scale>
          <a:sx n="68" d="100"/>
          <a:sy n="68" d="100"/>
        </p:scale>
        <p:origin x="852"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076"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 Million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South East Asia</c:v>
                </c:pt>
              </c:strCache>
            </c:strRef>
          </c:tx>
          <c:spPr>
            <a:solidFill>
              <a:schemeClr val="accent1"/>
            </a:solidFill>
            <a:ln>
              <a:noFill/>
            </a:ln>
            <a:effectLst/>
            <a:sp3d/>
          </c:spPr>
          <c:invertIfNegative val="0"/>
          <c:cat>
            <c:strRef>
              <c:f>Sheet1!$A$2:$A$5</c:f>
              <c:strCache>
                <c:ptCount val="4"/>
                <c:pt idx="0">
                  <c:v>Peizo Generators</c:v>
                </c:pt>
                <c:pt idx="1">
                  <c:v>Resonators</c:v>
                </c:pt>
                <c:pt idx="2">
                  <c:v>Tansducers</c:v>
                </c:pt>
                <c:pt idx="3">
                  <c:v>Sonars</c:v>
                </c:pt>
              </c:strCache>
            </c:strRef>
          </c:cat>
          <c:val>
            <c:numRef>
              <c:f>Sheet1!$B$2:$B$5</c:f>
              <c:numCache>
                <c:formatCode>General</c:formatCode>
                <c:ptCount val="4"/>
                <c:pt idx="0">
                  <c:v>1500</c:v>
                </c:pt>
                <c:pt idx="1">
                  <c:v>800</c:v>
                </c:pt>
                <c:pt idx="2">
                  <c:v>2000</c:v>
                </c:pt>
                <c:pt idx="3">
                  <c:v>600</c:v>
                </c:pt>
              </c:numCache>
            </c:numRef>
          </c:val>
          <c:extLst>
            <c:ext xmlns:c16="http://schemas.microsoft.com/office/drawing/2014/chart" uri="{C3380CC4-5D6E-409C-BE32-E72D297353CC}">
              <c16:uniqueId val="{00000000-FC95-4052-BB26-188ECC052CC8}"/>
            </c:ext>
          </c:extLst>
        </c:ser>
        <c:ser>
          <c:idx val="1"/>
          <c:order val="1"/>
          <c:tx>
            <c:strRef>
              <c:f>Sheet1!$C$1</c:f>
              <c:strCache>
                <c:ptCount val="1"/>
                <c:pt idx="0">
                  <c:v>Other Countries</c:v>
                </c:pt>
              </c:strCache>
            </c:strRef>
          </c:tx>
          <c:spPr>
            <a:solidFill>
              <a:schemeClr val="accent2"/>
            </a:solidFill>
            <a:ln>
              <a:noFill/>
            </a:ln>
            <a:effectLst/>
            <a:sp3d/>
          </c:spPr>
          <c:invertIfNegative val="0"/>
          <c:cat>
            <c:strRef>
              <c:f>Sheet1!$A$2:$A$5</c:f>
              <c:strCache>
                <c:ptCount val="4"/>
                <c:pt idx="0">
                  <c:v>Peizo Generators</c:v>
                </c:pt>
                <c:pt idx="1">
                  <c:v>Resonators</c:v>
                </c:pt>
                <c:pt idx="2">
                  <c:v>Tansducers</c:v>
                </c:pt>
                <c:pt idx="3">
                  <c:v>Sonars</c:v>
                </c:pt>
              </c:strCache>
            </c:strRef>
          </c:cat>
          <c:val>
            <c:numRef>
              <c:f>Sheet1!$C$2:$C$5</c:f>
              <c:numCache>
                <c:formatCode>General</c:formatCode>
                <c:ptCount val="4"/>
                <c:pt idx="0">
                  <c:v>5500</c:v>
                </c:pt>
                <c:pt idx="1">
                  <c:v>4900</c:v>
                </c:pt>
                <c:pt idx="2">
                  <c:v>7000</c:v>
                </c:pt>
                <c:pt idx="3">
                  <c:v>1600</c:v>
                </c:pt>
              </c:numCache>
            </c:numRef>
          </c:val>
          <c:extLst>
            <c:ext xmlns:c16="http://schemas.microsoft.com/office/drawing/2014/chart" uri="{C3380CC4-5D6E-409C-BE32-E72D297353CC}">
              <c16:uniqueId val="{00000001-FC95-4052-BB26-188ECC052CC8}"/>
            </c:ext>
          </c:extLst>
        </c:ser>
        <c:dLbls>
          <c:showLegendKey val="0"/>
          <c:showVal val="0"/>
          <c:showCatName val="0"/>
          <c:showSerName val="0"/>
          <c:showPercent val="0"/>
          <c:showBubbleSize val="0"/>
        </c:dLbls>
        <c:gapWidth val="150"/>
        <c:shape val="box"/>
        <c:axId val="440434344"/>
        <c:axId val="440434736"/>
        <c:axId val="440788128"/>
      </c:bar3DChart>
      <c:catAx>
        <c:axId val="4404343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34736"/>
        <c:crosses val="autoZero"/>
        <c:auto val="1"/>
        <c:lblAlgn val="ctr"/>
        <c:lblOffset val="100"/>
        <c:noMultiLvlLbl val="0"/>
      </c:catAx>
      <c:valAx>
        <c:axId val="44043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34344"/>
        <c:crosses val="autoZero"/>
        <c:crossBetween val="between"/>
      </c:valAx>
      <c:serAx>
        <c:axId val="440788128"/>
        <c:scaling>
          <c:orientation val="minMax"/>
        </c:scaling>
        <c:delete val="1"/>
        <c:axPos val="b"/>
        <c:majorTickMark val="none"/>
        <c:minorTickMark val="none"/>
        <c:tickLblPos val="nextTo"/>
        <c:crossAx val="440434736"/>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 Million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1000</c:v>
                </c:pt>
                <c:pt idx="1">
                  <c:v>2200</c:v>
                </c:pt>
                <c:pt idx="2">
                  <c:v>3900</c:v>
                </c:pt>
                <c:pt idx="3">
                  <c:v>5800</c:v>
                </c:pt>
                <c:pt idx="4">
                  <c:v>7300</c:v>
                </c:pt>
              </c:numCache>
            </c:numRef>
          </c:val>
          <c:smooth val="0"/>
          <c:extLst>
            <c:ext xmlns:c16="http://schemas.microsoft.com/office/drawing/2014/chart" uri="{C3380CC4-5D6E-409C-BE32-E72D297353CC}">
              <c16:uniqueId val="{00000000-652A-4719-8CDF-6FFF98DBDE6C}"/>
            </c:ext>
          </c:extLst>
        </c:ser>
        <c:dLbls>
          <c:showLegendKey val="0"/>
          <c:showVal val="0"/>
          <c:showCatName val="0"/>
          <c:showSerName val="0"/>
          <c:showPercent val="0"/>
          <c:showBubbleSize val="0"/>
        </c:dLbls>
        <c:marker val="1"/>
        <c:smooth val="0"/>
        <c:axId val="440435128"/>
        <c:axId val="440432384"/>
      </c:lineChart>
      <c:catAx>
        <c:axId val="4404351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32384"/>
        <c:crosses val="autoZero"/>
        <c:auto val="1"/>
        <c:lblAlgn val="ctr"/>
        <c:lblOffset val="100"/>
        <c:noMultiLvlLbl val="0"/>
      </c:catAx>
      <c:valAx>
        <c:axId val="44043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435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10AD-73D7-466B-9B87-46B20FEBE530}"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en-IN"/>
        </a:p>
      </dgm:t>
    </dgm:pt>
    <dgm:pt modelId="{9CA9EDDE-C2AE-4EF9-B9E6-B17336F191BB}">
      <dgm:prSet phldrT="[Text]"/>
      <dgm:spPr>
        <a:solidFill>
          <a:schemeClr val="accent1">
            <a:lumMod val="50000"/>
          </a:schemeClr>
        </a:solidFill>
      </dgm:spPr>
      <dgm:t>
        <a:bodyPr/>
        <a:lstStyle/>
        <a:p>
          <a:r>
            <a:rPr lang="en-IN" dirty="0"/>
            <a:t>Household</a:t>
          </a:r>
        </a:p>
      </dgm:t>
    </dgm:pt>
    <dgm:pt modelId="{64274A8D-3F9E-463B-8CEC-F26339678D02}" type="parTrans" cxnId="{289417A7-A805-4911-8EDE-F2148F2B2CF8}">
      <dgm:prSet/>
      <dgm:spPr/>
      <dgm:t>
        <a:bodyPr/>
        <a:lstStyle/>
        <a:p>
          <a:endParaRPr lang="en-IN"/>
        </a:p>
      </dgm:t>
    </dgm:pt>
    <dgm:pt modelId="{25DEC367-50C1-4F6F-8B87-DBAA118BF069}" type="sibTrans" cxnId="{289417A7-A805-4911-8EDE-F2148F2B2CF8}">
      <dgm:prSet/>
      <dgm:spPr/>
      <dgm:t>
        <a:bodyPr/>
        <a:lstStyle/>
        <a:p>
          <a:endParaRPr lang="en-IN"/>
        </a:p>
      </dgm:t>
    </dgm:pt>
    <dgm:pt modelId="{7CA09224-8B77-4204-8418-40C830616F50}">
      <dgm:prSet phldrT="[Text]"/>
      <dgm:spPr>
        <a:solidFill>
          <a:schemeClr val="accent1">
            <a:lumMod val="50000"/>
          </a:schemeClr>
        </a:solidFill>
      </dgm:spPr>
      <dgm:t>
        <a:bodyPr/>
        <a:lstStyle/>
        <a:p>
          <a:r>
            <a:rPr lang="en-IN" dirty="0"/>
            <a:t>Public Places</a:t>
          </a:r>
        </a:p>
      </dgm:t>
    </dgm:pt>
    <dgm:pt modelId="{022D0461-52D8-45F3-87B2-625AC327D29A}" type="parTrans" cxnId="{90F17167-1B7D-40B3-B1AA-7FCFBB82C585}">
      <dgm:prSet/>
      <dgm:spPr/>
      <dgm:t>
        <a:bodyPr/>
        <a:lstStyle/>
        <a:p>
          <a:endParaRPr lang="en-IN"/>
        </a:p>
      </dgm:t>
    </dgm:pt>
    <dgm:pt modelId="{1373D1AD-9986-4A02-A8AC-2849E9E1E6D3}" type="sibTrans" cxnId="{90F17167-1B7D-40B3-B1AA-7FCFBB82C585}">
      <dgm:prSet/>
      <dgm:spPr/>
      <dgm:t>
        <a:bodyPr/>
        <a:lstStyle/>
        <a:p>
          <a:endParaRPr lang="en-IN"/>
        </a:p>
      </dgm:t>
    </dgm:pt>
    <dgm:pt modelId="{B4A7D20B-DC7D-4B8C-80BF-7FDB0389138A}">
      <dgm:prSet phldrT="[Text]"/>
      <dgm:spPr>
        <a:solidFill>
          <a:schemeClr val="accent1">
            <a:lumMod val="50000"/>
          </a:schemeClr>
        </a:solidFill>
      </dgm:spPr>
      <dgm:t>
        <a:bodyPr/>
        <a:lstStyle/>
        <a:p>
          <a:r>
            <a:rPr lang="en-IN" dirty="0"/>
            <a:t>Hospitality Industry</a:t>
          </a:r>
        </a:p>
      </dgm:t>
    </dgm:pt>
    <dgm:pt modelId="{2EED1908-AD28-4662-9442-E4CEB0C3372A}" type="parTrans" cxnId="{5A8A6640-FC8A-4113-BD53-234140A6CC13}">
      <dgm:prSet/>
      <dgm:spPr/>
      <dgm:t>
        <a:bodyPr/>
        <a:lstStyle/>
        <a:p>
          <a:endParaRPr lang="en-IN"/>
        </a:p>
      </dgm:t>
    </dgm:pt>
    <dgm:pt modelId="{204AF3F2-D49C-494B-B480-3DB0DCE87367}" type="sibTrans" cxnId="{5A8A6640-FC8A-4113-BD53-234140A6CC13}">
      <dgm:prSet/>
      <dgm:spPr/>
      <dgm:t>
        <a:bodyPr/>
        <a:lstStyle/>
        <a:p>
          <a:endParaRPr lang="en-IN"/>
        </a:p>
      </dgm:t>
    </dgm:pt>
    <dgm:pt modelId="{2AFF89F5-D562-48B7-8033-4375C97246BE}">
      <dgm:prSet/>
      <dgm:spPr>
        <a:solidFill>
          <a:schemeClr val="accent1">
            <a:lumMod val="50000"/>
          </a:schemeClr>
        </a:solidFill>
      </dgm:spPr>
      <dgm:t>
        <a:bodyPr/>
        <a:lstStyle/>
        <a:p>
          <a:r>
            <a:rPr lang="en-IN" dirty="0"/>
            <a:t>Entertainment Industry</a:t>
          </a:r>
        </a:p>
      </dgm:t>
    </dgm:pt>
    <dgm:pt modelId="{D136964B-D26A-409B-BEB0-10D98D770FF0}" type="parTrans" cxnId="{312EDD87-1E63-4F49-8D6E-F07B1B86EEBC}">
      <dgm:prSet/>
      <dgm:spPr/>
      <dgm:t>
        <a:bodyPr/>
        <a:lstStyle/>
        <a:p>
          <a:endParaRPr lang="en-IN"/>
        </a:p>
      </dgm:t>
    </dgm:pt>
    <dgm:pt modelId="{A5FB2CD1-BBE7-47CA-9061-93AB0C6AF02E}" type="sibTrans" cxnId="{312EDD87-1E63-4F49-8D6E-F07B1B86EEBC}">
      <dgm:prSet/>
      <dgm:spPr/>
      <dgm:t>
        <a:bodyPr/>
        <a:lstStyle/>
        <a:p>
          <a:endParaRPr lang="en-IN"/>
        </a:p>
      </dgm:t>
    </dgm:pt>
    <dgm:pt modelId="{2AE750F1-2DEA-4B18-B08E-38B3724D1AC5}" type="asst">
      <dgm:prSet phldrT="[Text]"/>
      <dgm:spPr>
        <a:solidFill>
          <a:schemeClr val="accent2"/>
        </a:solidFill>
      </dgm:spPr>
      <dgm:t>
        <a:bodyPr/>
        <a:lstStyle/>
        <a:p>
          <a:r>
            <a:rPr lang="en-IN" dirty="0"/>
            <a:t>Potential Markets</a:t>
          </a:r>
        </a:p>
      </dgm:t>
    </dgm:pt>
    <dgm:pt modelId="{31513EB6-97C0-4763-B6AD-056BA491DF7F}" type="sibTrans" cxnId="{05BF4F61-643F-4D79-A945-0383ED325738}">
      <dgm:prSet/>
      <dgm:spPr/>
      <dgm:t>
        <a:bodyPr/>
        <a:lstStyle/>
        <a:p>
          <a:endParaRPr lang="en-IN"/>
        </a:p>
      </dgm:t>
    </dgm:pt>
    <dgm:pt modelId="{3C34EDF4-E7B3-4EAE-A401-B1064215128D}" type="parTrans" cxnId="{05BF4F61-643F-4D79-A945-0383ED325738}">
      <dgm:prSet/>
      <dgm:spPr>
        <a:ln>
          <a:noFill/>
        </a:ln>
      </dgm:spPr>
      <dgm:t>
        <a:bodyPr/>
        <a:lstStyle/>
        <a:p>
          <a:endParaRPr lang="en-IN"/>
        </a:p>
      </dgm:t>
    </dgm:pt>
    <dgm:pt modelId="{9400C50F-146E-462E-99BC-77BA66D2F3C0}" type="pres">
      <dgm:prSet presAssocID="{F72610AD-73D7-466B-9B87-46B20FEBE530}" presName="hierChild1" presStyleCnt="0">
        <dgm:presLayoutVars>
          <dgm:orgChart val="1"/>
          <dgm:chPref val="1"/>
          <dgm:dir/>
          <dgm:animOne val="branch"/>
          <dgm:animLvl val="lvl"/>
          <dgm:resizeHandles/>
        </dgm:presLayoutVars>
      </dgm:prSet>
      <dgm:spPr/>
    </dgm:pt>
    <dgm:pt modelId="{3930C919-D2BF-6249-8614-DE2CDFEBCFED}" type="pres">
      <dgm:prSet presAssocID="{2AE750F1-2DEA-4B18-B08E-38B3724D1AC5}" presName="hierRoot1" presStyleCnt="0">
        <dgm:presLayoutVars>
          <dgm:hierBranch val="init"/>
        </dgm:presLayoutVars>
      </dgm:prSet>
      <dgm:spPr/>
    </dgm:pt>
    <dgm:pt modelId="{2BEEAF2D-54EC-6945-BA24-A0096EAE1872}" type="pres">
      <dgm:prSet presAssocID="{2AE750F1-2DEA-4B18-B08E-38B3724D1AC5}" presName="rootComposite1" presStyleCnt="0"/>
      <dgm:spPr/>
    </dgm:pt>
    <dgm:pt modelId="{1CF12202-EA07-E34E-AD52-1E222FCF76DF}" type="pres">
      <dgm:prSet presAssocID="{2AE750F1-2DEA-4B18-B08E-38B3724D1AC5}" presName="rootText1" presStyleLbl="node0" presStyleIdx="0" presStyleCnt="1">
        <dgm:presLayoutVars>
          <dgm:chPref val="3"/>
        </dgm:presLayoutVars>
      </dgm:prSet>
      <dgm:spPr/>
    </dgm:pt>
    <dgm:pt modelId="{B1CCF13D-DA90-B344-B72B-2303290E4D26}" type="pres">
      <dgm:prSet presAssocID="{2AE750F1-2DEA-4B18-B08E-38B3724D1AC5}" presName="rootConnector1" presStyleLbl="asst0" presStyleIdx="0" presStyleCnt="0"/>
      <dgm:spPr/>
    </dgm:pt>
    <dgm:pt modelId="{B25BA90A-FF04-1B44-B7F8-61CB985F53AF}" type="pres">
      <dgm:prSet presAssocID="{2AE750F1-2DEA-4B18-B08E-38B3724D1AC5}" presName="hierChild2" presStyleCnt="0"/>
      <dgm:spPr/>
    </dgm:pt>
    <dgm:pt modelId="{638589EF-3E85-457E-A914-599D753C5A99}" type="pres">
      <dgm:prSet presAssocID="{64274A8D-3F9E-463B-8CEC-F26339678D02}" presName="Name37" presStyleLbl="parChTrans1D2" presStyleIdx="0" presStyleCnt="4"/>
      <dgm:spPr/>
    </dgm:pt>
    <dgm:pt modelId="{96FFF9AE-901F-48E6-9CAB-E14EAA74F734}" type="pres">
      <dgm:prSet presAssocID="{9CA9EDDE-C2AE-4EF9-B9E6-B17336F191BB}" presName="hierRoot2" presStyleCnt="0">
        <dgm:presLayoutVars>
          <dgm:hierBranch val="init"/>
        </dgm:presLayoutVars>
      </dgm:prSet>
      <dgm:spPr/>
    </dgm:pt>
    <dgm:pt modelId="{B961C1B2-6013-4E7F-9FCF-9C59EC4C0E4E}" type="pres">
      <dgm:prSet presAssocID="{9CA9EDDE-C2AE-4EF9-B9E6-B17336F191BB}" presName="rootComposite" presStyleCnt="0"/>
      <dgm:spPr/>
    </dgm:pt>
    <dgm:pt modelId="{FD80F985-5729-478B-97D7-AD30D7544504}" type="pres">
      <dgm:prSet presAssocID="{9CA9EDDE-C2AE-4EF9-B9E6-B17336F191BB}" presName="rootText" presStyleLbl="node2" presStyleIdx="0" presStyleCnt="4">
        <dgm:presLayoutVars>
          <dgm:chPref val="3"/>
        </dgm:presLayoutVars>
      </dgm:prSet>
      <dgm:spPr/>
    </dgm:pt>
    <dgm:pt modelId="{10E3490D-6C9A-4107-9A07-E7DDCE21E6AE}" type="pres">
      <dgm:prSet presAssocID="{9CA9EDDE-C2AE-4EF9-B9E6-B17336F191BB}" presName="rootConnector" presStyleLbl="node2" presStyleIdx="0" presStyleCnt="4"/>
      <dgm:spPr/>
    </dgm:pt>
    <dgm:pt modelId="{8BA83871-62B3-4A99-96EA-3FF18A749080}" type="pres">
      <dgm:prSet presAssocID="{9CA9EDDE-C2AE-4EF9-B9E6-B17336F191BB}" presName="hierChild4" presStyleCnt="0"/>
      <dgm:spPr/>
    </dgm:pt>
    <dgm:pt modelId="{58AC4407-FFFA-4E96-B975-02AC5B9C90A1}" type="pres">
      <dgm:prSet presAssocID="{9CA9EDDE-C2AE-4EF9-B9E6-B17336F191BB}" presName="hierChild5" presStyleCnt="0"/>
      <dgm:spPr/>
    </dgm:pt>
    <dgm:pt modelId="{22B7CC2D-8AD5-43ED-B968-DEB61CCDD70E}" type="pres">
      <dgm:prSet presAssocID="{022D0461-52D8-45F3-87B2-625AC327D29A}" presName="Name37" presStyleLbl="parChTrans1D2" presStyleIdx="1" presStyleCnt="4"/>
      <dgm:spPr/>
    </dgm:pt>
    <dgm:pt modelId="{0B9AEB57-E678-40BD-A798-EA76E045B1BF}" type="pres">
      <dgm:prSet presAssocID="{7CA09224-8B77-4204-8418-40C830616F50}" presName="hierRoot2" presStyleCnt="0">
        <dgm:presLayoutVars>
          <dgm:hierBranch val="init"/>
        </dgm:presLayoutVars>
      </dgm:prSet>
      <dgm:spPr/>
    </dgm:pt>
    <dgm:pt modelId="{90F42D55-E5CA-4895-A9A3-BF1BB454344A}" type="pres">
      <dgm:prSet presAssocID="{7CA09224-8B77-4204-8418-40C830616F50}" presName="rootComposite" presStyleCnt="0"/>
      <dgm:spPr/>
    </dgm:pt>
    <dgm:pt modelId="{EDC10921-A3A8-42D4-9800-8CCF21B33A20}" type="pres">
      <dgm:prSet presAssocID="{7CA09224-8B77-4204-8418-40C830616F50}" presName="rootText" presStyleLbl="node2" presStyleIdx="1" presStyleCnt="4" custLinFactNeighborX="2563">
        <dgm:presLayoutVars>
          <dgm:chPref val="3"/>
        </dgm:presLayoutVars>
      </dgm:prSet>
      <dgm:spPr/>
    </dgm:pt>
    <dgm:pt modelId="{E8CBFF22-4E54-48BB-8F1E-3C9B9C2FFA05}" type="pres">
      <dgm:prSet presAssocID="{7CA09224-8B77-4204-8418-40C830616F50}" presName="rootConnector" presStyleLbl="node2" presStyleIdx="1" presStyleCnt="4"/>
      <dgm:spPr/>
    </dgm:pt>
    <dgm:pt modelId="{147F1D33-A202-4D4E-B436-87863E7ADF8C}" type="pres">
      <dgm:prSet presAssocID="{7CA09224-8B77-4204-8418-40C830616F50}" presName="hierChild4" presStyleCnt="0"/>
      <dgm:spPr/>
    </dgm:pt>
    <dgm:pt modelId="{119F17CE-2575-4BC8-8C93-63B30D475DF5}" type="pres">
      <dgm:prSet presAssocID="{7CA09224-8B77-4204-8418-40C830616F50}" presName="hierChild5" presStyleCnt="0"/>
      <dgm:spPr/>
    </dgm:pt>
    <dgm:pt modelId="{4BFD2F10-2FF9-47B0-A543-032F545FEA31}" type="pres">
      <dgm:prSet presAssocID="{2EED1908-AD28-4662-9442-E4CEB0C3372A}" presName="Name37" presStyleLbl="parChTrans1D2" presStyleIdx="2" presStyleCnt="4"/>
      <dgm:spPr/>
    </dgm:pt>
    <dgm:pt modelId="{31F10AA2-0911-424E-AFBC-74FCD977A5E9}" type="pres">
      <dgm:prSet presAssocID="{B4A7D20B-DC7D-4B8C-80BF-7FDB0389138A}" presName="hierRoot2" presStyleCnt="0">
        <dgm:presLayoutVars>
          <dgm:hierBranch val="init"/>
        </dgm:presLayoutVars>
      </dgm:prSet>
      <dgm:spPr/>
    </dgm:pt>
    <dgm:pt modelId="{973F5E62-0843-476C-B6EA-7299AFB58FC6}" type="pres">
      <dgm:prSet presAssocID="{B4A7D20B-DC7D-4B8C-80BF-7FDB0389138A}" presName="rootComposite" presStyleCnt="0"/>
      <dgm:spPr/>
    </dgm:pt>
    <dgm:pt modelId="{93F57CEC-8425-4924-BA7D-D2F9EDC37F3B}" type="pres">
      <dgm:prSet presAssocID="{B4A7D20B-DC7D-4B8C-80BF-7FDB0389138A}" presName="rootText" presStyleLbl="node2" presStyleIdx="2" presStyleCnt="4">
        <dgm:presLayoutVars>
          <dgm:chPref val="3"/>
        </dgm:presLayoutVars>
      </dgm:prSet>
      <dgm:spPr/>
    </dgm:pt>
    <dgm:pt modelId="{1AFD0F21-4196-40D9-BCA4-5E9CC414016D}" type="pres">
      <dgm:prSet presAssocID="{B4A7D20B-DC7D-4B8C-80BF-7FDB0389138A}" presName="rootConnector" presStyleLbl="node2" presStyleIdx="2" presStyleCnt="4"/>
      <dgm:spPr/>
    </dgm:pt>
    <dgm:pt modelId="{25FFFE88-0F1A-4A59-AC24-0B6A21B7E420}" type="pres">
      <dgm:prSet presAssocID="{B4A7D20B-DC7D-4B8C-80BF-7FDB0389138A}" presName="hierChild4" presStyleCnt="0"/>
      <dgm:spPr/>
    </dgm:pt>
    <dgm:pt modelId="{FEBAB417-DD64-444D-AF62-67B0DB5D1F64}" type="pres">
      <dgm:prSet presAssocID="{B4A7D20B-DC7D-4B8C-80BF-7FDB0389138A}" presName="hierChild5" presStyleCnt="0"/>
      <dgm:spPr/>
    </dgm:pt>
    <dgm:pt modelId="{E887E2DD-C378-481C-9CBC-268393C55BB4}" type="pres">
      <dgm:prSet presAssocID="{D136964B-D26A-409B-BEB0-10D98D770FF0}" presName="Name37" presStyleLbl="parChTrans1D2" presStyleIdx="3" presStyleCnt="4"/>
      <dgm:spPr/>
    </dgm:pt>
    <dgm:pt modelId="{09507A6E-9E6D-4971-A877-2DF0237F17EC}" type="pres">
      <dgm:prSet presAssocID="{2AFF89F5-D562-48B7-8033-4375C97246BE}" presName="hierRoot2" presStyleCnt="0">
        <dgm:presLayoutVars>
          <dgm:hierBranch val="init"/>
        </dgm:presLayoutVars>
      </dgm:prSet>
      <dgm:spPr/>
    </dgm:pt>
    <dgm:pt modelId="{6EF9C9A1-48D0-4789-BC68-FBECF656EC31}" type="pres">
      <dgm:prSet presAssocID="{2AFF89F5-D562-48B7-8033-4375C97246BE}" presName="rootComposite" presStyleCnt="0"/>
      <dgm:spPr/>
    </dgm:pt>
    <dgm:pt modelId="{7367AA59-48D9-428C-8B56-0B9B1C940FE3}" type="pres">
      <dgm:prSet presAssocID="{2AFF89F5-D562-48B7-8033-4375C97246BE}" presName="rootText" presStyleLbl="node2" presStyleIdx="3" presStyleCnt="4">
        <dgm:presLayoutVars>
          <dgm:chPref val="3"/>
        </dgm:presLayoutVars>
      </dgm:prSet>
      <dgm:spPr/>
    </dgm:pt>
    <dgm:pt modelId="{81EBA2A4-3809-4467-B016-EEB9BDED528B}" type="pres">
      <dgm:prSet presAssocID="{2AFF89F5-D562-48B7-8033-4375C97246BE}" presName="rootConnector" presStyleLbl="node2" presStyleIdx="3" presStyleCnt="4"/>
      <dgm:spPr/>
    </dgm:pt>
    <dgm:pt modelId="{19A7B558-DF75-4CAA-B662-C36CD7428D15}" type="pres">
      <dgm:prSet presAssocID="{2AFF89F5-D562-48B7-8033-4375C97246BE}" presName="hierChild4" presStyleCnt="0"/>
      <dgm:spPr/>
    </dgm:pt>
    <dgm:pt modelId="{66532F04-80BC-470B-ACEF-6360FF03B558}" type="pres">
      <dgm:prSet presAssocID="{2AFF89F5-D562-48B7-8033-4375C97246BE}" presName="hierChild5" presStyleCnt="0"/>
      <dgm:spPr/>
    </dgm:pt>
    <dgm:pt modelId="{6B57F3C6-4283-C047-893D-ECD4FEB04C92}" type="pres">
      <dgm:prSet presAssocID="{2AE750F1-2DEA-4B18-B08E-38B3724D1AC5}" presName="hierChild3" presStyleCnt="0"/>
      <dgm:spPr/>
    </dgm:pt>
  </dgm:ptLst>
  <dgm:cxnLst>
    <dgm:cxn modelId="{78D3C90B-7F52-334F-B22E-A0CDBBAB287C}" type="presOf" srcId="{64274A8D-3F9E-463B-8CEC-F26339678D02}" destId="{638589EF-3E85-457E-A914-599D753C5A99}" srcOrd="0" destOrd="0" presId="urn:microsoft.com/office/officeart/2005/8/layout/orgChart1"/>
    <dgm:cxn modelId="{155DD92E-24ED-DA47-8805-FAC27A70A1D9}" type="presOf" srcId="{2AFF89F5-D562-48B7-8033-4375C97246BE}" destId="{81EBA2A4-3809-4467-B016-EEB9BDED528B}" srcOrd="1" destOrd="0" presId="urn:microsoft.com/office/officeart/2005/8/layout/orgChart1"/>
    <dgm:cxn modelId="{5A8A6640-FC8A-4113-BD53-234140A6CC13}" srcId="{2AE750F1-2DEA-4B18-B08E-38B3724D1AC5}" destId="{B4A7D20B-DC7D-4B8C-80BF-7FDB0389138A}" srcOrd="2" destOrd="0" parTransId="{2EED1908-AD28-4662-9442-E4CEB0C3372A}" sibTransId="{204AF3F2-D49C-494B-B480-3DB0DCE87367}"/>
    <dgm:cxn modelId="{9050385E-9C22-B740-B80E-FFE528F784EF}" type="presOf" srcId="{2AFF89F5-D562-48B7-8033-4375C97246BE}" destId="{7367AA59-48D9-428C-8B56-0B9B1C940FE3}" srcOrd="0" destOrd="0" presId="urn:microsoft.com/office/officeart/2005/8/layout/orgChart1"/>
    <dgm:cxn modelId="{05BF4F61-643F-4D79-A945-0383ED325738}" srcId="{F72610AD-73D7-466B-9B87-46B20FEBE530}" destId="{2AE750F1-2DEA-4B18-B08E-38B3724D1AC5}" srcOrd="0" destOrd="0" parTransId="{3C34EDF4-E7B3-4EAE-A401-B1064215128D}" sibTransId="{31513EB6-97C0-4763-B6AD-056BA491DF7F}"/>
    <dgm:cxn modelId="{8D8E9744-4DB5-B747-96F7-AD1734282DAC}" type="presOf" srcId="{2AE750F1-2DEA-4B18-B08E-38B3724D1AC5}" destId="{1CF12202-EA07-E34E-AD52-1E222FCF76DF}" srcOrd="0" destOrd="0" presId="urn:microsoft.com/office/officeart/2005/8/layout/orgChart1"/>
    <dgm:cxn modelId="{90F17167-1B7D-40B3-B1AA-7FCFBB82C585}" srcId="{2AE750F1-2DEA-4B18-B08E-38B3724D1AC5}" destId="{7CA09224-8B77-4204-8418-40C830616F50}" srcOrd="1" destOrd="0" parTransId="{022D0461-52D8-45F3-87B2-625AC327D29A}" sibTransId="{1373D1AD-9986-4A02-A8AC-2849E9E1E6D3}"/>
    <dgm:cxn modelId="{E7EF3053-9592-1040-8DF1-29166619145F}" type="presOf" srcId="{9CA9EDDE-C2AE-4EF9-B9E6-B17336F191BB}" destId="{FD80F985-5729-478B-97D7-AD30D7544504}" srcOrd="0" destOrd="0" presId="urn:microsoft.com/office/officeart/2005/8/layout/orgChart1"/>
    <dgm:cxn modelId="{ABB75E80-1D75-DA40-8C58-DDF744CFF83F}" type="presOf" srcId="{B4A7D20B-DC7D-4B8C-80BF-7FDB0389138A}" destId="{1AFD0F21-4196-40D9-BCA4-5E9CC414016D}" srcOrd="1" destOrd="0" presId="urn:microsoft.com/office/officeart/2005/8/layout/orgChart1"/>
    <dgm:cxn modelId="{E7C09C83-E917-2741-873A-5A1577B63E4A}" type="presOf" srcId="{7CA09224-8B77-4204-8418-40C830616F50}" destId="{E8CBFF22-4E54-48BB-8F1E-3C9B9C2FFA05}" srcOrd="1" destOrd="0" presId="urn:microsoft.com/office/officeart/2005/8/layout/orgChart1"/>
    <dgm:cxn modelId="{312EDD87-1E63-4F49-8D6E-F07B1B86EEBC}" srcId="{2AE750F1-2DEA-4B18-B08E-38B3724D1AC5}" destId="{2AFF89F5-D562-48B7-8033-4375C97246BE}" srcOrd="3" destOrd="0" parTransId="{D136964B-D26A-409B-BEB0-10D98D770FF0}" sibTransId="{A5FB2CD1-BBE7-47CA-9061-93AB0C6AF02E}"/>
    <dgm:cxn modelId="{62F0C7A6-6EAC-C441-88E2-C2E83F828A01}" type="presOf" srcId="{022D0461-52D8-45F3-87B2-625AC327D29A}" destId="{22B7CC2D-8AD5-43ED-B968-DEB61CCDD70E}" srcOrd="0" destOrd="0" presId="urn:microsoft.com/office/officeart/2005/8/layout/orgChart1"/>
    <dgm:cxn modelId="{289417A7-A805-4911-8EDE-F2148F2B2CF8}" srcId="{2AE750F1-2DEA-4B18-B08E-38B3724D1AC5}" destId="{9CA9EDDE-C2AE-4EF9-B9E6-B17336F191BB}" srcOrd="0" destOrd="0" parTransId="{64274A8D-3F9E-463B-8CEC-F26339678D02}" sibTransId="{25DEC367-50C1-4F6F-8B87-DBAA118BF069}"/>
    <dgm:cxn modelId="{237C02BE-8C24-453A-9C8C-E14E8CEBC4E5}" type="presOf" srcId="{F72610AD-73D7-466B-9B87-46B20FEBE530}" destId="{9400C50F-146E-462E-99BC-77BA66D2F3C0}" srcOrd="0" destOrd="0" presId="urn:microsoft.com/office/officeart/2005/8/layout/orgChart1"/>
    <dgm:cxn modelId="{41784AC4-6971-EA4D-918C-C9E4DDD5EF3C}" type="presOf" srcId="{7CA09224-8B77-4204-8418-40C830616F50}" destId="{EDC10921-A3A8-42D4-9800-8CCF21B33A20}" srcOrd="0" destOrd="0" presId="urn:microsoft.com/office/officeart/2005/8/layout/orgChart1"/>
    <dgm:cxn modelId="{0AF8D2CD-6FDD-AD45-BC46-3F09E6A0C755}" type="presOf" srcId="{D136964B-D26A-409B-BEB0-10D98D770FF0}" destId="{E887E2DD-C378-481C-9CBC-268393C55BB4}" srcOrd="0" destOrd="0" presId="urn:microsoft.com/office/officeart/2005/8/layout/orgChart1"/>
    <dgm:cxn modelId="{205172D2-78AA-CE43-B3BD-771A52F20E65}" type="presOf" srcId="{9CA9EDDE-C2AE-4EF9-B9E6-B17336F191BB}" destId="{10E3490D-6C9A-4107-9A07-E7DDCE21E6AE}" srcOrd="1" destOrd="0" presId="urn:microsoft.com/office/officeart/2005/8/layout/orgChart1"/>
    <dgm:cxn modelId="{69EAF3D7-BECE-B244-979D-B3AC4DFE01AE}" type="presOf" srcId="{2EED1908-AD28-4662-9442-E4CEB0C3372A}" destId="{4BFD2F10-2FF9-47B0-A543-032F545FEA31}" srcOrd="0" destOrd="0" presId="urn:microsoft.com/office/officeart/2005/8/layout/orgChart1"/>
    <dgm:cxn modelId="{A48B8FE7-D323-BC41-99C6-8DE29AEDA19E}" type="presOf" srcId="{2AE750F1-2DEA-4B18-B08E-38B3724D1AC5}" destId="{B1CCF13D-DA90-B344-B72B-2303290E4D26}" srcOrd="1" destOrd="0" presId="urn:microsoft.com/office/officeart/2005/8/layout/orgChart1"/>
    <dgm:cxn modelId="{449D12EC-15B6-0646-9CA2-B7BA567A3FAE}" type="presOf" srcId="{B4A7D20B-DC7D-4B8C-80BF-7FDB0389138A}" destId="{93F57CEC-8425-4924-BA7D-D2F9EDC37F3B}" srcOrd="0" destOrd="0" presId="urn:microsoft.com/office/officeart/2005/8/layout/orgChart1"/>
    <dgm:cxn modelId="{AA31A747-F7FC-0042-B426-19144A6158F7}" type="presParOf" srcId="{9400C50F-146E-462E-99BC-77BA66D2F3C0}" destId="{3930C919-D2BF-6249-8614-DE2CDFEBCFED}" srcOrd="0" destOrd="0" presId="urn:microsoft.com/office/officeart/2005/8/layout/orgChart1"/>
    <dgm:cxn modelId="{C7899C50-D927-9D4B-8B11-028C861048F9}" type="presParOf" srcId="{3930C919-D2BF-6249-8614-DE2CDFEBCFED}" destId="{2BEEAF2D-54EC-6945-BA24-A0096EAE1872}" srcOrd="0" destOrd="0" presId="urn:microsoft.com/office/officeart/2005/8/layout/orgChart1"/>
    <dgm:cxn modelId="{42EE7068-AADD-BA4B-B9D7-956146DD2838}" type="presParOf" srcId="{2BEEAF2D-54EC-6945-BA24-A0096EAE1872}" destId="{1CF12202-EA07-E34E-AD52-1E222FCF76DF}" srcOrd="0" destOrd="0" presId="urn:microsoft.com/office/officeart/2005/8/layout/orgChart1"/>
    <dgm:cxn modelId="{05C7E8A0-BDF4-6948-BF0E-B23AA8C8D1A3}" type="presParOf" srcId="{2BEEAF2D-54EC-6945-BA24-A0096EAE1872}" destId="{B1CCF13D-DA90-B344-B72B-2303290E4D26}" srcOrd="1" destOrd="0" presId="urn:microsoft.com/office/officeart/2005/8/layout/orgChart1"/>
    <dgm:cxn modelId="{21F9AB93-A716-1042-9594-34E88295333D}" type="presParOf" srcId="{3930C919-D2BF-6249-8614-DE2CDFEBCFED}" destId="{B25BA90A-FF04-1B44-B7F8-61CB985F53AF}" srcOrd="1" destOrd="0" presId="urn:microsoft.com/office/officeart/2005/8/layout/orgChart1"/>
    <dgm:cxn modelId="{E7732019-EE00-3C47-8A51-8A9A08548176}" type="presParOf" srcId="{B25BA90A-FF04-1B44-B7F8-61CB985F53AF}" destId="{638589EF-3E85-457E-A914-599D753C5A99}" srcOrd="0" destOrd="0" presId="urn:microsoft.com/office/officeart/2005/8/layout/orgChart1"/>
    <dgm:cxn modelId="{19BECCFA-C505-1546-A0A7-818A7A96E800}" type="presParOf" srcId="{B25BA90A-FF04-1B44-B7F8-61CB985F53AF}" destId="{96FFF9AE-901F-48E6-9CAB-E14EAA74F734}" srcOrd="1" destOrd="0" presId="urn:microsoft.com/office/officeart/2005/8/layout/orgChart1"/>
    <dgm:cxn modelId="{E3035167-D1FE-0F4A-B747-3C7B638F2DF9}" type="presParOf" srcId="{96FFF9AE-901F-48E6-9CAB-E14EAA74F734}" destId="{B961C1B2-6013-4E7F-9FCF-9C59EC4C0E4E}" srcOrd="0" destOrd="0" presId="urn:microsoft.com/office/officeart/2005/8/layout/orgChart1"/>
    <dgm:cxn modelId="{9C326C71-C31B-674F-A0B8-5BE340EC6F92}" type="presParOf" srcId="{B961C1B2-6013-4E7F-9FCF-9C59EC4C0E4E}" destId="{FD80F985-5729-478B-97D7-AD30D7544504}" srcOrd="0" destOrd="0" presId="urn:microsoft.com/office/officeart/2005/8/layout/orgChart1"/>
    <dgm:cxn modelId="{58513AD6-8461-D743-A41F-2E4AC9C30897}" type="presParOf" srcId="{B961C1B2-6013-4E7F-9FCF-9C59EC4C0E4E}" destId="{10E3490D-6C9A-4107-9A07-E7DDCE21E6AE}" srcOrd="1" destOrd="0" presId="urn:microsoft.com/office/officeart/2005/8/layout/orgChart1"/>
    <dgm:cxn modelId="{42B7D2A1-4AFB-9D4C-86A3-9BC2190FB009}" type="presParOf" srcId="{96FFF9AE-901F-48E6-9CAB-E14EAA74F734}" destId="{8BA83871-62B3-4A99-96EA-3FF18A749080}" srcOrd="1" destOrd="0" presId="urn:microsoft.com/office/officeart/2005/8/layout/orgChart1"/>
    <dgm:cxn modelId="{3714C1F7-7E73-F446-A9C1-510814E01D0A}" type="presParOf" srcId="{96FFF9AE-901F-48E6-9CAB-E14EAA74F734}" destId="{58AC4407-FFFA-4E96-B975-02AC5B9C90A1}" srcOrd="2" destOrd="0" presId="urn:microsoft.com/office/officeart/2005/8/layout/orgChart1"/>
    <dgm:cxn modelId="{0A82508A-5331-0949-9EE8-00A0F3F41E1F}" type="presParOf" srcId="{B25BA90A-FF04-1B44-B7F8-61CB985F53AF}" destId="{22B7CC2D-8AD5-43ED-B968-DEB61CCDD70E}" srcOrd="2" destOrd="0" presId="urn:microsoft.com/office/officeart/2005/8/layout/orgChart1"/>
    <dgm:cxn modelId="{2202FF9B-52FA-1144-A48C-18EDE4793478}" type="presParOf" srcId="{B25BA90A-FF04-1B44-B7F8-61CB985F53AF}" destId="{0B9AEB57-E678-40BD-A798-EA76E045B1BF}" srcOrd="3" destOrd="0" presId="urn:microsoft.com/office/officeart/2005/8/layout/orgChart1"/>
    <dgm:cxn modelId="{3AC117C6-787F-9D4A-9AA2-D56A53CA4471}" type="presParOf" srcId="{0B9AEB57-E678-40BD-A798-EA76E045B1BF}" destId="{90F42D55-E5CA-4895-A9A3-BF1BB454344A}" srcOrd="0" destOrd="0" presId="urn:microsoft.com/office/officeart/2005/8/layout/orgChart1"/>
    <dgm:cxn modelId="{59188F9B-8174-A148-BAE7-B3AFC821ACED}" type="presParOf" srcId="{90F42D55-E5CA-4895-A9A3-BF1BB454344A}" destId="{EDC10921-A3A8-42D4-9800-8CCF21B33A20}" srcOrd="0" destOrd="0" presId="urn:microsoft.com/office/officeart/2005/8/layout/orgChart1"/>
    <dgm:cxn modelId="{62F21DF1-2887-544B-B038-B1474A441FF1}" type="presParOf" srcId="{90F42D55-E5CA-4895-A9A3-BF1BB454344A}" destId="{E8CBFF22-4E54-48BB-8F1E-3C9B9C2FFA05}" srcOrd="1" destOrd="0" presId="urn:microsoft.com/office/officeart/2005/8/layout/orgChart1"/>
    <dgm:cxn modelId="{99280022-B31D-B34B-98BB-C8061126566E}" type="presParOf" srcId="{0B9AEB57-E678-40BD-A798-EA76E045B1BF}" destId="{147F1D33-A202-4D4E-B436-87863E7ADF8C}" srcOrd="1" destOrd="0" presId="urn:microsoft.com/office/officeart/2005/8/layout/orgChart1"/>
    <dgm:cxn modelId="{B95224A7-BBF2-4D40-9B93-EB67205725C1}" type="presParOf" srcId="{0B9AEB57-E678-40BD-A798-EA76E045B1BF}" destId="{119F17CE-2575-4BC8-8C93-63B30D475DF5}" srcOrd="2" destOrd="0" presId="urn:microsoft.com/office/officeart/2005/8/layout/orgChart1"/>
    <dgm:cxn modelId="{4F4FD946-D314-B348-AA40-5B3A8682E15E}" type="presParOf" srcId="{B25BA90A-FF04-1B44-B7F8-61CB985F53AF}" destId="{4BFD2F10-2FF9-47B0-A543-032F545FEA31}" srcOrd="4" destOrd="0" presId="urn:microsoft.com/office/officeart/2005/8/layout/orgChart1"/>
    <dgm:cxn modelId="{B5E25EFE-5E7E-0B4E-AA84-99C2D21CFA7C}" type="presParOf" srcId="{B25BA90A-FF04-1B44-B7F8-61CB985F53AF}" destId="{31F10AA2-0911-424E-AFBC-74FCD977A5E9}" srcOrd="5" destOrd="0" presId="urn:microsoft.com/office/officeart/2005/8/layout/orgChart1"/>
    <dgm:cxn modelId="{3C60D27F-5012-8C44-85B3-3E09E653D917}" type="presParOf" srcId="{31F10AA2-0911-424E-AFBC-74FCD977A5E9}" destId="{973F5E62-0843-476C-B6EA-7299AFB58FC6}" srcOrd="0" destOrd="0" presId="urn:microsoft.com/office/officeart/2005/8/layout/orgChart1"/>
    <dgm:cxn modelId="{3D3D8808-CF2F-C84D-A9DC-5A3F5B1A2A42}" type="presParOf" srcId="{973F5E62-0843-476C-B6EA-7299AFB58FC6}" destId="{93F57CEC-8425-4924-BA7D-D2F9EDC37F3B}" srcOrd="0" destOrd="0" presId="urn:microsoft.com/office/officeart/2005/8/layout/orgChart1"/>
    <dgm:cxn modelId="{20E87B21-75C4-4441-A829-A475C762FBDF}" type="presParOf" srcId="{973F5E62-0843-476C-B6EA-7299AFB58FC6}" destId="{1AFD0F21-4196-40D9-BCA4-5E9CC414016D}" srcOrd="1" destOrd="0" presId="urn:microsoft.com/office/officeart/2005/8/layout/orgChart1"/>
    <dgm:cxn modelId="{3995C339-496C-E44C-A635-F1D2550A9CC3}" type="presParOf" srcId="{31F10AA2-0911-424E-AFBC-74FCD977A5E9}" destId="{25FFFE88-0F1A-4A59-AC24-0B6A21B7E420}" srcOrd="1" destOrd="0" presId="urn:microsoft.com/office/officeart/2005/8/layout/orgChart1"/>
    <dgm:cxn modelId="{AF6F0B87-0357-B64C-AAB4-A168C2124F32}" type="presParOf" srcId="{31F10AA2-0911-424E-AFBC-74FCD977A5E9}" destId="{FEBAB417-DD64-444D-AF62-67B0DB5D1F64}" srcOrd="2" destOrd="0" presId="urn:microsoft.com/office/officeart/2005/8/layout/orgChart1"/>
    <dgm:cxn modelId="{F26DCDFC-DE3A-F04A-B664-D6A0A04A2596}" type="presParOf" srcId="{B25BA90A-FF04-1B44-B7F8-61CB985F53AF}" destId="{E887E2DD-C378-481C-9CBC-268393C55BB4}" srcOrd="6" destOrd="0" presId="urn:microsoft.com/office/officeart/2005/8/layout/orgChart1"/>
    <dgm:cxn modelId="{7583974C-7EF4-FC4D-B784-7CE2EB42BE39}" type="presParOf" srcId="{B25BA90A-FF04-1B44-B7F8-61CB985F53AF}" destId="{09507A6E-9E6D-4971-A877-2DF0237F17EC}" srcOrd="7" destOrd="0" presId="urn:microsoft.com/office/officeart/2005/8/layout/orgChart1"/>
    <dgm:cxn modelId="{1EA94BAB-4AA7-B642-96F5-827B16246FF5}" type="presParOf" srcId="{09507A6E-9E6D-4971-A877-2DF0237F17EC}" destId="{6EF9C9A1-48D0-4789-BC68-FBECF656EC31}" srcOrd="0" destOrd="0" presId="urn:microsoft.com/office/officeart/2005/8/layout/orgChart1"/>
    <dgm:cxn modelId="{8E30E0FF-2BCA-0E48-83AA-8FD19CC03763}" type="presParOf" srcId="{6EF9C9A1-48D0-4789-BC68-FBECF656EC31}" destId="{7367AA59-48D9-428C-8B56-0B9B1C940FE3}" srcOrd="0" destOrd="0" presId="urn:microsoft.com/office/officeart/2005/8/layout/orgChart1"/>
    <dgm:cxn modelId="{6138C868-9014-3B40-96D8-8B693B08C1D1}" type="presParOf" srcId="{6EF9C9A1-48D0-4789-BC68-FBECF656EC31}" destId="{81EBA2A4-3809-4467-B016-EEB9BDED528B}" srcOrd="1" destOrd="0" presId="urn:microsoft.com/office/officeart/2005/8/layout/orgChart1"/>
    <dgm:cxn modelId="{4F99D2D7-83F8-334A-9F65-CB0731EE052A}" type="presParOf" srcId="{09507A6E-9E6D-4971-A877-2DF0237F17EC}" destId="{19A7B558-DF75-4CAA-B662-C36CD7428D15}" srcOrd="1" destOrd="0" presId="urn:microsoft.com/office/officeart/2005/8/layout/orgChart1"/>
    <dgm:cxn modelId="{FAE4FC99-92CC-8249-ADFD-30D9EC18954E}" type="presParOf" srcId="{09507A6E-9E6D-4971-A877-2DF0237F17EC}" destId="{66532F04-80BC-470B-ACEF-6360FF03B558}" srcOrd="2" destOrd="0" presId="urn:microsoft.com/office/officeart/2005/8/layout/orgChart1"/>
    <dgm:cxn modelId="{C3C4BAE9-56BB-B448-BD9D-FA384A9A86AA}" type="presParOf" srcId="{3930C919-D2BF-6249-8614-DE2CDFEBCFED}" destId="{6B57F3C6-4283-C047-893D-ECD4FEB04C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7E2DD-C378-481C-9CBC-268393C55BB4}">
      <dsp:nvSpPr>
        <dsp:cNvPr id="0" name=""/>
        <dsp:cNvSpPr/>
      </dsp:nvSpPr>
      <dsp:spPr>
        <a:xfrm>
          <a:off x="5257800" y="1937440"/>
          <a:ext cx="4117941" cy="476456"/>
        </a:xfrm>
        <a:custGeom>
          <a:avLst/>
          <a:gdLst/>
          <a:ahLst/>
          <a:cxnLst/>
          <a:rect l="0" t="0" r="0" b="0"/>
          <a:pathLst>
            <a:path>
              <a:moveTo>
                <a:pt x="0" y="0"/>
              </a:moveTo>
              <a:lnTo>
                <a:pt x="0" y="238228"/>
              </a:lnTo>
              <a:lnTo>
                <a:pt x="4117941" y="238228"/>
              </a:lnTo>
              <a:lnTo>
                <a:pt x="4117941" y="47645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D2F10-2FF9-47B0-A543-032F545FEA31}">
      <dsp:nvSpPr>
        <dsp:cNvPr id="0" name=""/>
        <dsp:cNvSpPr/>
      </dsp:nvSpPr>
      <dsp:spPr>
        <a:xfrm>
          <a:off x="5257800" y="1937440"/>
          <a:ext cx="1372647" cy="476456"/>
        </a:xfrm>
        <a:custGeom>
          <a:avLst/>
          <a:gdLst/>
          <a:ahLst/>
          <a:cxnLst/>
          <a:rect l="0" t="0" r="0" b="0"/>
          <a:pathLst>
            <a:path>
              <a:moveTo>
                <a:pt x="0" y="0"/>
              </a:moveTo>
              <a:lnTo>
                <a:pt x="0" y="238228"/>
              </a:lnTo>
              <a:lnTo>
                <a:pt x="1372647" y="238228"/>
              </a:lnTo>
              <a:lnTo>
                <a:pt x="1372647" y="47645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7CC2D-8AD5-43ED-B968-DEB61CCDD70E}">
      <dsp:nvSpPr>
        <dsp:cNvPr id="0" name=""/>
        <dsp:cNvSpPr/>
      </dsp:nvSpPr>
      <dsp:spPr>
        <a:xfrm>
          <a:off x="3943303" y="1937440"/>
          <a:ext cx="1314496" cy="476456"/>
        </a:xfrm>
        <a:custGeom>
          <a:avLst/>
          <a:gdLst/>
          <a:ahLst/>
          <a:cxnLst/>
          <a:rect l="0" t="0" r="0" b="0"/>
          <a:pathLst>
            <a:path>
              <a:moveTo>
                <a:pt x="1314496" y="0"/>
              </a:moveTo>
              <a:lnTo>
                <a:pt x="1314496" y="238228"/>
              </a:lnTo>
              <a:lnTo>
                <a:pt x="0" y="238228"/>
              </a:lnTo>
              <a:lnTo>
                <a:pt x="0" y="47645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8589EF-3E85-457E-A914-599D753C5A99}">
      <dsp:nvSpPr>
        <dsp:cNvPr id="0" name=""/>
        <dsp:cNvSpPr/>
      </dsp:nvSpPr>
      <dsp:spPr>
        <a:xfrm>
          <a:off x="1139858" y="1937440"/>
          <a:ext cx="4117941" cy="476456"/>
        </a:xfrm>
        <a:custGeom>
          <a:avLst/>
          <a:gdLst/>
          <a:ahLst/>
          <a:cxnLst/>
          <a:rect l="0" t="0" r="0" b="0"/>
          <a:pathLst>
            <a:path>
              <a:moveTo>
                <a:pt x="4117941" y="0"/>
              </a:moveTo>
              <a:lnTo>
                <a:pt x="4117941" y="238228"/>
              </a:lnTo>
              <a:lnTo>
                <a:pt x="0" y="238228"/>
              </a:lnTo>
              <a:lnTo>
                <a:pt x="0" y="47645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12202-EA07-E34E-AD52-1E222FCF76DF}">
      <dsp:nvSpPr>
        <dsp:cNvPr id="0" name=""/>
        <dsp:cNvSpPr/>
      </dsp:nvSpPr>
      <dsp:spPr>
        <a:xfrm>
          <a:off x="4123380" y="803021"/>
          <a:ext cx="2268838" cy="1134419"/>
        </a:xfrm>
        <a:prstGeom prst="rect">
          <a:avLst/>
        </a:prstGeom>
        <a:solidFill>
          <a:schemeClr val="accent2"/>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Potential Markets</a:t>
          </a:r>
        </a:p>
      </dsp:txBody>
      <dsp:txXfrm>
        <a:off x="4123380" y="803021"/>
        <a:ext cx="2268838" cy="1134419"/>
      </dsp:txXfrm>
    </dsp:sp>
    <dsp:sp modelId="{FD80F985-5729-478B-97D7-AD30D7544504}">
      <dsp:nvSpPr>
        <dsp:cNvPr id="0" name=""/>
        <dsp:cNvSpPr/>
      </dsp:nvSpPr>
      <dsp:spPr>
        <a:xfrm>
          <a:off x="5439" y="2413897"/>
          <a:ext cx="2268838" cy="1134419"/>
        </a:xfrm>
        <a:prstGeom prst="rect">
          <a:avLst/>
        </a:prstGeom>
        <a:solidFill>
          <a:schemeClr val="accent1">
            <a:lumMod val="5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Household</a:t>
          </a:r>
        </a:p>
      </dsp:txBody>
      <dsp:txXfrm>
        <a:off x="5439" y="2413897"/>
        <a:ext cx="2268838" cy="1134419"/>
      </dsp:txXfrm>
    </dsp:sp>
    <dsp:sp modelId="{EDC10921-A3A8-42D4-9800-8CCF21B33A20}">
      <dsp:nvSpPr>
        <dsp:cNvPr id="0" name=""/>
        <dsp:cNvSpPr/>
      </dsp:nvSpPr>
      <dsp:spPr>
        <a:xfrm>
          <a:off x="2808884" y="2413897"/>
          <a:ext cx="2268838" cy="1134419"/>
        </a:xfrm>
        <a:prstGeom prst="rect">
          <a:avLst/>
        </a:prstGeom>
        <a:solidFill>
          <a:schemeClr val="accent1">
            <a:lumMod val="5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Public Places</a:t>
          </a:r>
        </a:p>
      </dsp:txBody>
      <dsp:txXfrm>
        <a:off x="2808884" y="2413897"/>
        <a:ext cx="2268838" cy="1134419"/>
      </dsp:txXfrm>
    </dsp:sp>
    <dsp:sp modelId="{93F57CEC-8425-4924-BA7D-D2F9EDC37F3B}">
      <dsp:nvSpPr>
        <dsp:cNvPr id="0" name=""/>
        <dsp:cNvSpPr/>
      </dsp:nvSpPr>
      <dsp:spPr>
        <a:xfrm>
          <a:off x="5496028" y="2413897"/>
          <a:ext cx="2268838" cy="1134419"/>
        </a:xfrm>
        <a:prstGeom prst="rect">
          <a:avLst/>
        </a:prstGeom>
        <a:solidFill>
          <a:schemeClr val="accent1">
            <a:lumMod val="5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Hospitality Industry</a:t>
          </a:r>
        </a:p>
      </dsp:txBody>
      <dsp:txXfrm>
        <a:off x="5496028" y="2413897"/>
        <a:ext cx="2268838" cy="1134419"/>
      </dsp:txXfrm>
    </dsp:sp>
    <dsp:sp modelId="{7367AA59-48D9-428C-8B56-0B9B1C940FE3}">
      <dsp:nvSpPr>
        <dsp:cNvPr id="0" name=""/>
        <dsp:cNvSpPr/>
      </dsp:nvSpPr>
      <dsp:spPr>
        <a:xfrm>
          <a:off x="8241322" y="2413897"/>
          <a:ext cx="2268838" cy="1134419"/>
        </a:xfrm>
        <a:prstGeom prst="rect">
          <a:avLst/>
        </a:prstGeom>
        <a:solidFill>
          <a:schemeClr val="accent1">
            <a:lumMod val="5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Entertainment Industry</a:t>
          </a:r>
        </a:p>
      </dsp:txBody>
      <dsp:txXfrm>
        <a:off x="8241322" y="2413897"/>
        <a:ext cx="2268838" cy="11344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74AE5-4981-40F2-8497-BE8822820747}" type="datetimeFigureOut">
              <a:rPr lang="en-IN" smtClean="0"/>
              <a:t>04-05-2018</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063693-7A3A-45C5-984D-B99821D898FE}" type="slidenum">
              <a:rPr lang="en-IN" smtClean="0"/>
              <a:t>‹#›</a:t>
            </a:fld>
            <a:endParaRPr lang="en-IN"/>
          </a:p>
        </p:txBody>
      </p:sp>
    </p:spTree>
    <p:extLst>
      <p:ext uri="{BB962C8B-B14F-4D97-AF65-F5344CB8AC3E}">
        <p14:creationId xmlns:p14="http://schemas.microsoft.com/office/powerpoint/2010/main" val="329723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D0B9B-C103-3D43-B0E7-1ECC3A06963D}"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43AF4-F242-2F40-B7F2-F17426280EAA}" type="slidenum">
              <a:rPr lang="en-US" smtClean="0"/>
              <a:t>‹#›</a:t>
            </a:fld>
            <a:endParaRPr lang="en-US"/>
          </a:p>
        </p:txBody>
      </p:sp>
    </p:spTree>
    <p:extLst>
      <p:ext uri="{BB962C8B-B14F-4D97-AF65-F5344CB8AC3E}">
        <p14:creationId xmlns:p14="http://schemas.microsoft.com/office/powerpoint/2010/main" val="105574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42296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315394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0120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56737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198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36632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92258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81839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84051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B337B2-D27F-402F-9F90-1E54C8566D01}"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91482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337B2-D27F-402F-9F90-1E54C8566D01}"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273101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B337B2-D27F-402F-9F90-1E54C8566D01}" type="datetimeFigureOut">
              <a:rPr lang="en-IN" smtClean="0"/>
              <a:t>04-05-2018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09505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337B2-D27F-402F-9F90-1E54C8566D01}"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1777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337B2-D27F-402F-9F90-1E54C8566D01}" type="datetimeFigureOut">
              <a:rPr lang="en-IN" smtClean="0"/>
              <a:t>04-05-2018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19902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B337B2-D27F-402F-9F90-1E54C8566D01}"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B30E4-7FB8-45CA-9625-041C09C599EA}" type="slidenum">
              <a:rPr lang="en-IN" smtClean="0"/>
              <a:t>‹#›</a:t>
            </a:fld>
            <a:endParaRPr lang="en-IN"/>
          </a:p>
        </p:txBody>
      </p:sp>
    </p:spTree>
    <p:extLst>
      <p:ext uri="{BB962C8B-B14F-4D97-AF65-F5344CB8AC3E}">
        <p14:creationId xmlns:p14="http://schemas.microsoft.com/office/powerpoint/2010/main" val="345362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B30E4-7FB8-45CA-9625-041C09C599EA}" type="slidenum">
              <a:rPr lang="en-IN" smtClean="0"/>
              <a:t>‹#›</a:t>
            </a:fld>
            <a:endParaRPr lang="en-IN"/>
          </a:p>
        </p:txBody>
      </p:sp>
      <p:sp>
        <p:nvSpPr>
          <p:cNvPr id="5" name="Date Placeholder 4"/>
          <p:cNvSpPr>
            <a:spLocks noGrp="1"/>
          </p:cNvSpPr>
          <p:nvPr>
            <p:ph type="dt" sz="half" idx="10"/>
          </p:nvPr>
        </p:nvSpPr>
        <p:spPr/>
        <p:txBody>
          <a:bodyPr/>
          <a:lstStyle/>
          <a:p>
            <a:fld id="{5FB337B2-D27F-402F-9F90-1E54C8566D01}" type="datetimeFigureOut">
              <a:rPr lang="en-IN" smtClean="0"/>
              <a:t>04-05-2018</a:t>
            </a:fld>
            <a:endParaRPr lang="en-IN"/>
          </a:p>
        </p:txBody>
      </p:sp>
    </p:spTree>
    <p:extLst>
      <p:ext uri="{BB962C8B-B14F-4D97-AF65-F5344CB8AC3E}">
        <p14:creationId xmlns:p14="http://schemas.microsoft.com/office/powerpoint/2010/main" val="27731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B337B2-D27F-402F-9F90-1E54C8566D01}" type="datetimeFigureOut">
              <a:rPr lang="en-IN" smtClean="0"/>
              <a:t>04-05-2018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B30E4-7FB8-45CA-9625-041C09C599EA}" type="slidenum">
              <a:rPr lang="en-IN" smtClean="0"/>
              <a:t>‹#›</a:t>
            </a:fld>
            <a:endParaRPr lang="en-IN"/>
          </a:p>
        </p:txBody>
      </p:sp>
    </p:spTree>
    <p:extLst>
      <p:ext uri="{BB962C8B-B14F-4D97-AF65-F5344CB8AC3E}">
        <p14:creationId xmlns:p14="http://schemas.microsoft.com/office/powerpoint/2010/main" val="3394268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186" y="279645"/>
            <a:ext cx="9796530" cy="3149355"/>
          </a:xfrm>
        </p:spPr>
        <p:txBody>
          <a:bodyPr>
            <a:normAutofit/>
          </a:bodyPr>
          <a:lstStyle/>
          <a:p>
            <a:r>
              <a:rPr lang="en-IN" sz="11500" dirty="0" err="1">
                <a:solidFill>
                  <a:srgbClr val="00B0F0"/>
                </a:solidFill>
                <a:latin typeface="Urban Jungle" panose="02000000000000000000" pitchFamily="50" charset="0"/>
              </a:rPr>
              <a:t>WalkOn</a:t>
            </a:r>
            <a:endParaRPr lang="en-IN" sz="11500" dirty="0">
              <a:solidFill>
                <a:srgbClr val="00B0F0"/>
              </a:solidFill>
              <a:latin typeface="Urban Jungle" panose="02000000000000000000" pitchFamily="50" charset="0"/>
            </a:endParaRPr>
          </a:p>
        </p:txBody>
      </p:sp>
      <p:sp>
        <p:nvSpPr>
          <p:cNvPr id="3" name="Subtitle 2"/>
          <p:cNvSpPr>
            <a:spLocks noGrp="1"/>
          </p:cNvSpPr>
          <p:nvPr>
            <p:ph type="subTitle" idx="1"/>
          </p:nvPr>
        </p:nvSpPr>
        <p:spPr>
          <a:xfrm>
            <a:off x="378344" y="3190875"/>
            <a:ext cx="9144000" cy="1655762"/>
          </a:xfrm>
        </p:spPr>
        <p:txBody>
          <a:bodyPr/>
          <a:lstStyle/>
          <a:p>
            <a:r>
              <a:rPr lang="en-IN" sz="2800" dirty="0">
                <a:latin typeface="Copperplate" charset="0"/>
                <a:ea typeface="Copperplate" charset="0"/>
                <a:cs typeface="Copperplate" charset="0"/>
              </a:rPr>
              <a:t>Karma in Every Step</a:t>
            </a:r>
          </a:p>
        </p:txBody>
      </p:sp>
      <p:pic>
        <p:nvPicPr>
          <p:cNvPr id="5122" name="Picture 2" descr="Image result for walking graphic"/>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846638"/>
            <a:ext cx="8932985" cy="20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1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97">
        <p15:prstTrans prst="pageCurlDouble"/>
      </p:transition>
    </mc:Choice>
    <mc:Fallback xmlns="">
      <p:transition spd="slow" advTm="409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8800" b="1" dirty="0">
                <a:solidFill>
                  <a:srgbClr val="FF0000"/>
                </a:solidFill>
                <a:latin typeface="Urban Jungle" panose="02000000000000000000" pitchFamily="50" charset="0"/>
              </a:rPr>
              <a:t>Risks</a:t>
            </a:r>
          </a:p>
        </p:txBody>
      </p:sp>
      <p:sp>
        <p:nvSpPr>
          <p:cNvPr id="3" name="Content Placeholder 2"/>
          <p:cNvSpPr>
            <a:spLocks noGrp="1"/>
          </p:cNvSpPr>
          <p:nvPr>
            <p:ph idx="1"/>
          </p:nvPr>
        </p:nvSpPr>
        <p:spPr/>
        <p:txBody>
          <a:bodyPr>
            <a:normAutofit/>
          </a:bodyPr>
          <a:lstStyle/>
          <a:p>
            <a:r>
              <a:rPr lang="en-IN" sz="4400" dirty="0"/>
              <a:t>First Time Move.</a:t>
            </a:r>
          </a:p>
          <a:p>
            <a:r>
              <a:rPr lang="en-IN" sz="4400" dirty="0"/>
              <a:t>Requires Huge Funding.</a:t>
            </a:r>
          </a:p>
          <a:p>
            <a:r>
              <a:rPr lang="en-IN" sz="4400" dirty="0"/>
              <a:t>Fast Moving Market.</a:t>
            </a:r>
          </a:p>
          <a:p>
            <a:r>
              <a:rPr lang="en-IN" sz="4400" dirty="0"/>
              <a:t>Time Consuming.</a:t>
            </a:r>
          </a:p>
          <a:p>
            <a:endParaRPr lang="en-IN" sz="4400" dirty="0"/>
          </a:p>
        </p:txBody>
      </p:sp>
    </p:spTree>
    <p:extLst>
      <p:ext uri="{BB962C8B-B14F-4D97-AF65-F5344CB8AC3E}">
        <p14:creationId xmlns:p14="http://schemas.microsoft.com/office/powerpoint/2010/main" val="2685447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27">
        <p15:prstTrans prst="pageCurlDouble"/>
      </p:transition>
    </mc:Choice>
    <mc:Fallback xmlns="">
      <p:transition spd="slow" advTm="902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928" y="285680"/>
            <a:ext cx="8596668" cy="1320800"/>
          </a:xfrm>
        </p:spPr>
        <p:txBody>
          <a:bodyPr>
            <a:normAutofit fontScale="90000"/>
          </a:bodyPr>
          <a:lstStyle/>
          <a:p>
            <a:pPr algn="ctr"/>
            <a:r>
              <a:rPr lang="en-IN" sz="4400" dirty="0">
                <a:solidFill>
                  <a:srgbClr val="00B050"/>
                </a:solidFill>
                <a:latin typeface="Urban Jungle" panose="02000000000000000000" pitchFamily="50" charset="0"/>
              </a:rPr>
              <a:t>Monetization  </a:t>
            </a:r>
            <a:r>
              <a:rPr lang="en-IN" sz="4400" dirty="0">
                <a:latin typeface="Urban Jungle" panose="02000000000000000000" pitchFamily="50" charset="0"/>
              </a:rPr>
              <a:t> Strategy</a:t>
            </a:r>
            <a:br>
              <a:rPr lang="en-IN" sz="4400" dirty="0">
                <a:latin typeface="Urban Jungle" panose="02000000000000000000" pitchFamily="50" charset="0"/>
              </a:rPr>
            </a:br>
            <a:endParaRPr lang="en-IN" sz="4400" dirty="0">
              <a:latin typeface="Urban Jungle" panose="02000000000000000000" pitchFamily="50" charset="0"/>
            </a:endParaRPr>
          </a:p>
        </p:txBody>
      </p:sp>
      <p:sp>
        <p:nvSpPr>
          <p:cNvPr id="3" name="Content Placeholder 2"/>
          <p:cNvSpPr>
            <a:spLocks noGrp="1"/>
          </p:cNvSpPr>
          <p:nvPr>
            <p:ph idx="1"/>
          </p:nvPr>
        </p:nvSpPr>
        <p:spPr>
          <a:xfrm>
            <a:off x="191086" y="1138551"/>
            <a:ext cx="10515600" cy="5318520"/>
          </a:xfrm>
        </p:spPr>
        <p:txBody>
          <a:bodyPr>
            <a:noAutofit/>
          </a:bodyPr>
          <a:lstStyle/>
          <a:p>
            <a:pPr marL="0" indent="0">
              <a:buNone/>
            </a:pPr>
            <a:r>
              <a:rPr lang="en-IN" sz="3000" b="1" i="1" dirty="0">
                <a:latin typeface="+mj-lt"/>
                <a:ea typeface="DIN Condensed" charset="0"/>
                <a:cs typeface="DIN Condensed" charset="0"/>
              </a:rPr>
              <a:t>Price Skimming-</a:t>
            </a:r>
          </a:p>
          <a:p>
            <a:pPr marL="457200" lvl="1" indent="0">
              <a:buNone/>
            </a:pPr>
            <a:r>
              <a:rPr lang="en-IN" sz="3000" dirty="0"/>
              <a:t>First Mover Advantage And High Price </a:t>
            </a:r>
          </a:p>
          <a:p>
            <a:pPr marL="0" indent="0" algn="ctr">
              <a:buNone/>
            </a:pPr>
            <a:r>
              <a:rPr lang="en-IN" sz="3000" dirty="0" err="1"/>
              <a:t>Avg</a:t>
            </a:r>
            <a:r>
              <a:rPr lang="en-IN" sz="3000" dirty="0"/>
              <a:t> Cost Per Tile </a:t>
            </a:r>
            <a:r>
              <a:rPr lang="en-IN" sz="3000" i="1" dirty="0"/>
              <a:t>Rs.6500</a:t>
            </a:r>
          </a:p>
          <a:p>
            <a:pPr marL="0" indent="0" algn="ctr">
              <a:buNone/>
            </a:pPr>
            <a:r>
              <a:rPr lang="en-IN" sz="3000" dirty="0"/>
              <a:t>Expected Future Cost- </a:t>
            </a:r>
            <a:r>
              <a:rPr lang="en-IN" sz="3000" i="1" dirty="0"/>
              <a:t>Rs.4200</a:t>
            </a:r>
          </a:p>
          <a:p>
            <a:pPr marL="0" indent="0" algn="ctr">
              <a:buNone/>
            </a:pPr>
            <a:r>
              <a:rPr lang="en-IN" sz="3000" dirty="0"/>
              <a:t>Profit Margin = </a:t>
            </a:r>
            <a:r>
              <a:rPr lang="en-IN" sz="3000" i="1" dirty="0"/>
              <a:t>53%</a:t>
            </a:r>
          </a:p>
          <a:p>
            <a:pPr marL="0" indent="0" algn="ctr">
              <a:buNone/>
            </a:pPr>
            <a:r>
              <a:rPr lang="en-IN" sz="3000" dirty="0"/>
              <a:t>Selling Price</a:t>
            </a:r>
            <a:r>
              <a:rPr lang="en-IN" sz="3000" i="1" dirty="0"/>
              <a:t>= Rs 10000</a:t>
            </a:r>
          </a:p>
          <a:p>
            <a:pPr marL="0" indent="0" algn="ctr">
              <a:buNone/>
            </a:pPr>
            <a:r>
              <a:rPr lang="en-IN" sz="3000" dirty="0"/>
              <a:t>The Tiles Measure 0.38 M X 0.38 M And Are Made From Approximately </a:t>
            </a:r>
            <a:r>
              <a:rPr lang="en-IN" sz="3000" b="1" dirty="0"/>
              <a:t>90% Recycled Materials</a:t>
            </a:r>
            <a:r>
              <a:rPr lang="en-IN" sz="3000" dirty="0"/>
              <a:t>.</a:t>
            </a:r>
          </a:p>
        </p:txBody>
      </p:sp>
    </p:spTree>
    <p:extLst>
      <p:ext uri="{BB962C8B-B14F-4D97-AF65-F5344CB8AC3E}">
        <p14:creationId xmlns:p14="http://schemas.microsoft.com/office/powerpoint/2010/main" val="3909563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076">
        <p15:prstTrans prst="pageCurlDouble"/>
      </p:transition>
    </mc:Choice>
    <mc:Fallback xmlns="">
      <p:transition spd="slow" advTm="2107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52" y="233423"/>
            <a:ext cx="10515600" cy="1325563"/>
          </a:xfrm>
        </p:spPr>
        <p:txBody>
          <a:bodyPr>
            <a:normAutofit fontScale="90000"/>
          </a:bodyPr>
          <a:lstStyle/>
          <a:p>
            <a:pPr algn="ctr"/>
            <a:r>
              <a:rPr lang="en-IN" sz="4800" dirty="0">
                <a:solidFill>
                  <a:srgbClr val="7030A0"/>
                </a:solidFill>
                <a:latin typeface="Urban Jungle" panose="02000000000000000000" pitchFamily="50" charset="0"/>
              </a:rPr>
              <a:t>Target Market </a:t>
            </a:r>
            <a:br>
              <a:rPr lang="en-IN" sz="4800" dirty="0">
                <a:solidFill>
                  <a:srgbClr val="7030A0"/>
                </a:solidFill>
                <a:latin typeface="Urban Jungle" panose="02000000000000000000" pitchFamily="50" charset="0"/>
              </a:rPr>
            </a:br>
            <a:r>
              <a:rPr lang="en-IN" sz="4800" dirty="0">
                <a:latin typeface="Urban Jungle" panose="02000000000000000000" pitchFamily="50" charset="0"/>
              </a:rPr>
              <a:t>for Piezoelectric Tiles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9063496"/>
              </p:ext>
            </p:extLst>
          </p:nvPr>
        </p:nvGraphicFramePr>
        <p:xfrm>
          <a:off x="373520" y="144644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89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044">
        <p15:prstTrans prst="pageCurlDouble"/>
      </p:transition>
    </mc:Choice>
    <mc:Fallback xmlns="">
      <p:transition spd="slow" advTm="210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solidFill>
                  <a:srgbClr val="0070C0"/>
                </a:solidFill>
                <a:latin typeface="Urban Jungle" panose="02000000000000000000" pitchFamily="50" charset="0"/>
              </a:rPr>
              <a:t>Advertising</a:t>
            </a:r>
            <a:r>
              <a:rPr lang="en-IN" sz="6000" b="1" dirty="0">
                <a:latin typeface="Urban Jungle" panose="02000000000000000000" pitchFamily="50" charset="0"/>
              </a:rPr>
              <a:t> Strategy</a:t>
            </a:r>
          </a:p>
        </p:txBody>
      </p:sp>
      <p:sp>
        <p:nvSpPr>
          <p:cNvPr id="3" name="Content Placeholder 2"/>
          <p:cNvSpPr>
            <a:spLocks noGrp="1"/>
          </p:cNvSpPr>
          <p:nvPr>
            <p:ph idx="1"/>
          </p:nvPr>
        </p:nvSpPr>
        <p:spPr/>
        <p:txBody>
          <a:bodyPr>
            <a:normAutofit fontScale="70000" lnSpcReduction="20000"/>
          </a:bodyPr>
          <a:lstStyle/>
          <a:p>
            <a:r>
              <a:rPr lang="en-IN" sz="3600" dirty="0">
                <a:latin typeface="+mj-lt"/>
              </a:rPr>
              <a:t>Part 1- Assessment</a:t>
            </a:r>
          </a:p>
          <a:p>
            <a:r>
              <a:rPr lang="en-IN" sz="3600" dirty="0">
                <a:latin typeface="+mj-lt"/>
              </a:rPr>
              <a:t>Part 2- Action</a:t>
            </a:r>
          </a:p>
          <a:p>
            <a:pPr lvl="1"/>
            <a:r>
              <a:rPr lang="en-IN" sz="3200" b="1" dirty="0">
                <a:latin typeface="+mj-lt"/>
              </a:rPr>
              <a:t> First Mover Advantage</a:t>
            </a:r>
          </a:p>
          <a:p>
            <a:r>
              <a:rPr lang="en-IN" sz="3600" dirty="0">
                <a:latin typeface="+mj-lt"/>
              </a:rPr>
              <a:t>Part 3 – Influence Strategy</a:t>
            </a:r>
          </a:p>
          <a:p>
            <a:pPr lvl="1"/>
            <a:r>
              <a:rPr lang="en-IN" sz="3200" dirty="0">
                <a:latin typeface="+mj-lt"/>
              </a:rPr>
              <a:t>Comical Ads</a:t>
            </a:r>
          </a:p>
          <a:p>
            <a:pPr lvl="1"/>
            <a:r>
              <a:rPr lang="en-IN" sz="3200" dirty="0">
                <a:latin typeface="+mj-lt"/>
              </a:rPr>
              <a:t>Brand Endorsements</a:t>
            </a:r>
          </a:p>
          <a:p>
            <a:pPr lvl="1"/>
            <a:r>
              <a:rPr lang="en-IN" sz="3200" dirty="0">
                <a:latin typeface="+mj-lt"/>
              </a:rPr>
              <a:t>Sponsorship</a:t>
            </a:r>
          </a:p>
          <a:p>
            <a:pPr lvl="1"/>
            <a:r>
              <a:rPr lang="en-IN" sz="3200" dirty="0">
                <a:latin typeface="+mj-lt"/>
              </a:rPr>
              <a:t>Branding</a:t>
            </a:r>
          </a:p>
          <a:p>
            <a:pPr lvl="1"/>
            <a:r>
              <a:rPr lang="en-IN" sz="3200" dirty="0">
                <a:latin typeface="+mj-lt"/>
              </a:rPr>
              <a:t>Labelling And Packaging</a:t>
            </a:r>
          </a:p>
        </p:txBody>
      </p:sp>
    </p:spTree>
    <p:extLst>
      <p:ext uri="{BB962C8B-B14F-4D97-AF65-F5344CB8AC3E}">
        <p14:creationId xmlns:p14="http://schemas.microsoft.com/office/powerpoint/2010/main" val="32278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6053">
        <p15:prstTrans prst="pageCurlDouble"/>
      </p:transition>
    </mc:Choice>
    <mc:Fallback xmlns="">
      <p:transition spd="slow" advTm="1605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latin typeface="Urban Jungle" panose="02000000000000000000" pitchFamily="50" charset="0"/>
              </a:rPr>
              <a:t>Electricity consumption  in  households-</a:t>
            </a:r>
          </a:p>
        </p:txBody>
      </p:sp>
      <p:sp>
        <p:nvSpPr>
          <p:cNvPr id="3" name="Content Placeholder 2"/>
          <p:cNvSpPr>
            <a:spLocks noGrp="1"/>
          </p:cNvSpPr>
          <p:nvPr>
            <p:ph idx="1"/>
          </p:nvPr>
        </p:nvSpPr>
        <p:spPr/>
        <p:txBody>
          <a:bodyPr>
            <a:normAutofit fontScale="92500" lnSpcReduction="20000"/>
          </a:bodyPr>
          <a:lstStyle/>
          <a:p>
            <a:r>
              <a:rPr lang="en-US" sz="3200" dirty="0"/>
              <a:t>The percentage of households with access to electricity has increased from </a:t>
            </a:r>
            <a:r>
              <a:rPr lang="en-US" sz="3600" b="1" i="1" u="sng" dirty="0"/>
              <a:t>55% in 200</a:t>
            </a:r>
            <a:r>
              <a:rPr lang="en-US" sz="3600" b="1" i="1" dirty="0"/>
              <a:t>1</a:t>
            </a:r>
            <a:r>
              <a:rPr lang="en-US" sz="3600" b="1" dirty="0"/>
              <a:t> </a:t>
            </a:r>
            <a:r>
              <a:rPr lang="en-US" sz="3200" dirty="0"/>
              <a:t>to more than </a:t>
            </a:r>
            <a:r>
              <a:rPr lang="en-US" sz="3600" b="1" i="1" u="sng" dirty="0"/>
              <a:t>80% in 2017</a:t>
            </a:r>
            <a:r>
              <a:rPr lang="en-US" sz="3600" dirty="0"/>
              <a:t>. </a:t>
            </a:r>
          </a:p>
          <a:p>
            <a:r>
              <a:rPr lang="en-US" sz="3200" dirty="0"/>
              <a:t>An </a:t>
            </a:r>
            <a:r>
              <a:rPr lang="en-US" sz="3200" dirty="0" err="1"/>
              <a:t>indian</a:t>
            </a:r>
            <a:r>
              <a:rPr lang="en-US" sz="3200" dirty="0"/>
              <a:t> household consumes about </a:t>
            </a:r>
            <a:r>
              <a:rPr lang="en-US" sz="3600" b="1" i="1" u="sng" dirty="0"/>
              <a:t>90 units (kWh)</a:t>
            </a:r>
            <a:r>
              <a:rPr lang="en-US" sz="3600" b="1" dirty="0"/>
              <a:t> </a:t>
            </a:r>
            <a:r>
              <a:rPr lang="en-US" sz="3200" dirty="0"/>
              <a:t>of electricity per month on an average.</a:t>
            </a:r>
          </a:p>
          <a:p>
            <a:r>
              <a:rPr lang="en-US" sz="3200" dirty="0"/>
              <a:t>Our product will complete that requirement in just few days.</a:t>
            </a:r>
          </a:p>
          <a:p>
            <a:r>
              <a:rPr lang="en-US" sz="3200" dirty="0"/>
              <a:t>Saving tons of energy</a:t>
            </a:r>
          </a:p>
        </p:txBody>
      </p:sp>
    </p:spTree>
    <p:extLst>
      <p:ext uri="{BB962C8B-B14F-4D97-AF65-F5344CB8AC3E}">
        <p14:creationId xmlns:p14="http://schemas.microsoft.com/office/powerpoint/2010/main" val="2066333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rgbClr val="C00000"/>
                </a:solidFill>
                <a:latin typeface="Urban Jungle" panose="02000000000000000000" pitchFamily="50" charset="0"/>
              </a:rPr>
              <a:t>Future </a:t>
            </a:r>
            <a:r>
              <a:rPr lang="en-IN" sz="5400" b="1" dirty="0">
                <a:latin typeface="Urban Jungle" panose="02000000000000000000" pitchFamily="50" charset="0"/>
              </a:rPr>
              <a:t>Plans</a:t>
            </a:r>
          </a:p>
        </p:txBody>
      </p:sp>
      <p:sp>
        <p:nvSpPr>
          <p:cNvPr id="3" name="Content Placeholder 2"/>
          <p:cNvSpPr>
            <a:spLocks noGrp="1"/>
          </p:cNvSpPr>
          <p:nvPr>
            <p:ph idx="1"/>
          </p:nvPr>
        </p:nvSpPr>
        <p:spPr/>
        <p:txBody>
          <a:bodyPr>
            <a:normAutofit fontScale="92500" lnSpcReduction="20000"/>
          </a:bodyPr>
          <a:lstStyle/>
          <a:p>
            <a:r>
              <a:rPr lang="en-IN" sz="4400" dirty="0"/>
              <a:t>We are hoping to partner with </a:t>
            </a:r>
            <a:r>
              <a:rPr lang="en-IN" sz="4400" dirty="0" err="1"/>
              <a:t>Govt</a:t>
            </a:r>
            <a:r>
              <a:rPr lang="en-IN" sz="4400" dirty="0"/>
              <a:t> Departments like BSES , Indian Railways etc.</a:t>
            </a:r>
          </a:p>
          <a:p>
            <a:r>
              <a:rPr lang="en-IN" sz="4400" dirty="0"/>
              <a:t>5 year Contract for supplying electricity to SEZs.</a:t>
            </a:r>
          </a:p>
          <a:p>
            <a:r>
              <a:rPr lang="en-IN" sz="4400" dirty="0"/>
              <a:t>Revenue from electricity generated from public spaces.</a:t>
            </a:r>
          </a:p>
          <a:p>
            <a:pPr marL="0" indent="0">
              <a:buNone/>
            </a:pPr>
            <a:endParaRPr lang="en-IN" sz="4400" dirty="0"/>
          </a:p>
          <a:p>
            <a:endParaRPr lang="en-IN" dirty="0"/>
          </a:p>
        </p:txBody>
      </p:sp>
    </p:spTree>
    <p:extLst>
      <p:ext uri="{BB962C8B-B14F-4D97-AF65-F5344CB8AC3E}">
        <p14:creationId xmlns:p14="http://schemas.microsoft.com/office/powerpoint/2010/main" val="1969953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582">
        <p15:prstTrans prst="pageCurlDouble"/>
      </p:transition>
    </mc:Choice>
    <mc:Fallback xmlns="">
      <p:transition spd="slow" advTm="2058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dirty="0">
                <a:solidFill>
                  <a:schemeClr val="accent2"/>
                </a:solidFill>
                <a:latin typeface="Urban Jungle" panose="02000000000000000000" pitchFamily="50" charset="0"/>
              </a:rPr>
              <a:t>Imagine</a:t>
            </a:r>
            <a:r>
              <a:rPr lang="mr-IN" sz="7200" b="1" dirty="0">
                <a:solidFill>
                  <a:schemeClr val="accent2"/>
                </a:solidFill>
                <a:latin typeface="Urban Jungle" panose="02000000000000000000" pitchFamily="50" charset="0"/>
              </a:rPr>
              <a:t>…</a:t>
            </a:r>
            <a:endParaRPr lang="en-US" sz="7200" b="1" dirty="0">
              <a:solidFill>
                <a:schemeClr val="accent2"/>
              </a:solidFill>
              <a:latin typeface="Urban Jungle" panose="02000000000000000000" pitchFamily="50" charset="0"/>
            </a:endParaRPr>
          </a:p>
        </p:txBody>
      </p:sp>
      <p:sp>
        <p:nvSpPr>
          <p:cNvPr id="3" name="Content Placeholder 2"/>
          <p:cNvSpPr>
            <a:spLocks noGrp="1"/>
          </p:cNvSpPr>
          <p:nvPr>
            <p:ph idx="1"/>
          </p:nvPr>
        </p:nvSpPr>
        <p:spPr>
          <a:xfrm>
            <a:off x="691402" y="2160589"/>
            <a:ext cx="8596668" cy="3880773"/>
          </a:xfrm>
        </p:spPr>
        <p:txBody>
          <a:bodyPr>
            <a:normAutofit fontScale="85000" lnSpcReduction="20000"/>
          </a:bodyPr>
          <a:lstStyle/>
          <a:p>
            <a:pPr marL="0" indent="0" algn="ctr">
              <a:buNone/>
            </a:pPr>
            <a:r>
              <a:rPr lang="en-US" sz="3200" dirty="0">
                <a:latin typeface="Century Gothic" panose="020B0502020202020204" pitchFamily="34" charset="0"/>
              </a:rPr>
              <a:t>Imagine if you put around </a:t>
            </a:r>
            <a:r>
              <a:rPr lang="en-US" sz="3600" b="1" dirty="0">
                <a:latin typeface="Century Gothic" panose="020B0502020202020204" pitchFamily="34" charset="0"/>
              </a:rPr>
              <a:t>10-15 tiles </a:t>
            </a:r>
            <a:r>
              <a:rPr lang="en-US" sz="3200" dirty="0">
                <a:latin typeface="Century Gothic" panose="020B0502020202020204" pitchFamily="34" charset="0"/>
              </a:rPr>
              <a:t>at the entrances of your home and in hospitals, workplaces and shopping centers at railway stations and pavements. Than how much electricity can be produced by just the simple act of walking. We just need </a:t>
            </a:r>
            <a:r>
              <a:rPr lang="en-US" sz="3600" b="1" dirty="0">
                <a:latin typeface="Century Gothic" panose="020B0502020202020204" pitchFamily="34" charset="0"/>
              </a:rPr>
              <a:t>1000 </a:t>
            </a:r>
            <a:r>
              <a:rPr lang="en-US" sz="3200" dirty="0">
                <a:latin typeface="Century Gothic" panose="020B0502020202020204" pitchFamily="34" charset="0"/>
              </a:rPr>
              <a:t>footsteps to meet the average demand of electricity. </a:t>
            </a:r>
          </a:p>
          <a:p>
            <a:pPr algn="ctr"/>
            <a:endParaRPr lang="en-US" sz="3200" dirty="0">
              <a:latin typeface="Century Gothic" panose="020B0502020202020204" pitchFamily="34" charset="0"/>
            </a:endParaRPr>
          </a:p>
          <a:p>
            <a:pPr marL="0" indent="0" algn="ctr">
              <a:buNone/>
            </a:pPr>
            <a:r>
              <a:rPr lang="en-US" sz="3200" b="1" dirty="0">
                <a:solidFill>
                  <a:srgbClr val="00B050"/>
                </a:solidFill>
                <a:latin typeface="Century Gothic" panose="020B0502020202020204" pitchFamily="34" charset="0"/>
              </a:rPr>
              <a:t> WE ARE JUST A FEW STEPS BEHIND TO </a:t>
            </a:r>
            <a:r>
              <a:rPr lang="en-US" sz="3200" b="1">
                <a:solidFill>
                  <a:srgbClr val="00B050"/>
                </a:solidFill>
                <a:latin typeface="Century Gothic" panose="020B0502020202020204" pitchFamily="34" charset="0"/>
              </a:rPr>
              <a:t>THE BRIGHTER </a:t>
            </a:r>
            <a:r>
              <a:rPr lang="en-US" sz="3200" b="1" dirty="0">
                <a:solidFill>
                  <a:srgbClr val="00B050"/>
                </a:solidFill>
                <a:latin typeface="Century Gothic" panose="020B0502020202020204" pitchFamily="34" charset="0"/>
              </a:rPr>
              <a:t>FUTURE OF OUR COUNTRY !!!</a:t>
            </a:r>
          </a:p>
          <a:p>
            <a:pPr marL="0" indent="0" algn="ctr">
              <a:buNone/>
            </a:pPr>
            <a:endParaRPr lang="en-US" sz="3200" b="1" dirty="0">
              <a:solidFill>
                <a:srgbClr val="00B050"/>
              </a:solidFill>
              <a:latin typeface="Century Gothic" panose="020B0502020202020204" pitchFamily="34" charset="0"/>
            </a:endParaRPr>
          </a:p>
        </p:txBody>
      </p:sp>
      <p:sp>
        <p:nvSpPr>
          <p:cNvPr id="4" name="Rectangle 3"/>
          <p:cNvSpPr/>
          <p:nvPr/>
        </p:nvSpPr>
        <p:spPr>
          <a:xfrm>
            <a:off x="1446461" y="6041362"/>
            <a:ext cx="6764802"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Made with love by </a:t>
            </a:r>
            <a:r>
              <a:rPr lang="en-US" sz="3200" b="0" cap="none" spc="0" dirty="0" err="1">
                <a:ln w="0"/>
                <a:solidFill>
                  <a:schemeClr val="accent1"/>
                </a:solidFill>
                <a:effectLst>
                  <a:outerShdw blurRad="38100" dist="25400" dir="5400000" algn="ctr" rotWithShape="0">
                    <a:srgbClr val="6E747A">
                      <a:alpha val="43000"/>
                    </a:srgbClr>
                  </a:outerShdw>
                </a:effectLst>
              </a:rPr>
              <a:t>Vansh</a:t>
            </a:r>
            <a:r>
              <a:rPr lang="en-US" sz="3200" b="0" cap="none" spc="0" dirty="0">
                <a:ln w="0"/>
                <a:solidFill>
                  <a:schemeClr val="accent1"/>
                </a:solidFill>
                <a:effectLst>
                  <a:outerShdw blurRad="38100" dist="25400" dir="5400000" algn="ctr" rotWithShape="0">
                    <a:srgbClr val="6E747A">
                      <a:alpha val="43000"/>
                    </a:srgbClr>
                  </a:outerShdw>
                </a:effectLst>
              </a:rPr>
              <a:t> Bharadwaj</a:t>
            </a:r>
          </a:p>
        </p:txBody>
      </p:sp>
    </p:spTree>
    <p:extLst>
      <p:ext uri="{BB962C8B-B14F-4D97-AF65-F5344CB8AC3E}">
        <p14:creationId xmlns:p14="http://schemas.microsoft.com/office/powerpoint/2010/main" val="3469559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30" y="189041"/>
            <a:ext cx="10515600" cy="978574"/>
          </a:xfrm>
        </p:spPr>
        <p:txBody>
          <a:bodyPr>
            <a:normAutofit/>
          </a:bodyPr>
          <a:lstStyle/>
          <a:p>
            <a:r>
              <a:rPr lang="en-IN" sz="5400" dirty="0">
                <a:latin typeface="Urban Jungle" panose="02000000000000000000" pitchFamily="50" charset="0"/>
                <a:ea typeface="Helvetica" charset="0"/>
                <a:cs typeface="Helvetica" charset="0"/>
              </a:rPr>
              <a:t>What is </a:t>
            </a:r>
            <a:r>
              <a:rPr lang="en-IN" sz="5400" dirty="0" err="1">
                <a:solidFill>
                  <a:srgbClr val="00B0F0"/>
                </a:solidFill>
                <a:latin typeface="Urban Jungle" panose="02000000000000000000" pitchFamily="50" charset="0"/>
              </a:rPr>
              <a:t>WalkOn</a:t>
            </a:r>
            <a:r>
              <a:rPr lang="en-IN" sz="5400" dirty="0">
                <a:solidFill>
                  <a:srgbClr val="00B0F0"/>
                </a:solidFill>
                <a:latin typeface="Urban Jungle" panose="02000000000000000000" pitchFamily="50" charset="0"/>
                <a:cs typeface="Helvetica" charset="0"/>
              </a:rPr>
              <a:t> </a:t>
            </a:r>
            <a:r>
              <a:rPr lang="en-IN" sz="5400" dirty="0">
                <a:solidFill>
                  <a:srgbClr val="00B0F0"/>
                </a:solidFill>
                <a:latin typeface="Arial Black" panose="020B0A04020102020204" pitchFamily="34" charset="0"/>
                <a:cs typeface="Helvetica" charset="0"/>
              </a:rPr>
              <a:t>?</a:t>
            </a:r>
            <a:endParaRPr lang="en-IN" sz="5400" dirty="0">
              <a:latin typeface="Arial Black" panose="020B0A04020102020204" pitchFamily="34" charset="0"/>
              <a:ea typeface="Helvetica" charset="0"/>
              <a:cs typeface="Helvetica" charset="0"/>
            </a:endParaRPr>
          </a:p>
        </p:txBody>
      </p:sp>
      <p:sp>
        <p:nvSpPr>
          <p:cNvPr id="3" name="Content Placeholder 2"/>
          <p:cNvSpPr>
            <a:spLocks noGrp="1"/>
          </p:cNvSpPr>
          <p:nvPr>
            <p:ph idx="1"/>
          </p:nvPr>
        </p:nvSpPr>
        <p:spPr>
          <a:xfrm>
            <a:off x="348804" y="1252023"/>
            <a:ext cx="10515600" cy="4351338"/>
          </a:xfrm>
        </p:spPr>
        <p:txBody>
          <a:bodyPr/>
          <a:lstStyle/>
          <a:p>
            <a:r>
              <a:rPr lang="en-IN" sz="3200" dirty="0"/>
              <a:t>15*15 Piezoelectric tile.</a:t>
            </a:r>
          </a:p>
          <a:p>
            <a:r>
              <a:rPr lang="en-IN" sz="3200" dirty="0"/>
              <a:t>Uses Vibrations to generate electricity.</a:t>
            </a:r>
          </a:p>
          <a:p>
            <a:r>
              <a:rPr lang="en-IN" sz="3200" dirty="0"/>
              <a:t>Used in flooring.</a:t>
            </a:r>
          </a:p>
          <a:p>
            <a:r>
              <a:rPr lang="en-IN" sz="3200" dirty="0"/>
              <a:t>Textures Available - Ceramic, Onyx etc.</a:t>
            </a:r>
          </a:p>
          <a:p>
            <a:r>
              <a:rPr lang="en-IN" sz="3200" dirty="0"/>
              <a:t>Produces 20 watts of power per step.</a:t>
            </a:r>
            <a:endParaRPr lang="en-IN" dirty="0"/>
          </a:p>
          <a:p>
            <a:endParaRPr lang="en-IN" dirty="0"/>
          </a:p>
          <a:p>
            <a:endParaRPr lang="en-IN" dirty="0"/>
          </a:p>
        </p:txBody>
      </p:sp>
      <p:pic>
        <p:nvPicPr>
          <p:cNvPr id="2050" name="Picture 2" descr="https://www.erzurumbayilik.com/img/erzurumbayilik/pavegen-tile-at-work-728-x-48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1652" y="4534219"/>
            <a:ext cx="2917412" cy="1998481"/>
          </a:xfrm>
          <a:prstGeom prst="rect">
            <a:avLst/>
          </a:prstGeom>
          <a:ln w="127000" cap="sq">
            <a:solidFill>
              <a:srgbClr val="0070C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result for piezoelectric t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816" y="4534219"/>
            <a:ext cx="2917411" cy="1998481"/>
          </a:xfrm>
          <a:prstGeom prst="rect">
            <a:avLst/>
          </a:prstGeom>
          <a:ln w="127000" cap="sq">
            <a:solidFill>
              <a:srgbClr val="0070C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922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981">
        <p15:prstTrans prst="pageCurlDouble"/>
      </p:transition>
    </mc:Choice>
    <mc:Fallback xmlns="">
      <p:transition spd="slow" advTm="2098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2F18-6A23-4ABE-BDDD-0F9269D29F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22DDF8-4EF0-44C9-8733-E960B058BCD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7F815211-D60E-45D6-801E-50D68D9A0509}"/>
              </a:ext>
            </a:extLst>
          </p:cNvPr>
          <p:cNvSpPr/>
          <p:nvPr/>
        </p:nvSpPr>
        <p:spPr>
          <a:xfrm>
            <a:off x="0" y="0"/>
            <a:ext cx="121920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age result for piezoelectric tiles">
            <a:extLst>
              <a:ext uri="{FF2B5EF4-FFF2-40B4-BE49-F238E27FC236}">
                <a16:creationId xmlns:a16="http://schemas.microsoft.com/office/drawing/2014/main" id="{9316D02A-1DAD-44CC-A03A-87A9DCD30CB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74" y="70338"/>
            <a:ext cx="11996319" cy="6759526"/>
          </a:xfrm>
          <a:prstGeom prst="rect">
            <a:avLst/>
          </a:prstGeom>
          <a:ln w="127000" cap="sq">
            <a:no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9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42" y="116489"/>
            <a:ext cx="10515600" cy="1325563"/>
          </a:xfrm>
        </p:spPr>
        <p:txBody>
          <a:bodyPr>
            <a:normAutofit/>
          </a:bodyPr>
          <a:lstStyle/>
          <a:p>
            <a:r>
              <a:rPr lang="en-IN" sz="6600" dirty="0">
                <a:latin typeface="Urban Jungle" panose="02000000000000000000" pitchFamily="50" charset="0"/>
              </a:rPr>
              <a:t>Why </a:t>
            </a:r>
            <a:r>
              <a:rPr lang="en-IN" sz="6600" dirty="0" err="1">
                <a:solidFill>
                  <a:srgbClr val="00B0F0"/>
                </a:solidFill>
                <a:latin typeface="Urban Jungle" panose="02000000000000000000" pitchFamily="50" charset="0"/>
              </a:rPr>
              <a:t>WalkOn</a:t>
            </a:r>
            <a:r>
              <a:rPr lang="en-IN" sz="6600" dirty="0">
                <a:solidFill>
                  <a:srgbClr val="00B0F0"/>
                </a:solidFill>
                <a:latin typeface="Berlin Sans FB" panose="020E0602020502020306" pitchFamily="34" charset="0"/>
              </a:rPr>
              <a:t> </a:t>
            </a:r>
            <a:r>
              <a:rPr lang="en-IN" sz="6600" dirty="0"/>
              <a:t>?</a:t>
            </a:r>
          </a:p>
        </p:txBody>
      </p:sp>
      <p:sp>
        <p:nvSpPr>
          <p:cNvPr id="3" name="Content Placeholder 2"/>
          <p:cNvSpPr>
            <a:spLocks noGrp="1"/>
          </p:cNvSpPr>
          <p:nvPr>
            <p:ph idx="1"/>
          </p:nvPr>
        </p:nvSpPr>
        <p:spPr>
          <a:xfrm>
            <a:off x="154705" y="1442052"/>
            <a:ext cx="8328113" cy="3115880"/>
          </a:xfrm>
        </p:spPr>
        <p:txBody>
          <a:bodyPr/>
          <a:lstStyle/>
          <a:p>
            <a:r>
              <a:rPr lang="en-IN" sz="3200" dirty="0"/>
              <a:t>Most Common Form of Movement-Walking</a:t>
            </a:r>
          </a:p>
          <a:p>
            <a:r>
              <a:rPr lang="en-IN" sz="3200" dirty="0"/>
              <a:t>Pollution Free.</a:t>
            </a:r>
          </a:p>
          <a:p>
            <a:r>
              <a:rPr lang="en-IN" sz="3200" dirty="0"/>
              <a:t>Low Maintenance.</a:t>
            </a:r>
          </a:p>
          <a:p>
            <a:r>
              <a:rPr lang="en-IN" sz="3200" dirty="0"/>
              <a:t>Easy Replacement.</a:t>
            </a:r>
          </a:p>
          <a:p>
            <a:r>
              <a:rPr lang="en-IN" sz="3200" dirty="0"/>
              <a:t>Provides Green Energy.</a:t>
            </a:r>
          </a:p>
          <a:p>
            <a:pPr marL="0" indent="0">
              <a:buNone/>
            </a:pPr>
            <a:endParaRPr lang="en-IN" sz="3200" dirty="0"/>
          </a:p>
          <a:p>
            <a:endParaRPr lang="en-IN" dirty="0"/>
          </a:p>
          <a:p>
            <a:endParaRPr lang="en-IN" dirty="0"/>
          </a:p>
          <a:p>
            <a:endParaRPr lang="en-IN" dirty="0"/>
          </a:p>
        </p:txBody>
      </p:sp>
      <p:sp>
        <p:nvSpPr>
          <p:cNvPr id="4" name="Up Arrow 3"/>
          <p:cNvSpPr/>
          <p:nvPr/>
        </p:nvSpPr>
        <p:spPr>
          <a:xfrm>
            <a:off x="997057" y="5355520"/>
            <a:ext cx="566670" cy="6825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 Arrow 6"/>
          <p:cNvSpPr/>
          <p:nvPr/>
        </p:nvSpPr>
        <p:spPr>
          <a:xfrm>
            <a:off x="3577125" y="5378774"/>
            <a:ext cx="566670" cy="6825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68499" y="1854558"/>
            <a:ext cx="184731" cy="369332"/>
          </a:xfrm>
          <a:prstGeom prst="rect">
            <a:avLst/>
          </a:prstGeom>
          <a:noFill/>
        </p:spPr>
        <p:txBody>
          <a:bodyPr wrap="none" rtlCol="0">
            <a:spAutoFit/>
          </a:bodyPr>
          <a:lstStyle/>
          <a:p>
            <a:endParaRPr lang="en-IN" dirty="0"/>
          </a:p>
        </p:txBody>
      </p:sp>
      <p:sp>
        <p:nvSpPr>
          <p:cNvPr id="6" name="TextBox 5"/>
          <p:cNvSpPr txBox="1"/>
          <p:nvPr/>
        </p:nvSpPr>
        <p:spPr>
          <a:xfrm>
            <a:off x="1493949" y="5549025"/>
            <a:ext cx="3477296" cy="523220"/>
          </a:xfrm>
          <a:prstGeom prst="rect">
            <a:avLst/>
          </a:prstGeom>
          <a:noFill/>
        </p:spPr>
        <p:txBody>
          <a:bodyPr wrap="square" rtlCol="0">
            <a:spAutoFit/>
          </a:bodyPr>
          <a:lstStyle/>
          <a:p>
            <a:r>
              <a:rPr lang="en-IN" sz="2800" b="1" dirty="0"/>
              <a:t>Movement =</a:t>
            </a:r>
          </a:p>
        </p:txBody>
      </p:sp>
      <p:sp>
        <p:nvSpPr>
          <p:cNvPr id="11" name="TextBox 10"/>
          <p:cNvSpPr txBox="1"/>
          <p:nvPr/>
        </p:nvSpPr>
        <p:spPr>
          <a:xfrm>
            <a:off x="4143795" y="5580948"/>
            <a:ext cx="3477296" cy="523220"/>
          </a:xfrm>
          <a:prstGeom prst="rect">
            <a:avLst/>
          </a:prstGeom>
          <a:noFill/>
        </p:spPr>
        <p:txBody>
          <a:bodyPr wrap="square" rtlCol="0">
            <a:spAutoFit/>
          </a:bodyPr>
          <a:lstStyle/>
          <a:p>
            <a:r>
              <a:rPr lang="en-IN" sz="2800" b="1" dirty="0"/>
              <a:t>Energy</a:t>
            </a: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28284" y="1885124"/>
            <a:ext cx="2918231" cy="2890822"/>
          </a:xfrm>
          <a:prstGeom prst="rect">
            <a:avLst/>
          </a:prstGeom>
        </p:spPr>
      </p:pic>
    </p:spTree>
    <p:extLst>
      <p:ext uri="{BB962C8B-B14F-4D97-AF65-F5344CB8AC3E}">
        <p14:creationId xmlns:p14="http://schemas.microsoft.com/office/powerpoint/2010/main" val="3893414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6005">
        <p15:prstTrans prst="pageCurlDouble"/>
      </p:transition>
    </mc:Choice>
    <mc:Fallback xmlns="">
      <p:transition spd="slow" advTm="1600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02" y="400060"/>
            <a:ext cx="10515600" cy="1325563"/>
          </a:xfrm>
        </p:spPr>
        <p:txBody>
          <a:bodyPr>
            <a:normAutofit/>
          </a:bodyPr>
          <a:lstStyle/>
          <a:p>
            <a:r>
              <a:rPr lang="en-IN" sz="5400" dirty="0"/>
              <a:t>Where </a:t>
            </a:r>
            <a:r>
              <a:rPr lang="en-IN" sz="5400" dirty="0" err="1">
                <a:solidFill>
                  <a:srgbClr val="00B0F0"/>
                </a:solidFill>
                <a:latin typeface="Berlin Sans FB" panose="020E0602020502020306" pitchFamily="34" charset="0"/>
              </a:rPr>
              <a:t>WalkOn</a:t>
            </a:r>
            <a:r>
              <a:rPr lang="en-IN" sz="5400" dirty="0">
                <a:solidFill>
                  <a:srgbClr val="00B0F0"/>
                </a:solidFill>
                <a:latin typeface="Berlin Sans FB" panose="020E0602020502020306" pitchFamily="34" charset="0"/>
              </a:rPr>
              <a:t> </a:t>
            </a:r>
            <a:r>
              <a:rPr lang="en-IN" sz="5400" dirty="0"/>
              <a:t>?</a:t>
            </a:r>
          </a:p>
        </p:txBody>
      </p:sp>
      <p:sp>
        <p:nvSpPr>
          <p:cNvPr id="3" name="Content Placeholder 2"/>
          <p:cNvSpPr>
            <a:spLocks noGrp="1"/>
          </p:cNvSpPr>
          <p:nvPr>
            <p:ph idx="1"/>
          </p:nvPr>
        </p:nvSpPr>
        <p:spPr>
          <a:xfrm>
            <a:off x="232727" y="1520622"/>
            <a:ext cx="11762637" cy="4950521"/>
          </a:xfrm>
        </p:spPr>
        <p:txBody>
          <a:bodyPr>
            <a:normAutofit/>
          </a:bodyPr>
          <a:lstStyle/>
          <a:p>
            <a:r>
              <a:rPr lang="en-IN" sz="2400" dirty="0"/>
              <a:t>Power Generating Sidewalks.</a:t>
            </a:r>
          </a:p>
          <a:p>
            <a:r>
              <a:rPr lang="en-IN" sz="2400" dirty="0"/>
              <a:t>Gyms.</a:t>
            </a:r>
          </a:p>
          <a:p>
            <a:r>
              <a:rPr lang="en-IN" sz="2400" dirty="0"/>
              <a:t>Workplaces.</a:t>
            </a:r>
          </a:p>
          <a:p>
            <a:r>
              <a:rPr lang="en-IN" sz="2400" dirty="0"/>
              <a:t>Schools &amp; Colleges.</a:t>
            </a:r>
          </a:p>
          <a:p>
            <a:r>
              <a:rPr lang="en-IN" sz="2400" dirty="0"/>
              <a:t>Parking.</a:t>
            </a:r>
          </a:p>
          <a:p>
            <a:r>
              <a:rPr lang="en-IN" sz="2400" dirty="0"/>
              <a:t>Entrances of Malls, Hospitals, etc.</a:t>
            </a:r>
          </a:p>
        </p:txBody>
      </p:sp>
      <p:pic>
        <p:nvPicPr>
          <p:cNvPr id="7172" name="Picture 4" descr="Image result for piezoelectric t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366" y="1872308"/>
            <a:ext cx="6767739" cy="36531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8499" y="1854558"/>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69834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6071">
        <p15:prstTrans prst="pageCurlDouble"/>
      </p:transition>
    </mc:Choice>
    <mc:Fallback xmlns="">
      <p:transition spd="slow" advTm="1607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971" y="459746"/>
            <a:ext cx="10515600" cy="1325563"/>
          </a:xfrm>
        </p:spPr>
        <p:txBody>
          <a:bodyPr>
            <a:normAutofit/>
          </a:bodyPr>
          <a:lstStyle/>
          <a:p>
            <a:r>
              <a:rPr lang="en-IN" sz="5400" dirty="0"/>
              <a:t>Marketing Strategy for </a:t>
            </a:r>
            <a:r>
              <a:rPr lang="en-IN" sz="5400" dirty="0" err="1">
                <a:solidFill>
                  <a:srgbClr val="00B0F0"/>
                </a:solidFill>
                <a:latin typeface="Berlin Sans FB" panose="020E0602020502020306" pitchFamily="34" charset="0"/>
              </a:rPr>
              <a:t>WalkOn</a:t>
            </a:r>
            <a:r>
              <a:rPr lang="en-IN" sz="5400" dirty="0">
                <a:solidFill>
                  <a:srgbClr val="00B0F0"/>
                </a:solidFill>
                <a:latin typeface="Berlin Sans FB" panose="020E0602020502020306" pitchFamily="34" charset="0"/>
              </a:rPr>
              <a:t> </a:t>
            </a:r>
            <a:r>
              <a:rPr lang="en-IN" sz="5400" dirty="0"/>
              <a:t>?</a:t>
            </a:r>
          </a:p>
        </p:txBody>
      </p:sp>
      <p:sp>
        <p:nvSpPr>
          <p:cNvPr id="3" name="Content Placeholder 2"/>
          <p:cNvSpPr>
            <a:spLocks noGrp="1"/>
          </p:cNvSpPr>
          <p:nvPr>
            <p:ph idx="1"/>
          </p:nvPr>
        </p:nvSpPr>
        <p:spPr>
          <a:xfrm>
            <a:off x="168499" y="2121839"/>
            <a:ext cx="10515600" cy="4351338"/>
          </a:xfrm>
        </p:spPr>
        <p:txBody>
          <a:bodyPr/>
          <a:lstStyle/>
          <a:p>
            <a:endParaRPr lang="en-IN" dirty="0"/>
          </a:p>
          <a:p>
            <a:endParaRPr lang="en-IN" dirty="0"/>
          </a:p>
          <a:p>
            <a:endParaRPr lang="en-IN" dirty="0"/>
          </a:p>
        </p:txBody>
      </p:sp>
      <p:sp>
        <p:nvSpPr>
          <p:cNvPr id="5" name="TextBox 4"/>
          <p:cNvSpPr txBox="1"/>
          <p:nvPr/>
        </p:nvSpPr>
        <p:spPr>
          <a:xfrm>
            <a:off x="168499" y="1854558"/>
            <a:ext cx="184731" cy="369332"/>
          </a:xfrm>
          <a:prstGeom prst="rect">
            <a:avLst/>
          </a:prstGeom>
          <a:noFill/>
        </p:spPr>
        <p:txBody>
          <a:bodyPr wrap="none" rtlCol="0">
            <a:spAutoFit/>
          </a:bodyPr>
          <a:lstStyle/>
          <a:p>
            <a:endParaRPr lang="en-IN" dirty="0"/>
          </a:p>
        </p:txBody>
      </p:sp>
      <p:sp>
        <p:nvSpPr>
          <p:cNvPr id="4" name="TextBox 3"/>
          <p:cNvSpPr txBox="1"/>
          <p:nvPr/>
        </p:nvSpPr>
        <p:spPr>
          <a:xfrm>
            <a:off x="4160713" y="1562170"/>
            <a:ext cx="7474858" cy="584775"/>
          </a:xfrm>
          <a:prstGeom prst="rect">
            <a:avLst/>
          </a:prstGeom>
          <a:noFill/>
        </p:spPr>
        <p:txBody>
          <a:bodyPr wrap="square" rtlCol="0">
            <a:spAutoFit/>
          </a:bodyPr>
          <a:lstStyle/>
          <a:p>
            <a:r>
              <a:rPr lang="en-IN" sz="3200" dirty="0">
                <a:latin typeface="+mj-lt"/>
              </a:rPr>
              <a:t>P.S. Food for Sharks</a:t>
            </a:r>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56" y="2419445"/>
            <a:ext cx="4386394" cy="32897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931"/>
          <a:stretch/>
        </p:blipFill>
        <p:spPr bwMode="auto">
          <a:xfrm>
            <a:off x="5593007" y="2483475"/>
            <a:ext cx="3855357" cy="335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08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201">
        <p15:prstTrans prst="pageCurlDouble"/>
      </p:transition>
    </mc:Choice>
    <mc:Fallback xmlns="">
      <p:transition spd="slow" advTm="32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prindia.org/sites/default/files/news/1_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6940" y="1237953"/>
            <a:ext cx="10982178" cy="546792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80645" y="294787"/>
            <a:ext cx="10515600" cy="1325563"/>
          </a:xfrm>
        </p:spPr>
        <p:txBody>
          <a:bodyPr/>
          <a:lstStyle/>
          <a:p>
            <a:r>
              <a:rPr lang="en-US" b="1" dirty="0">
                <a:solidFill>
                  <a:schemeClr val="accent4">
                    <a:lumMod val="50000"/>
                  </a:schemeClr>
                </a:solidFill>
                <a:latin typeface="Urban Jungle" panose="02000000000000000000" pitchFamily="50" charset="0"/>
              </a:rPr>
              <a:t>Electricity</a:t>
            </a:r>
            <a:r>
              <a:rPr lang="en-US" b="1" dirty="0">
                <a:latin typeface="Urban Jungle" panose="02000000000000000000" pitchFamily="50" charset="0"/>
              </a:rPr>
              <a:t> Consumption in India </a:t>
            </a:r>
          </a:p>
        </p:txBody>
      </p:sp>
    </p:spTree>
    <p:extLst>
      <p:ext uri="{BB962C8B-B14F-4D97-AF65-F5344CB8AC3E}">
        <p14:creationId xmlns:p14="http://schemas.microsoft.com/office/powerpoint/2010/main" val="230876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accent4">
                    <a:lumMod val="50000"/>
                  </a:schemeClr>
                </a:solidFill>
                <a:latin typeface="Urban Jungle" panose="02000000000000000000" pitchFamily="50" charset="0"/>
              </a:rPr>
              <a:t>Piezoelectric </a:t>
            </a:r>
            <a:r>
              <a:rPr lang="en-IN" sz="4400" b="1" dirty="0">
                <a:latin typeface="Urban Jungle" panose="02000000000000000000" pitchFamily="50" charset="0"/>
              </a:rPr>
              <a:t>Devices Market</a:t>
            </a: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2382883764"/>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516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449">
        <p15:prstTrans prst="pageCurlDouble"/>
      </p:transition>
    </mc:Choice>
    <mc:Fallback xmlns="">
      <p:transition spd="slow" advTm="844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lumMod val="50000"/>
                  </a:schemeClr>
                </a:solidFill>
                <a:latin typeface="Urban Jungle" panose="02000000000000000000" pitchFamily="50" charset="0"/>
              </a:rPr>
              <a:t>Piezoelectric   </a:t>
            </a:r>
            <a:r>
              <a:rPr lang="en-IN" dirty="0">
                <a:latin typeface="Urban Jungle" panose="02000000000000000000" pitchFamily="50" charset="0"/>
              </a:rPr>
              <a:t>Devices Demand</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184866873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005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339">
        <p15:prstTrans prst="pageCurlDouble"/>
      </p:transition>
    </mc:Choice>
    <mc:Fallback xmlns="">
      <p:transition spd="slow" advTm="8339">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689</TotalTime>
  <Words>370</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Arial Black</vt:lpstr>
      <vt:lpstr>Berlin Sans FB</vt:lpstr>
      <vt:lpstr>Calibri</vt:lpstr>
      <vt:lpstr>Century Gothic</vt:lpstr>
      <vt:lpstr>Copperplate</vt:lpstr>
      <vt:lpstr>DIN Condensed</vt:lpstr>
      <vt:lpstr>Helvetica</vt:lpstr>
      <vt:lpstr>Mangal</vt:lpstr>
      <vt:lpstr>Trebuchet MS</vt:lpstr>
      <vt:lpstr>Urban Jungle</vt:lpstr>
      <vt:lpstr>Wingdings 3</vt:lpstr>
      <vt:lpstr>Facet</vt:lpstr>
      <vt:lpstr>WalkOn</vt:lpstr>
      <vt:lpstr>What is WalkOn ?</vt:lpstr>
      <vt:lpstr>PowerPoint Presentation</vt:lpstr>
      <vt:lpstr>Why WalkOn ?</vt:lpstr>
      <vt:lpstr>Where WalkOn ?</vt:lpstr>
      <vt:lpstr>Marketing Strategy for WalkOn ?</vt:lpstr>
      <vt:lpstr>Electricity Consumption in India </vt:lpstr>
      <vt:lpstr>Piezoelectric Devices Market</vt:lpstr>
      <vt:lpstr>Piezoelectric   Devices Demand</vt:lpstr>
      <vt:lpstr>Risks</vt:lpstr>
      <vt:lpstr>Monetization   Strategy </vt:lpstr>
      <vt:lpstr>Target Market  for Piezoelectric Tiles</vt:lpstr>
      <vt:lpstr>Advertising Strategy</vt:lpstr>
      <vt:lpstr>Electricity consumption  in  households-</vt:lpstr>
      <vt:lpstr>Future Plans</vt:lpstr>
      <vt:lpstr>Imagine…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WalkOn</dc:title>
  <dc:creator>#2</dc:creator>
  <cp:lastModifiedBy>class3c</cp:lastModifiedBy>
  <cp:revision>49</cp:revision>
  <dcterms:created xsi:type="dcterms:W3CDTF">2017-08-23T03:44:04Z</dcterms:created>
  <dcterms:modified xsi:type="dcterms:W3CDTF">2018-05-04T07:55:21Z</dcterms:modified>
</cp:coreProperties>
</file>