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23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99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1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852" y="2453326"/>
            <a:ext cx="7315200" cy="1825096"/>
          </a:xfrm>
        </p:spPr>
        <p:txBody>
          <a:bodyPr>
            <a:noAutofit/>
          </a:bodyPr>
          <a:lstStyle/>
          <a:p>
            <a:r>
              <a:rPr sz="4400" dirty="0"/>
              <a:t>Predictive Analytics in Healthcare: Trends, Opportunities, and Strategic Recommendations for Cotiviti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406" y="4979709"/>
            <a:ext cx="6400800" cy="1752600"/>
          </a:xfrm>
        </p:spPr>
        <p:txBody>
          <a:bodyPr>
            <a:normAutofit/>
          </a:bodyPr>
          <a:lstStyle/>
          <a:p>
            <a:r>
              <a:rPr dirty="0"/>
              <a:t>A Strategic Overview</a:t>
            </a:r>
          </a:p>
          <a:p>
            <a:r>
              <a:rPr dirty="0"/>
              <a:t>Presented by:</a:t>
            </a:r>
            <a:r>
              <a:rPr lang="en-US" sz="15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“INTERN - Mohamed Barrie – ECPI University</a:t>
            </a:r>
            <a:endParaRPr sz="1500" dirty="0"/>
          </a:p>
          <a:p>
            <a:r>
              <a:rPr dirty="0"/>
              <a:t>Date: </a:t>
            </a:r>
            <a:r>
              <a:rPr lang="en-US" dirty="0"/>
              <a:t>8/14/2024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 predictive analytics in healthcare.</a:t>
            </a:r>
          </a:p>
          <a:p>
            <a:r>
              <a:t>• Explain its importance in modern healthcare.</a:t>
            </a:r>
          </a:p>
          <a:p>
            <a:r>
              <a:t>• Brief overview of the topics covered in the presentation.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in Predictive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Growing adoption of predictive analytics.</a:t>
            </a:r>
          </a:p>
          <a:p>
            <a:r>
              <a:t>• Integration with Electronic Health Records (EHRs).</a:t>
            </a:r>
          </a:p>
          <a:p>
            <a:r>
              <a:t>• AI-driven predictive models.</a:t>
            </a:r>
          </a:p>
          <a:p>
            <a:r>
              <a:t>• Shift towards value-based care.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Opportunities in Predictive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Improvement of patient outcomes through early intervention.</a:t>
            </a:r>
          </a:p>
          <a:p>
            <a:r>
              <a:t>• Personalized treatment plans.</a:t>
            </a:r>
          </a:p>
          <a:p>
            <a:r>
              <a:t>• Operational efficiencies and optimized resource allocation.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privacy and security concerns.</a:t>
            </a:r>
          </a:p>
          <a:p>
            <a:r>
              <a:t>• Potential for biased algorithms.</a:t>
            </a:r>
          </a:p>
          <a:p>
            <a:r>
              <a:t>• Challenges in maintaining equitable care outcomes.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Strategic Recommendations for Cotiviti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Invest in advanced analytics platforms.</a:t>
            </a:r>
          </a:p>
          <a:p>
            <a:r>
              <a:t>• Develop partnerships with AI and data analytics companies.</a:t>
            </a:r>
          </a:p>
          <a:p>
            <a:r>
              <a:t>• Prioritize data governance frameworks.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 of staying at the forefront of predictive analytics.</a:t>
            </a:r>
          </a:p>
          <a:p>
            <a:r>
              <a:t>• Reiterate the potential benefits for Cotiviti.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77971"/>
            <a:ext cx="7955280" cy="4585669"/>
          </a:xfrm>
        </p:spPr>
        <p:txBody>
          <a:bodyPr>
            <a:noAutofit/>
          </a:bodyPr>
          <a:lstStyle/>
          <a:p>
            <a:r>
              <a:rPr sz="2800" dirty="0"/>
              <a:t>1. Bates, D. W., Saria, S., Ohno-Machado, L., Shah, A., &amp; Escobar, G. (2014). Big data in health care: using analytics to identify and manage high-risk and high-cost patients. Health Affairs, 33(7), 1123-1131.</a:t>
            </a:r>
          </a:p>
          <a:p>
            <a:r>
              <a:rPr sz="2800" dirty="0"/>
              <a:t>2. Beam, A. L., &amp; </a:t>
            </a:r>
            <a:r>
              <a:rPr sz="2800" dirty="0" err="1"/>
              <a:t>Kohane</a:t>
            </a:r>
            <a:r>
              <a:rPr sz="2800" dirty="0"/>
              <a:t>, I. S. (2018). Big data and machine learning in health care. JAMA, 319(13), 1317-1318.</a:t>
            </a:r>
          </a:p>
          <a:p>
            <a:r>
              <a:rPr sz="2800" dirty="0"/>
              <a:t>3. Obermeyer, Z., &amp; Emanuel, E. J. (2016). Predicting the future—big data, machine learning, and clinical medicine. The New England Journal of Medicine, 375(13), 1216.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313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Predictive Analytics in Healthcare: Trends, Opportunities, and Strategic Recommendations for Cotiviti</vt:lpstr>
      <vt:lpstr>Introduction</vt:lpstr>
      <vt:lpstr>Trends in Predictive Analytics</vt:lpstr>
      <vt:lpstr>Opportunities in Predictive Analytics</vt:lpstr>
      <vt:lpstr>Threats and Challenges</vt:lpstr>
      <vt:lpstr>Strategic Recommendations for Cotiviti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Mohamed Barrie</cp:lastModifiedBy>
  <cp:revision>4</cp:revision>
  <dcterms:created xsi:type="dcterms:W3CDTF">2013-01-27T09:14:16Z</dcterms:created>
  <dcterms:modified xsi:type="dcterms:W3CDTF">2024-08-14T17:58:20Z</dcterms:modified>
  <cp:category/>
</cp:coreProperties>
</file>