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 id="2147483774" r:id="rId2"/>
  </p:sldMasterIdLst>
  <p:sldIdLst>
    <p:sldId id="256" r:id="rId3"/>
    <p:sldId id="257" r:id="rId4"/>
    <p:sldId id="258" r:id="rId5"/>
    <p:sldId id="259" r:id="rId6"/>
    <p:sldId id="260" r:id="rId7"/>
    <p:sldId id="261" r:id="rId8"/>
    <p:sldId id="262" r:id="rId9"/>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78" autoAdjust="0"/>
    <p:restoredTop sz="94673" autoAdjust="0"/>
  </p:normalViewPr>
  <p:slideViewPr>
    <p:cSldViewPr>
      <p:cViewPr varScale="1">
        <p:scale>
          <a:sx n="108" d="100"/>
          <a:sy n="108" d="100"/>
        </p:scale>
        <p:origin x="42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1B92B3C-AB21-463E-A508-3FC214B3D394}" type="datetimeFigureOut">
              <a:rPr lang="ar-EG" smtClean="0"/>
              <a:t>25/03/1441</a:t>
            </a:fld>
            <a:endParaRPr lang="ar-EG"/>
          </a:p>
        </p:txBody>
      </p:sp>
      <p:sp>
        <p:nvSpPr>
          <p:cNvPr id="19" name="Footer Placeholder 18"/>
          <p:cNvSpPr>
            <a:spLocks noGrp="1"/>
          </p:cNvSpPr>
          <p:nvPr>
            <p:ph type="ftr" sz="quarter" idx="11"/>
          </p:nvPr>
        </p:nvSpPr>
        <p:spPr/>
        <p:txBody>
          <a:bodyPr/>
          <a:lstStyle/>
          <a:p>
            <a:endParaRPr lang="ar-EG"/>
          </a:p>
        </p:txBody>
      </p:sp>
      <p:sp>
        <p:nvSpPr>
          <p:cNvPr id="27" name="Slide Number Placeholder 26"/>
          <p:cNvSpPr>
            <a:spLocks noGrp="1"/>
          </p:cNvSpPr>
          <p:nvPr>
            <p:ph type="sldNum" sz="quarter" idx="12"/>
          </p:nvPr>
        </p:nvSpPr>
        <p:spPr/>
        <p:txBody>
          <a:bodyPr/>
          <a:lstStyle/>
          <a:p>
            <a:fld id="{FE3B0ADD-1B34-44BB-A176-E679954D3A4E}" type="slidenum">
              <a:rPr lang="ar-EG" smtClean="0"/>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a:xfrm>
            <a:off x="3623733" y="6117336"/>
            <a:ext cx="3609438" cy="365125"/>
          </a:xfrm>
        </p:spPr>
        <p:txBody>
          <a:bodyPr/>
          <a:lstStyle/>
          <a:p>
            <a:endParaRPr lang="ar-EG"/>
          </a:p>
        </p:txBody>
      </p:sp>
      <p:sp>
        <p:nvSpPr>
          <p:cNvPr id="6" name="Slide Number Placeholder 5"/>
          <p:cNvSpPr>
            <a:spLocks noGrp="1"/>
          </p:cNvSpPr>
          <p:nvPr>
            <p:ph type="sldNum" sz="quarter" idx="12"/>
          </p:nvPr>
        </p:nvSpPr>
        <p:spPr>
          <a:xfrm>
            <a:off x="8275320" y="6117336"/>
            <a:ext cx="411480" cy="365125"/>
          </a:xfrm>
        </p:spPr>
        <p:txBody>
          <a:bodyPr/>
          <a:lstStyle/>
          <a:p>
            <a:fld id="{FE3B0ADD-1B34-44BB-A176-E679954D3A4E}" type="slidenum">
              <a:rPr lang="ar-EG" smtClean="0"/>
              <a:t>‹#›</a:t>
            </a:fld>
            <a:endParaRPr lang="ar-EG"/>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83791146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a:xfrm>
            <a:off x="1972647" y="6108173"/>
            <a:ext cx="5314517" cy="365125"/>
          </a:xfrm>
        </p:spPr>
        <p:txBody>
          <a:bodyPr/>
          <a:lstStyle/>
          <a:p>
            <a:endParaRPr lang="ar-EG"/>
          </a:p>
        </p:txBody>
      </p:sp>
      <p:sp>
        <p:nvSpPr>
          <p:cNvPr id="6" name="Slide Number Placeholder 5"/>
          <p:cNvSpPr>
            <a:spLocks noGrp="1"/>
          </p:cNvSpPr>
          <p:nvPr>
            <p:ph type="sldNum" sz="quarter" idx="12"/>
          </p:nvPr>
        </p:nvSpPr>
        <p:spPr>
          <a:xfrm>
            <a:off x="8258967" y="6108173"/>
            <a:ext cx="427833" cy="365125"/>
          </a:xfrm>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3579075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8273317" y="6116070"/>
            <a:ext cx="413483" cy="365125"/>
          </a:xfrm>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192568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B92B3C-AB21-463E-A508-3FC214B3D394}" type="datetimeFigureOut">
              <a:rPr lang="ar-EG" smtClean="0"/>
              <a:t>25/03/1441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3443614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B92B3C-AB21-463E-A508-3FC214B3D394}" type="datetimeFigureOut">
              <a:rPr lang="ar-EG" smtClean="0"/>
              <a:t>25/03/1441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26164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B92B3C-AB21-463E-A508-3FC214B3D394}" type="datetimeFigureOut">
              <a:rPr lang="ar-EG" smtClean="0"/>
              <a:t>25/03/1441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3076546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92B3C-AB21-463E-A508-3FC214B3D394}" type="datetimeFigureOut">
              <a:rPr lang="ar-EG" smtClean="0"/>
              <a:t>25/03/1441</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29811330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B92B3C-AB21-463E-A508-3FC214B3D394}" type="datetimeFigureOut">
              <a:rPr lang="ar-EG" smtClean="0"/>
              <a:t>25/03/1441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342404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B92B3C-AB21-463E-A508-3FC214B3D394}" type="datetimeFigureOut">
              <a:rPr lang="ar-EG" smtClean="0"/>
              <a:t>25/03/1441</a:t>
            </a:fld>
            <a:endParaRPr lang="ar-E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1615227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B92B3C-AB21-463E-A508-3FC214B3D394}" type="datetimeFigureOut">
              <a:rPr lang="ar-EG" smtClean="0"/>
              <a:t>25/03/1441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1125046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3362728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28385539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7399416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2940196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828336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421651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extLst>
      <p:ext uri="{BB962C8B-B14F-4D97-AF65-F5344CB8AC3E}">
        <p14:creationId xmlns:p14="http://schemas.microsoft.com/office/powerpoint/2010/main" val="171042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1B92B3C-AB21-463E-A508-3FC214B3D394}" type="datetimeFigureOut">
              <a:rPr lang="ar-EG" smtClean="0"/>
              <a:t>25/03/1441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E3B0ADD-1B34-44BB-A176-E679954D3A4E}" type="slidenum">
              <a:rPr lang="ar-EG" smtClean="0"/>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B92B3C-AB21-463E-A508-3FC214B3D394}" type="datetimeFigureOut">
              <a:rPr lang="ar-EG" smtClean="0"/>
              <a:t>25/03/1441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E3B0ADD-1B34-44BB-A176-E679954D3A4E}"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1B92B3C-AB21-463E-A508-3FC214B3D394}" type="datetimeFigureOut">
              <a:rPr lang="ar-EG" smtClean="0"/>
              <a:t>25/03/1441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FE3B0ADD-1B34-44BB-A176-E679954D3A4E}"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31B92B3C-AB21-463E-A508-3FC214B3D394}" type="datetimeFigureOut">
              <a:rPr lang="ar-EG" smtClean="0"/>
              <a:t>25/03/1441</a:t>
            </a:fld>
            <a:endParaRPr lang="ar-EG"/>
          </a:p>
        </p:txBody>
      </p:sp>
      <p:sp>
        <p:nvSpPr>
          <p:cNvPr id="8" name="Slide Number Placeholder 7"/>
          <p:cNvSpPr>
            <a:spLocks noGrp="1"/>
          </p:cNvSpPr>
          <p:nvPr>
            <p:ph type="sldNum" sz="quarter" idx="11"/>
          </p:nvPr>
        </p:nvSpPr>
        <p:spPr/>
        <p:txBody>
          <a:bodyPr/>
          <a:lstStyle/>
          <a:p>
            <a:fld id="{FE3B0ADD-1B34-44BB-A176-E679954D3A4E}" type="slidenum">
              <a:rPr lang="ar-EG" smtClean="0"/>
              <a:t>‹#›</a:t>
            </a:fld>
            <a:endParaRPr lang="ar-EG"/>
          </a:p>
        </p:txBody>
      </p:sp>
      <p:sp>
        <p:nvSpPr>
          <p:cNvPr id="9" name="Footer Placeholder 8"/>
          <p:cNvSpPr>
            <a:spLocks noGrp="1"/>
          </p:cNvSpPr>
          <p:nvPr>
            <p:ph type="ftr" sz="quarter" idx="12"/>
          </p:nvPr>
        </p:nvSpPr>
        <p:spPr/>
        <p:txBody>
          <a:bodyPr/>
          <a:lstStyle/>
          <a:p>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92B3C-AB21-463E-A508-3FC214B3D394}" type="datetimeFigureOut">
              <a:rPr lang="ar-EG" smtClean="0"/>
              <a:t>25/03/1441</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FE3B0ADD-1B34-44BB-A176-E679954D3A4E}"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B92B3C-AB21-463E-A508-3FC214B3D394}" type="datetimeFigureOut">
              <a:rPr lang="ar-EG" smtClean="0"/>
              <a:t>25/03/1441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8156448" y="6422064"/>
            <a:ext cx="762000" cy="365125"/>
          </a:xfrm>
        </p:spPr>
        <p:txBody>
          <a:bodyPr/>
          <a:lstStyle/>
          <a:p>
            <a:fld id="{FE3B0ADD-1B34-44BB-A176-E679954D3A4E}" type="slidenum">
              <a:rPr lang="ar-EG" smtClean="0"/>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1B92B3C-AB21-463E-A508-3FC214B3D394}" type="datetimeFigureOut">
              <a:rPr lang="ar-EG" smtClean="0"/>
              <a:t>25/03/1441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E3B0ADD-1B34-44BB-A176-E679954D3A4E}" type="slidenum">
              <a:rPr lang="ar-EG" smtClean="0"/>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1B92B3C-AB21-463E-A508-3FC214B3D394}" type="datetimeFigureOut">
              <a:rPr lang="ar-EG" smtClean="0"/>
              <a:t>25/03/1441</a:t>
            </a:fld>
            <a:endParaRPr lang="ar-EG"/>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ar-EG"/>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E3B0ADD-1B34-44BB-A176-E679954D3A4E}" type="slidenum">
              <a:rPr lang="ar-EG" smtClean="0"/>
              <a:t>‹#›</a:t>
            </a:fld>
            <a:endParaRPr lang="ar-EG"/>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B92B3C-AB21-463E-A508-3FC214B3D394}" type="datetimeFigureOut">
              <a:rPr lang="ar-EG" smtClean="0"/>
              <a:t>25/03/1441</a:t>
            </a:fld>
            <a:endParaRPr lang="ar-EG"/>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ar-EG"/>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3B0ADD-1B34-44BB-A176-E679954D3A4E}" type="slidenum">
              <a:rPr lang="ar-EG" smtClean="0"/>
              <a:t>‹#›</a:t>
            </a:fld>
            <a:endParaRPr lang="ar-EG"/>
          </a:p>
        </p:txBody>
      </p:sp>
    </p:spTree>
    <p:extLst>
      <p:ext uri="{BB962C8B-B14F-4D97-AF65-F5344CB8AC3E}">
        <p14:creationId xmlns:p14="http://schemas.microsoft.com/office/powerpoint/2010/main" val="251883503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cs.bham.ac.uk/internal/courses/robotics/halloffame/2008/team4/report.pdf"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naser\Desktop\pp.png"/>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Effect>
                      <a14:brightnessContrast bright="-40000" contrast="-40000"/>
                    </a14:imgEffect>
                  </a14:imgLayer>
                </a14:imgProps>
              </a:ext>
            </a:extLst>
          </a:blip>
          <a:srcRect/>
          <a:stretch>
            <a:fillRect/>
          </a:stretch>
        </p:blipFill>
        <p:spPr bwMode="auto">
          <a:xfrm>
            <a:off x="714348" y="714356"/>
            <a:ext cx="7152904" cy="7152904"/>
          </a:xfrm>
          <a:prstGeom prst="rect">
            <a:avLst/>
          </a:prstGeom>
          <a:noFill/>
          <a:effectLst>
            <a:outerShdw blurRad="63500" sx="102000" sy="102000" algn="ctr" rotWithShape="0">
              <a:prstClr val="black">
                <a:alpha val="40000"/>
              </a:prstClr>
            </a:outerShdw>
            <a:reflection blurRad="6350" stA="50000" endA="300" endPos="55000" dir="5400000" sy="-100000" algn="bl" rotWithShape="0"/>
          </a:effectLst>
        </p:spPr>
      </p:pic>
      <p:sp>
        <p:nvSpPr>
          <p:cNvPr id="2" name="Title 1"/>
          <p:cNvSpPr>
            <a:spLocks noGrp="1"/>
          </p:cNvSpPr>
          <p:nvPr>
            <p:ph type="ctrTitle"/>
          </p:nvPr>
        </p:nvSpPr>
        <p:spPr>
          <a:xfrm>
            <a:off x="-142908" y="3286124"/>
            <a:ext cx="6480048" cy="2301240"/>
          </a:xfrm>
          <a:effectLst>
            <a:outerShdw blurRad="50800" dist="38100" dir="5400000" algn="t" rotWithShape="0">
              <a:prstClr val="black">
                <a:alpha val="40000"/>
              </a:prstClr>
            </a:outerShdw>
          </a:effectLst>
        </p:spPr>
        <p:txBody>
          <a:bodyPr/>
          <a:lstStyle/>
          <a:p>
            <a:r>
              <a:rPr lang="en-US" dirty="0"/>
              <a:t>S</a:t>
            </a:r>
            <a:r>
              <a:rPr dirty="0"/>
              <a:t>nakes and ladders</a:t>
            </a:r>
            <a:endParaRPr lang="ar-EG" dirty="0"/>
          </a:p>
        </p:txBody>
      </p:sp>
      <p:sp>
        <p:nvSpPr>
          <p:cNvPr id="3" name="Subtitle 2"/>
          <p:cNvSpPr>
            <a:spLocks noGrp="1"/>
          </p:cNvSpPr>
          <p:nvPr>
            <p:ph type="subTitle" idx="1"/>
          </p:nvPr>
        </p:nvSpPr>
        <p:spPr>
          <a:effectLst>
            <a:outerShdw blurRad="50800" dist="38100" dir="5400000" algn="t" rotWithShape="0">
              <a:prstClr val="black">
                <a:alpha val="40000"/>
              </a:prstClr>
            </a:outerShdw>
          </a:effectLst>
        </p:spPr>
        <p:txBody>
          <a:bodyPr>
            <a:normAutofit/>
          </a:bodyPr>
          <a:lstStyle/>
          <a:p>
            <a:pPr algn="l"/>
            <a:r>
              <a:rPr lang="en-US" sz="2800" b="1" dirty="0">
                <a:latin typeface="Bahnschrift SemiBold" pitchFamily="34" charset="0"/>
              </a:rPr>
              <a:t>Random Ladder Game</a:t>
            </a:r>
            <a:endParaRPr lang="ar-EG" sz="2800" b="1" dirty="0">
              <a:latin typeface="Bahnschrift SemiBold" pitchFamily="34" charset="0"/>
            </a:endParaRPr>
          </a:p>
        </p:txBody>
      </p:sp>
      <p:pic>
        <p:nvPicPr>
          <p:cNvPr id="4" name="Picture 3" descr="C:\Users\naser\Desktop\logo_uni-copy1.png"/>
          <p:cNvPicPr/>
          <p:nvPr/>
        </p:nvPicPr>
        <p:blipFill>
          <a:blip r:embed="rId4" cstate="print"/>
          <a:srcRect/>
          <a:stretch>
            <a:fillRect/>
          </a:stretch>
        </p:blipFill>
        <p:spPr bwMode="auto">
          <a:xfrm>
            <a:off x="142844" y="142852"/>
            <a:ext cx="1018540" cy="1320800"/>
          </a:xfrm>
          <a:prstGeom prst="rect">
            <a:avLst/>
          </a:prstGeom>
          <a:ln>
            <a:noFill/>
          </a:ln>
          <a:effectLst>
            <a:outerShdw blurRad="190500" algn="tl" rotWithShape="0">
              <a:srgbClr val="000000">
                <a:alpha val="70000"/>
              </a:srgbClr>
            </a:outerShdw>
          </a:effectLst>
        </p:spPr>
      </p:pic>
      <p:pic>
        <p:nvPicPr>
          <p:cNvPr id="5" name="Picture 4" descr="C:\Users\naser\Desktop\FacLogo.png"/>
          <p:cNvPicPr/>
          <p:nvPr/>
        </p:nvPicPr>
        <p:blipFill>
          <a:blip r:embed="rId5" cstate="print"/>
          <a:srcRect/>
          <a:stretch>
            <a:fillRect/>
          </a:stretch>
        </p:blipFill>
        <p:spPr bwMode="auto">
          <a:xfrm>
            <a:off x="7643834" y="142852"/>
            <a:ext cx="1352550" cy="1306830"/>
          </a:xfrm>
          <a:prstGeom prst="rect">
            <a:avLst/>
          </a:prstGeom>
          <a:ln>
            <a:noFill/>
          </a:ln>
          <a:effectLst>
            <a:outerShdw blurRad="190500" algn="tl" rotWithShape="0">
              <a:srgbClr val="000000">
                <a:alpha val="70000"/>
              </a:srgbClr>
            </a:outerShdw>
          </a:effectLst>
        </p:spPr>
      </p:pic>
      <p:sp>
        <p:nvSpPr>
          <p:cNvPr id="6" name="Subtitle 2"/>
          <p:cNvSpPr txBox="1">
            <a:spLocks/>
          </p:cNvSpPr>
          <p:nvPr/>
        </p:nvSpPr>
        <p:spPr>
          <a:xfrm>
            <a:off x="357158" y="2857496"/>
            <a:ext cx="6480048" cy="1752600"/>
          </a:xfrm>
          <a:prstGeom prst="rect">
            <a:avLst/>
          </a:prstGeom>
          <a:effectLst>
            <a:outerShdw blurRad="50800" dist="38100" dir="5400000" algn="t" rotWithShape="0">
              <a:prstClr val="black">
                <a:alpha val="40000"/>
              </a:prstClr>
            </a:outerShdw>
          </a:effectLst>
        </p:spPr>
        <p:txBody>
          <a:bodyPr vert="horz" tIns="0" rIns="45720" bIns="0" anchor="b">
            <a:normAutofit/>
          </a:bodyPr>
          <a:lstStyle/>
          <a:p>
            <a:pPr marL="0" marR="0" lvl="0" indent="0" algn="l" defTabSz="914400" rtl="1"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2800" b="1" i="0" u="none" strike="noStrike" kern="1200" cap="none" spc="0" normalizeH="0" baseline="0" noProof="0" dirty="0">
                <a:ln>
                  <a:noFill/>
                </a:ln>
                <a:solidFill>
                  <a:schemeClr val="tx1"/>
                </a:solidFill>
                <a:effectLst>
                  <a:reflection blurRad="1206500" stA="45000" endPos="3000" dist="50800" dir="5400000" sy="-100000" algn="bl" rotWithShape="0"/>
                </a:effectLst>
                <a:uLnTx/>
                <a:uFillTx/>
                <a:latin typeface="Bahnschrift SemiBold" pitchFamily="34" charset="0"/>
                <a:ea typeface="+mn-ea"/>
                <a:cs typeface="+mn-cs"/>
              </a:rPr>
              <a:t>Matrix VI Team |</a:t>
            </a:r>
            <a:r>
              <a:rPr kumimoji="0" lang="en-US" sz="2800" b="1" i="0" u="none" strike="noStrike" kern="1200" cap="none" spc="0" normalizeH="0" noProof="0" dirty="0">
                <a:ln>
                  <a:noFill/>
                </a:ln>
                <a:solidFill>
                  <a:schemeClr val="tx1"/>
                </a:solidFill>
                <a:effectLst>
                  <a:reflection blurRad="1206500" stA="45000" endPos="3000" dist="50800" dir="5400000" sy="-100000" algn="bl" rotWithShape="0"/>
                </a:effectLst>
                <a:uLnTx/>
                <a:uFillTx/>
                <a:latin typeface="Bahnschrift SemiBold" pitchFamily="34" charset="0"/>
                <a:ea typeface="+mn-ea"/>
                <a:cs typeface="+mn-cs"/>
              </a:rPr>
              <a:t>  MTH217 | 30 Nov,2019</a:t>
            </a:r>
            <a:endParaRPr kumimoji="0" lang="ar-EG" sz="2800" b="1" i="0" u="none" strike="noStrike" kern="1200" cap="none" spc="0" normalizeH="0" baseline="0" noProof="0" dirty="0">
              <a:ln>
                <a:noFill/>
              </a:ln>
              <a:solidFill>
                <a:schemeClr val="tx1"/>
              </a:solidFill>
              <a:effectLst>
                <a:reflection blurRad="1206500" stA="45000" endPos="3000" dist="50800" dir="5400000" sy="-100000" algn="bl" rotWithShape="0"/>
              </a:effectLst>
              <a:uLnTx/>
              <a:uFillTx/>
              <a:latin typeface="Bahnschrift SemiBold" pitchFamily="34" charset="0"/>
              <a:ea typeface="+mn-ea"/>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EB5E43-840D-4609-B035-8A048A199C27}"/>
              </a:ext>
            </a:extLst>
          </p:cNvPr>
          <p:cNvSpPr>
            <a:spLocks noGrp="1"/>
          </p:cNvSpPr>
          <p:nvPr>
            <p:ph type="title"/>
          </p:nvPr>
        </p:nvSpPr>
        <p:spPr>
          <a:xfrm>
            <a:off x="982133" y="457201"/>
            <a:ext cx="7704667" cy="1531639"/>
          </a:xfrm>
        </p:spPr>
        <p:txBody>
          <a:bodyPr/>
          <a:lstStyle/>
          <a:p>
            <a:r>
              <a:rPr lang="en-US" sz="4800" b="1" dirty="0">
                <a:latin typeface="Bahnschrift SemiBold" panose="020B0502040204020203" pitchFamily="34" charset="0"/>
              </a:rPr>
              <a:t>Abstract</a:t>
            </a:r>
            <a:endParaRPr lang="ar-EG" b="1" dirty="0">
              <a:latin typeface="Bahnschrift SemiBold" panose="020B0502040204020203" pitchFamily="34" charset="0"/>
            </a:endParaRPr>
          </a:p>
        </p:txBody>
      </p:sp>
      <p:sp>
        <p:nvSpPr>
          <p:cNvPr id="7" name="Content Placeholder 6">
            <a:extLst>
              <a:ext uri="{FF2B5EF4-FFF2-40B4-BE49-F238E27FC236}">
                <a16:creationId xmlns:a16="http://schemas.microsoft.com/office/drawing/2014/main" id="{8FD9AB3A-C725-4B9A-83E5-F2D6F840AE98}"/>
              </a:ext>
            </a:extLst>
          </p:cNvPr>
          <p:cNvSpPr>
            <a:spLocks noGrp="1"/>
          </p:cNvSpPr>
          <p:nvPr>
            <p:ph idx="1"/>
          </p:nvPr>
        </p:nvSpPr>
        <p:spPr>
          <a:xfrm>
            <a:off x="982133" y="1844824"/>
            <a:ext cx="7704667" cy="4154992"/>
          </a:xfrm>
        </p:spPr>
        <p:txBody>
          <a:bodyPr>
            <a:normAutofit/>
          </a:bodyPr>
          <a:lstStyle/>
          <a:p>
            <a:pPr algn="l" rtl="0"/>
            <a:r>
              <a:rPr lang="en-US" dirty="0"/>
              <a:t>AI is a huge field which we have passion to know about it</a:t>
            </a:r>
          </a:p>
          <a:p>
            <a:pPr algn="l" rtl="0"/>
            <a:r>
              <a:rPr lang="en-US" dirty="0"/>
              <a:t> </a:t>
            </a:r>
            <a:r>
              <a:rPr lang="en-US" i="1" dirty="0"/>
              <a:t>“Random Ladder game” or as it named in </a:t>
            </a:r>
            <a:r>
              <a:rPr lang="en-US" i="1" dirty="0" err="1"/>
              <a:t>USA“Chutes</a:t>
            </a:r>
            <a:r>
              <a:rPr lang="en-US" i="1" dirty="0"/>
              <a:t> and Snakes” is an old game that mostly all of us had played it</a:t>
            </a:r>
            <a:endParaRPr lang="en-US" dirty="0"/>
          </a:p>
          <a:p>
            <a:pPr algn="l" rtl="0"/>
            <a:r>
              <a:rPr lang="en-US" dirty="0"/>
              <a:t>This is contrasted with work in Intelligent Robotics which has shown us that things humans find easy and even instinctive</a:t>
            </a:r>
          </a:p>
          <a:p>
            <a:pPr algn="l" rtl="0"/>
            <a:r>
              <a:rPr lang="en-US" dirty="0"/>
              <a:t>As such it is literally child’s play, one of the simplest board games: Snakes and Ladders</a:t>
            </a:r>
            <a:endParaRPr lang="ar-EG" dirty="0"/>
          </a:p>
        </p:txBody>
      </p:sp>
    </p:spTree>
    <p:extLst>
      <p:ext uri="{BB962C8B-B14F-4D97-AF65-F5344CB8AC3E}">
        <p14:creationId xmlns:p14="http://schemas.microsoft.com/office/powerpoint/2010/main" val="1105570421"/>
      </p:ext>
    </p:extLst>
  </p:cSld>
  <p:clrMapOvr>
    <a:masterClrMapping/>
  </p:clrMapOvr>
  <mc:AlternateContent xmlns:mc="http://schemas.openxmlformats.org/markup-compatibility/2006">
    <mc:Choice xmlns:p14="http://schemas.microsoft.com/office/powerpoint/2010/main" Requires="p14">
      <p:transition spd="slow" p14:dur="3400">
        <p14:reveal thruBlk="1"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heel(1)">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heel(1)">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heel(1)">
                                      <p:cBhvr>
                                        <p:cTn id="22" dur="20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heel(1)">
                                      <p:cBhvr>
                                        <p:cTn id="27"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87E3-5D0E-436E-9889-36D54AE2E429}"/>
              </a:ext>
            </a:extLst>
          </p:cNvPr>
          <p:cNvSpPr>
            <a:spLocks noGrp="1"/>
          </p:cNvSpPr>
          <p:nvPr>
            <p:ph type="title"/>
          </p:nvPr>
        </p:nvSpPr>
        <p:spPr>
          <a:xfrm>
            <a:off x="982133" y="457201"/>
            <a:ext cx="7704667" cy="1171599"/>
          </a:xfrm>
        </p:spPr>
        <p:txBody>
          <a:bodyPr>
            <a:normAutofit/>
          </a:bodyPr>
          <a:lstStyle/>
          <a:p>
            <a:r>
              <a:rPr lang="en-US" sz="4800" b="1" dirty="0"/>
              <a:t>Introduction</a:t>
            </a:r>
            <a:endParaRPr lang="ar-EG" sz="4800" b="1" dirty="0"/>
          </a:p>
        </p:txBody>
      </p:sp>
      <p:sp>
        <p:nvSpPr>
          <p:cNvPr id="3" name="Content Placeholder 2">
            <a:extLst>
              <a:ext uri="{FF2B5EF4-FFF2-40B4-BE49-F238E27FC236}">
                <a16:creationId xmlns:a16="http://schemas.microsoft.com/office/drawing/2014/main" id="{BC1CC1C9-0AAF-4F1A-8290-339BD2407AAD}"/>
              </a:ext>
            </a:extLst>
          </p:cNvPr>
          <p:cNvSpPr>
            <a:spLocks noGrp="1"/>
          </p:cNvSpPr>
          <p:nvPr>
            <p:ph idx="1"/>
          </p:nvPr>
        </p:nvSpPr>
        <p:spPr>
          <a:xfrm>
            <a:off x="982133" y="1772816"/>
            <a:ext cx="7704667" cy="4227000"/>
          </a:xfrm>
        </p:spPr>
        <p:txBody>
          <a:bodyPr/>
          <a:lstStyle/>
          <a:p>
            <a:pPr algn="l" rtl="0"/>
            <a:r>
              <a:rPr lang="en-US" dirty="0"/>
              <a:t>Snakes and Ladders is a quite simple racing board game</a:t>
            </a:r>
          </a:p>
          <a:p>
            <a:pPr algn="l" rtl="0"/>
            <a:r>
              <a:rPr lang="en-US" dirty="0"/>
              <a:t>Snakes and Ladder game is an ancient Indian board game</a:t>
            </a:r>
          </a:p>
          <a:p>
            <a:pPr algn="l" rtl="0"/>
            <a:r>
              <a:rPr lang="en-US" dirty="0"/>
              <a:t>There will be also the opportunity to apply further design principles like “favor composition over inheritance” and “program to an interface, not to an implementation”, in order make the design more resistant to requirement changes</a:t>
            </a:r>
          </a:p>
          <a:p>
            <a:pPr algn="l" rtl="0"/>
            <a:endParaRPr lang="en-US" dirty="0"/>
          </a:p>
          <a:p>
            <a:pPr algn="l" rtl="0"/>
            <a:endParaRPr lang="ar-EG" dirty="0"/>
          </a:p>
        </p:txBody>
      </p:sp>
    </p:spTree>
    <p:extLst>
      <p:ext uri="{BB962C8B-B14F-4D97-AF65-F5344CB8AC3E}">
        <p14:creationId xmlns:p14="http://schemas.microsoft.com/office/powerpoint/2010/main" val="1033212758"/>
      </p:ext>
    </p:extLst>
  </p:cSld>
  <p:clrMapOvr>
    <a:masterClrMapping/>
  </p:clrMapOvr>
  <mc:AlternateContent xmlns:mc="http://schemas.openxmlformats.org/markup-compatibility/2006">
    <mc:Choice xmlns:p14="http://schemas.microsoft.com/office/powerpoint/2010/main" Requires="p14">
      <p:transition spd="slow" p14:dur="3400">
        <p14:reveal thruBlk="1"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E6F6-D0D4-4D49-BF82-663A01E37A2D}"/>
              </a:ext>
            </a:extLst>
          </p:cNvPr>
          <p:cNvSpPr>
            <a:spLocks noGrp="1"/>
          </p:cNvSpPr>
          <p:nvPr>
            <p:ph type="title"/>
          </p:nvPr>
        </p:nvSpPr>
        <p:spPr>
          <a:xfrm>
            <a:off x="982133" y="457201"/>
            <a:ext cx="7704667" cy="883567"/>
          </a:xfrm>
        </p:spPr>
        <p:txBody>
          <a:bodyPr>
            <a:normAutofit/>
          </a:bodyPr>
          <a:lstStyle/>
          <a:p>
            <a:r>
              <a:rPr lang="en-US" sz="4400" b="1" dirty="0"/>
              <a:t>Mathematical Analysis</a:t>
            </a:r>
            <a:endParaRPr lang="ar-EG" sz="4400" b="1" dirty="0"/>
          </a:p>
        </p:txBody>
      </p:sp>
      <p:sp>
        <p:nvSpPr>
          <p:cNvPr id="3" name="Content Placeholder 2">
            <a:extLst>
              <a:ext uri="{FF2B5EF4-FFF2-40B4-BE49-F238E27FC236}">
                <a16:creationId xmlns:a16="http://schemas.microsoft.com/office/drawing/2014/main" id="{9ECD6BFF-6392-462B-B1E9-E215C19350C3}"/>
              </a:ext>
            </a:extLst>
          </p:cNvPr>
          <p:cNvSpPr>
            <a:spLocks noGrp="1"/>
          </p:cNvSpPr>
          <p:nvPr>
            <p:ph idx="1"/>
          </p:nvPr>
        </p:nvSpPr>
        <p:spPr>
          <a:xfrm>
            <a:off x="827584" y="1268760"/>
            <a:ext cx="7704667" cy="6675272"/>
          </a:xfrm>
        </p:spPr>
        <p:txBody>
          <a:bodyPr>
            <a:normAutofit/>
          </a:bodyPr>
          <a:lstStyle/>
          <a:p>
            <a:pPr algn="l" rtl="0"/>
            <a:r>
              <a:rPr lang="en-GB" b="1" dirty="0"/>
              <a:t>Markov Chains</a:t>
            </a:r>
            <a:r>
              <a:rPr lang="ar-EG" b="1" dirty="0"/>
              <a:t> </a:t>
            </a:r>
            <a:r>
              <a:rPr lang="en-US" b="1" dirty="0"/>
              <a:t>: </a:t>
            </a:r>
            <a:r>
              <a:rPr lang="en-GB" dirty="0"/>
              <a:t>We are using this method to predict the next state of a variable based on its past state</a:t>
            </a:r>
          </a:p>
          <a:p>
            <a:pPr algn="l" rtl="0"/>
            <a:r>
              <a:rPr lang="en-GB" b="1" dirty="0"/>
              <a:t>Analysing Snakes and Ladders with Markov chains</a:t>
            </a:r>
          </a:p>
          <a:p>
            <a:pPr algn="l" rtl="0"/>
            <a:r>
              <a:rPr lang="en-GB" b="1" dirty="0"/>
              <a:t>Rules of The Game : </a:t>
            </a:r>
            <a:r>
              <a:rPr lang="en-GB" dirty="0"/>
              <a:t>The game starts on square 1.when one of players reach to the square 100 this indicate that he is the winner of the Game On each turn roll a </a:t>
            </a:r>
            <a:r>
              <a:rPr lang="en-GB" dirty="0" err="1"/>
              <a:t>die.fig</a:t>
            </a:r>
            <a:endParaRPr lang="en-GB" dirty="0"/>
          </a:p>
          <a:p>
            <a:pPr algn="l" rtl="0"/>
            <a:r>
              <a:rPr lang="en-GB" b="1" dirty="0"/>
              <a:t>Examples of Markov Chains</a:t>
            </a:r>
          </a:p>
          <a:p>
            <a:pPr algn="l" rtl="0"/>
            <a:r>
              <a:rPr lang="en-GB" b="1" dirty="0"/>
              <a:t>Definitions</a:t>
            </a:r>
          </a:p>
          <a:p>
            <a:pPr algn="l" rtl="0"/>
            <a:r>
              <a:rPr lang="en-US" b="1" dirty="0"/>
              <a:t>The transition matrix</a:t>
            </a:r>
          </a:p>
          <a:p>
            <a:pPr algn="l" rtl="0"/>
            <a:r>
              <a:rPr lang="en-US" b="1" dirty="0"/>
              <a:t>Transition matrix in snakes and ladders game</a:t>
            </a:r>
          </a:p>
          <a:p>
            <a:pPr algn="l" rtl="0"/>
            <a:endParaRPr lang="en-US" dirty="0"/>
          </a:p>
          <a:p>
            <a:pPr algn="l" rtl="0"/>
            <a:endParaRPr lang="en-US" b="1" dirty="0"/>
          </a:p>
          <a:p>
            <a:pPr marL="0" indent="0" algn="l" rtl="0">
              <a:buNone/>
            </a:pPr>
            <a:endParaRPr lang="en-US" dirty="0"/>
          </a:p>
          <a:p>
            <a:pPr algn="l" rtl="0"/>
            <a:endParaRPr lang="ar-EG" dirty="0"/>
          </a:p>
        </p:txBody>
      </p:sp>
    </p:spTree>
    <p:extLst>
      <p:ext uri="{BB962C8B-B14F-4D97-AF65-F5344CB8AC3E}">
        <p14:creationId xmlns:p14="http://schemas.microsoft.com/office/powerpoint/2010/main" val="11681636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heel(1)">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1520-8D29-41E2-8BF1-CFBA683E59A6}"/>
              </a:ext>
            </a:extLst>
          </p:cNvPr>
          <p:cNvSpPr>
            <a:spLocks noGrp="1"/>
          </p:cNvSpPr>
          <p:nvPr>
            <p:ph type="title"/>
          </p:nvPr>
        </p:nvSpPr>
        <p:spPr>
          <a:xfrm>
            <a:off x="982133" y="457201"/>
            <a:ext cx="7704667" cy="1171599"/>
          </a:xfrm>
        </p:spPr>
        <p:txBody>
          <a:bodyPr>
            <a:normAutofit/>
          </a:bodyPr>
          <a:lstStyle/>
          <a:p>
            <a:r>
              <a:rPr lang="en-US" sz="4800" b="1" dirty="0"/>
              <a:t>Conclusion</a:t>
            </a:r>
            <a:endParaRPr lang="ar-EG" sz="4800" b="1" dirty="0"/>
          </a:p>
        </p:txBody>
      </p:sp>
      <p:sp>
        <p:nvSpPr>
          <p:cNvPr id="3" name="Content Placeholder 2">
            <a:extLst>
              <a:ext uri="{FF2B5EF4-FFF2-40B4-BE49-F238E27FC236}">
                <a16:creationId xmlns:a16="http://schemas.microsoft.com/office/drawing/2014/main" id="{3AAE3C09-33C7-4C95-ABE0-0E33A0102667}"/>
              </a:ext>
            </a:extLst>
          </p:cNvPr>
          <p:cNvSpPr>
            <a:spLocks noGrp="1"/>
          </p:cNvSpPr>
          <p:nvPr>
            <p:ph idx="1"/>
          </p:nvPr>
        </p:nvSpPr>
        <p:spPr>
          <a:xfrm>
            <a:off x="982133" y="1340768"/>
            <a:ext cx="7704667" cy="7439976"/>
          </a:xfrm>
        </p:spPr>
        <p:txBody>
          <a:bodyPr/>
          <a:lstStyle/>
          <a:p>
            <a:pPr algn="l" rtl="0"/>
            <a:r>
              <a:rPr lang="en-US" dirty="0"/>
              <a:t>What we did on this project </a:t>
            </a:r>
          </a:p>
          <a:p>
            <a:pPr algn="l" rtl="0"/>
            <a:r>
              <a:rPr lang="en-US" dirty="0"/>
              <a:t>What we benefit from this project </a:t>
            </a:r>
          </a:p>
          <a:p>
            <a:pPr algn="l" rtl="0"/>
            <a:r>
              <a:rPr lang="en-US" b="1" dirty="0"/>
              <a:t>Mathematical benefits </a:t>
            </a:r>
            <a:r>
              <a:rPr lang="en-US" dirty="0"/>
              <a:t>which we learn from working on this project</a:t>
            </a:r>
          </a:p>
          <a:p>
            <a:pPr algn="l" rtl="0"/>
            <a:r>
              <a:rPr lang="en-US" dirty="0"/>
              <a:t>We learnt a lot about graphs and how it works </a:t>
            </a:r>
          </a:p>
          <a:p>
            <a:pPr algn="l" rtl="0"/>
            <a:r>
              <a:rPr lang="en-US" b="1" dirty="0"/>
              <a:t>Snakes and ladders game </a:t>
            </a:r>
            <a:r>
              <a:rPr lang="en-US" dirty="0"/>
              <a:t>is considered effective to improve English vocabulary of 4 to 5 years old children</a:t>
            </a:r>
          </a:p>
          <a:p>
            <a:pPr algn="l" rtl="0"/>
            <a:r>
              <a:rPr lang="en-US" dirty="0"/>
              <a:t>Improving the language using this game is so good for the poor countries</a:t>
            </a:r>
          </a:p>
          <a:p>
            <a:pPr algn="l" rtl="0"/>
            <a:endParaRPr lang="en-US" dirty="0"/>
          </a:p>
          <a:p>
            <a:pPr algn="l" rtl="0"/>
            <a:endParaRPr lang="en-US" dirty="0"/>
          </a:p>
          <a:p>
            <a:pPr algn="l" rtl="0"/>
            <a:endParaRPr lang="en-US" dirty="0"/>
          </a:p>
          <a:p>
            <a:pPr marL="0" indent="0" algn="l" rtl="0">
              <a:buNone/>
            </a:pPr>
            <a:endParaRPr lang="en-US" dirty="0"/>
          </a:p>
          <a:p>
            <a:pPr algn="l" rtl="0"/>
            <a:endParaRPr lang="ar-EG" dirty="0"/>
          </a:p>
        </p:txBody>
      </p:sp>
    </p:spTree>
    <p:extLst>
      <p:ext uri="{BB962C8B-B14F-4D97-AF65-F5344CB8AC3E}">
        <p14:creationId xmlns:p14="http://schemas.microsoft.com/office/powerpoint/2010/main" val="3976725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1484-94F7-4668-80DE-1CA13DA7A152}"/>
              </a:ext>
            </a:extLst>
          </p:cNvPr>
          <p:cNvSpPr>
            <a:spLocks noGrp="1"/>
          </p:cNvSpPr>
          <p:nvPr>
            <p:ph type="title"/>
          </p:nvPr>
        </p:nvSpPr>
        <p:spPr>
          <a:xfrm>
            <a:off x="948597" y="116632"/>
            <a:ext cx="7704667" cy="1027583"/>
          </a:xfrm>
        </p:spPr>
        <p:txBody>
          <a:bodyPr>
            <a:normAutofit/>
          </a:bodyPr>
          <a:lstStyle/>
          <a:p>
            <a:r>
              <a:rPr lang="en-US" sz="4800" b="1" dirty="0"/>
              <a:t>Future Work</a:t>
            </a:r>
            <a:endParaRPr lang="ar-EG" sz="4800" b="1" dirty="0"/>
          </a:p>
        </p:txBody>
      </p:sp>
      <p:sp>
        <p:nvSpPr>
          <p:cNvPr id="3" name="Content Placeholder 2">
            <a:extLst>
              <a:ext uri="{FF2B5EF4-FFF2-40B4-BE49-F238E27FC236}">
                <a16:creationId xmlns:a16="http://schemas.microsoft.com/office/drawing/2014/main" id="{7F10A77C-9489-4873-B55F-49F62E03D310}"/>
              </a:ext>
            </a:extLst>
          </p:cNvPr>
          <p:cNvSpPr>
            <a:spLocks noGrp="1"/>
          </p:cNvSpPr>
          <p:nvPr>
            <p:ph idx="1"/>
          </p:nvPr>
        </p:nvSpPr>
        <p:spPr>
          <a:xfrm>
            <a:off x="948597" y="620688"/>
            <a:ext cx="7704667" cy="6531256"/>
          </a:xfrm>
        </p:spPr>
        <p:txBody>
          <a:bodyPr>
            <a:normAutofit/>
          </a:bodyPr>
          <a:lstStyle/>
          <a:p>
            <a:pPr algn="l" rtl="0"/>
            <a:r>
              <a:rPr lang="en-US" dirty="0"/>
              <a:t>We are working together to improve the code better than as it is now </a:t>
            </a:r>
          </a:p>
          <a:p>
            <a:pPr algn="l" rtl="0"/>
            <a:r>
              <a:rPr lang="en-US" dirty="0"/>
              <a:t>We are thinking of adding more options to the game so to make it more complex</a:t>
            </a:r>
          </a:p>
          <a:p>
            <a:pPr algn="l" rtl="0"/>
            <a:r>
              <a:rPr lang="en-US" dirty="0"/>
              <a:t>There is a lot of applications the made on this game like robot playing the game vs human and it works well as I saw in a lot of videos </a:t>
            </a:r>
          </a:p>
          <a:p>
            <a:pPr algn="l" rtl="0"/>
            <a:r>
              <a:rPr lang="en-US" dirty="0"/>
              <a:t>I read a reports about using robots on this play the writer name was “</a:t>
            </a:r>
            <a:r>
              <a:rPr lang="en-US" dirty="0" err="1"/>
              <a:t>Emilis</a:t>
            </a:r>
            <a:r>
              <a:rPr lang="en-US" dirty="0"/>
              <a:t> </a:t>
            </a:r>
            <a:r>
              <a:rPr lang="en-US" dirty="0" err="1"/>
              <a:t>Prascienius</a:t>
            </a:r>
            <a:r>
              <a:rPr lang="en-US" dirty="0"/>
              <a:t>” and I was so excited to know more about this you can check it on this link: </a:t>
            </a:r>
            <a:r>
              <a:rPr lang="en-US" dirty="0">
                <a:hlinkClick r:id="rId2"/>
              </a:rPr>
              <a:t>https://www.cs.bham.ac.uk/internal/courses/robotics/halloffame/2008/team4/report.pdf</a:t>
            </a:r>
            <a:endParaRPr lang="en-US" dirty="0"/>
          </a:p>
          <a:p>
            <a:pPr algn="l" rtl="0"/>
            <a:endParaRPr lang="en-US" dirty="0"/>
          </a:p>
          <a:p>
            <a:pPr algn="l" rtl="0"/>
            <a:endParaRPr lang="ar-EG" dirty="0"/>
          </a:p>
        </p:txBody>
      </p:sp>
    </p:spTree>
    <p:extLst>
      <p:ext uri="{BB962C8B-B14F-4D97-AF65-F5344CB8AC3E}">
        <p14:creationId xmlns:p14="http://schemas.microsoft.com/office/powerpoint/2010/main" val="318175896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234C-450C-42EC-AC66-1561CE10B7D9}"/>
              </a:ext>
            </a:extLst>
          </p:cNvPr>
          <p:cNvSpPr>
            <a:spLocks noGrp="1"/>
          </p:cNvSpPr>
          <p:nvPr>
            <p:ph type="title"/>
          </p:nvPr>
        </p:nvSpPr>
        <p:spPr>
          <a:xfrm>
            <a:off x="982133" y="457201"/>
            <a:ext cx="7704667" cy="739551"/>
          </a:xfrm>
        </p:spPr>
        <p:txBody>
          <a:bodyPr/>
          <a:lstStyle/>
          <a:p>
            <a:r>
              <a:rPr lang="en-US" dirty="0"/>
              <a:t>Appendix</a:t>
            </a:r>
            <a:endParaRPr lang="ar-EG" dirty="0"/>
          </a:p>
        </p:txBody>
      </p:sp>
      <p:sp>
        <p:nvSpPr>
          <p:cNvPr id="3" name="Content Placeholder 2">
            <a:extLst>
              <a:ext uri="{FF2B5EF4-FFF2-40B4-BE49-F238E27FC236}">
                <a16:creationId xmlns:a16="http://schemas.microsoft.com/office/drawing/2014/main" id="{3651C0BE-1CE5-409E-89C0-59958659B348}"/>
              </a:ext>
            </a:extLst>
          </p:cNvPr>
          <p:cNvSpPr>
            <a:spLocks noGrp="1"/>
          </p:cNvSpPr>
          <p:nvPr>
            <p:ph idx="1"/>
          </p:nvPr>
        </p:nvSpPr>
        <p:spPr>
          <a:xfrm>
            <a:off x="982133" y="1196752"/>
            <a:ext cx="3589867" cy="5040560"/>
          </a:xfrm>
        </p:spPr>
        <p:txBody>
          <a:bodyPr>
            <a:normAutofit fontScale="32500" lnSpcReduction="20000"/>
          </a:bodyPr>
          <a:lstStyle/>
          <a:p>
            <a:pPr marL="0" indent="0" algn="l" hangingPunct="0">
              <a:buNone/>
            </a:pPr>
            <a:r>
              <a:rPr lang="en-US" b="1" dirty="0"/>
              <a:t>import random</a:t>
            </a:r>
          </a:p>
          <a:p>
            <a:pPr marL="0" indent="0" algn="l" hangingPunct="0">
              <a:buNone/>
            </a:pPr>
            <a:r>
              <a:rPr lang="en-US" b="1" dirty="0"/>
              <a:t>import time</a:t>
            </a:r>
          </a:p>
          <a:p>
            <a:pPr marL="0" indent="0" algn="l" hangingPunct="0">
              <a:buNone/>
            </a:pPr>
            <a:r>
              <a:rPr lang="en-US" b="1" dirty="0"/>
              <a:t>global y</a:t>
            </a:r>
          </a:p>
          <a:p>
            <a:pPr marL="0" indent="0" algn="l" hangingPunct="0">
              <a:buNone/>
            </a:pPr>
            <a:r>
              <a:rPr lang="en-US" b="1" dirty="0"/>
              <a:t>t=0</a:t>
            </a:r>
          </a:p>
          <a:p>
            <a:pPr marL="0" indent="0" algn="l" hangingPunct="0">
              <a:lnSpc>
                <a:spcPct val="120000"/>
              </a:lnSpc>
              <a:buNone/>
            </a:pPr>
            <a:r>
              <a:rPr lang="en-US" b="1" dirty="0"/>
              <a:t>def find(</a:t>
            </a:r>
            <a:r>
              <a:rPr lang="en-US" b="1" dirty="0" err="1"/>
              <a:t>x,elem</a:t>
            </a:r>
            <a:r>
              <a:rPr lang="en-US" b="1" dirty="0"/>
              <a:t>):</a:t>
            </a:r>
          </a:p>
          <a:p>
            <a:pPr marL="0" indent="0" algn="l" hangingPunct="0">
              <a:buNone/>
            </a:pPr>
            <a:r>
              <a:rPr lang="en-US" b="1" dirty="0"/>
              <a:t>    found=0</a:t>
            </a:r>
          </a:p>
          <a:p>
            <a:pPr marL="0" indent="0" algn="l" hangingPunct="0">
              <a:buNone/>
            </a:pPr>
            <a:r>
              <a:rPr lang="en-US" b="1" dirty="0"/>
              <a:t>    for </a:t>
            </a:r>
            <a:r>
              <a:rPr lang="en-US" b="1" dirty="0" err="1"/>
              <a:t>i</a:t>
            </a:r>
            <a:r>
              <a:rPr lang="en-US" b="1" dirty="0"/>
              <a:t> in x:</a:t>
            </a:r>
          </a:p>
          <a:p>
            <a:pPr marL="0" indent="0" algn="l" hangingPunct="0">
              <a:buNone/>
            </a:pPr>
            <a:r>
              <a:rPr lang="en-US" b="1" dirty="0"/>
              <a:t>        if </a:t>
            </a:r>
            <a:r>
              <a:rPr lang="en-US" b="1" dirty="0" err="1"/>
              <a:t>i</a:t>
            </a:r>
            <a:r>
              <a:rPr lang="en-US" b="1" dirty="0"/>
              <a:t>[0]==</a:t>
            </a:r>
            <a:r>
              <a:rPr lang="en-US" b="1" dirty="0" err="1"/>
              <a:t>elem</a:t>
            </a:r>
            <a:r>
              <a:rPr lang="en-US" b="1" dirty="0"/>
              <a:t>:  </a:t>
            </a:r>
          </a:p>
          <a:p>
            <a:pPr marL="0" indent="0" algn="l" hangingPunct="0">
              <a:buNone/>
            </a:pPr>
            <a:r>
              <a:rPr lang="en-US" b="1" dirty="0"/>
              <a:t>            found=1</a:t>
            </a:r>
          </a:p>
          <a:p>
            <a:pPr marL="0" indent="0" algn="l" hangingPunct="0">
              <a:buNone/>
            </a:pPr>
            <a:r>
              <a:rPr lang="en-US" b="1" dirty="0"/>
              <a:t>            return </a:t>
            </a:r>
            <a:r>
              <a:rPr lang="en-US" b="1" dirty="0" err="1"/>
              <a:t>i</a:t>
            </a:r>
            <a:r>
              <a:rPr lang="en-US" b="1" dirty="0"/>
              <a:t>[1]</a:t>
            </a:r>
          </a:p>
          <a:p>
            <a:pPr marL="0" indent="0" algn="l" hangingPunct="0">
              <a:buNone/>
            </a:pPr>
            <a:r>
              <a:rPr lang="en-US" b="1" dirty="0"/>
              <a:t>    return found        </a:t>
            </a:r>
          </a:p>
          <a:p>
            <a:pPr marL="0" indent="0" algn="l" hangingPunct="0">
              <a:buNone/>
            </a:pPr>
            <a:r>
              <a:rPr lang="en-US" b="1" dirty="0"/>
              <a:t>ladders = [[6,47],[22,48],[33,44],[41,25],[64,14],[52,33],[15,75],[49,30]]</a:t>
            </a:r>
          </a:p>
          <a:p>
            <a:pPr marL="0" indent="0" algn="l" hangingPunct="0">
              <a:buNone/>
            </a:pPr>
            <a:r>
              <a:rPr lang="en-US" b="1" dirty="0"/>
              <a:t>snakes=[[88,-70],[72,-38],[97,-71],[47,-23],[80,-36],[37,-35],[55,-42],[59,-54]]</a:t>
            </a:r>
          </a:p>
          <a:p>
            <a:pPr marL="0" indent="0" algn="l" hangingPunct="0">
              <a:buNone/>
            </a:pPr>
            <a:r>
              <a:rPr lang="en-US" b="1" dirty="0"/>
              <a:t>def </a:t>
            </a:r>
            <a:r>
              <a:rPr lang="en-US" b="1" dirty="0" err="1"/>
              <a:t>rolldice</a:t>
            </a:r>
            <a:r>
              <a:rPr lang="en-US" b="1" dirty="0"/>
              <a:t>():</a:t>
            </a:r>
          </a:p>
          <a:p>
            <a:pPr marL="0" indent="0" algn="l" hangingPunct="0">
              <a:buNone/>
            </a:pPr>
            <a:r>
              <a:rPr lang="en-US" b="1" dirty="0"/>
              <a:t>    y= </a:t>
            </a:r>
            <a:r>
              <a:rPr lang="en-US" b="1" dirty="0" err="1"/>
              <a:t>random.randint</a:t>
            </a:r>
            <a:r>
              <a:rPr lang="en-US" b="1" dirty="0"/>
              <a:t>(1,6)</a:t>
            </a:r>
          </a:p>
          <a:p>
            <a:pPr marL="0" indent="0" algn="l" hangingPunct="0">
              <a:buNone/>
            </a:pPr>
            <a:r>
              <a:rPr lang="en-US" b="1" dirty="0"/>
              <a:t>    global t</a:t>
            </a:r>
          </a:p>
          <a:p>
            <a:pPr marL="0" indent="0" algn="l" hangingPunct="0">
              <a:buNone/>
            </a:pPr>
            <a:r>
              <a:rPr lang="en-US" b="1" dirty="0"/>
              <a:t>    t=t+1</a:t>
            </a:r>
          </a:p>
          <a:p>
            <a:pPr marL="0" indent="0" algn="l" hangingPunct="0">
              <a:buNone/>
            </a:pPr>
            <a:r>
              <a:rPr lang="en-US" b="1" dirty="0"/>
              <a:t>    </a:t>
            </a:r>
            <a:r>
              <a:rPr lang="en-US" b="1" dirty="0" err="1"/>
              <a:t>time.process_time</a:t>
            </a:r>
            <a:r>
              <a:rPr lang="en-US" b="1" dirty="0"/>
              <a:t>()</a:t>
            </a:r>
          </a:p>
          <a:p>
            <a:pPr marL="0" indent="0" algn="l" hangingPunct="0">
              <a:buNone/>
            </a:pPr>
            <a:r>
              <a:rPr lang="en-US" b="1" dirty="0"/>
              <a:t>    return y </a:t>
            </a:r>
          </a:p>
          <a:p>
            <a:pPr marL="0" indent="0" algn="l" hangingPunct="0">
              <a:buNone/>
            </a:pPr>
            <a:r>
              <a:rPr lang="en-US" b="1" dirty="0"/>
              <a:t>player1= 0</a:t>
            </a:r>
          </a:p>
          <a:p>
            <a:pPr marL="0" indent="0" algn="l" hangingPunct="0">
              <a:buNone/>
            </a:pPr>
            <a:r>
              <a:rPr lang="en-US" b="1" dirty="0"/>
              <a:t>player2= 0</a:t>
            </a:r>
          </a:p>
          <a:p>
            <a:pPr marL="0" indent="0" algn="l" hangingPunct="0">
              <a:buNone/>
            </a:pPr>
            <a:r>
              <a:rPr lang="en-US" b="1" dirty="0"/>
              <a:t>x= </a:t>
            </a:r>
            <a:r>
              <a:rPr lang="en-US" b="1" dirty="0" err="1"/>
              <a:t>random.randint</a:t>
            </a:r>
            <a:r>
              <a:rPr lang="en-US" b="1" dirty="0"/>
              <a:t>(0,1)</a:t>
            </a:r>
          </a:p>
          <a:p>
            <a:pPr marL="0" indent="0" algn="l" hangingPunct="0">
              <a:buNone/>
            </a:pPr>
            <a:r>
              <a:rPr lang="en-US" b="1" dirty="0"/>
              <a:t>z=bool(x)</a:t>
            </a:r>
          </a:p>
          <a:p>
            <a:pPr marL="0" indent="0" algn="l" rtl="0">
              <a:buNone/>
            </a:pPr>
            <a:endParaRPr lang="ar-EG" b="1" dirty="0"/>
          </a:p>
        </p:txBody>
      </p:sp>
      <p:sp>
        <p:nvSpPr>
          <p:cNvPr id="4" name="Content Placeholder 2">
            <a:extLst>
              <a:ext uri="{FF2B5EF4-FFF2-40B4-BE49-F238E27FC236}">
                <a16:creationId xmlns:a16="http://schemas.microsoft.com/office/drawing/2014/main" id="{6BD54473-611B-408A-AD87-BEE504DCB95B}"/>
              </a:ext>
            </a:extLst>
          </p:cNvPr>
          <p:cNvSpPr txBox="1">
            <a:spLocks/>
          </p:cNvSpPr>
          <p:nvPr/>
        </p:nvSpPr>
        <p:spPr>
          <a:xfrm>
            <a:off x="4283969" y="1221652"/>
            <a:ext cx="3168352" cy="5040560"/>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rtl="0" hangingPunct="0">
              <a:buNone/>
            </a:pPr>
            <a:r>
              <a:rPr lang="en-US" sz="1050" b="1" dirty="0"/>
              <a:t>if(z==0):</a:t>
            </a:r>
          </a:p>
          <a:p>
            <a:pPr marL="0" indent="0" algn="l" rtl="0" hangingPunct="0">
              <a:buNone/>
            </a:pPr>
            <a:r>
              <a:rPr lang="en-US" sz="1050" b="1" dirty="0"/>
              <a:t>    print("Player1 Will Start To Play\n")</a:t>
            </a:r>
          </a:p>
          <a:p>
            <a:pPr marL="0" indent="0" algn="l" rtl="0" hangingPunct="0">
              <a:buNone/>
            </a:pPr>
            <a:r>
              <a:rPr lang="en-US" sz="1050" b="1" dirty="0"/>
              <a:t>else:</a:t>
            </a:r>
          </a:p>
          <a:p>
            <a:pPr marL="0" indent="0" algn="l" rtl="0" hangingPunct="0">
              <a:buNone/>
            </a:pPr>
            <a:r>
              <a:rPr lang="en-US" sz="1050" b="1" dirty="0"/>
              <a:t>    print("Player2 Will Start To Play\n")</a:t>
            </a:r>
          </a:p>
          <a:p>
            <a:pPr marL="0" indent="0" algn="l" rtl="0" hangingPunct="0">
              <a:buNone/>
            </a:pPr>
            <a:r>
              <a:rPr lang="en-US" sz="1050" b="1" dirty="0"/>
              <a:t>while True:</a:t>
            </a:r>
          </a:p>
          <a:p>
            <a:pPr marL="0" indent="0" algn="l" rtl="0" hangingPunct="0">
              <a:buNone/>
            </a:pPr>
            <a:r>
              <a:rPr lang="en-US" sz="1050" b="1" dirty="0"/>
              <a:t>    if (z==0):</a:t>
            </a:r>
          </a:p>
          <a:p>
            <a:pPr marL="0" indent="0" algn="l" rtl="0" hangingPunct="0">
              <a:buNone/>
            </a:pPr>
            <a:r>
              <a:rPr lang="en-US" sz="1050" b="1" dirty="0"/>
              <a:t>        y= </a:t>
            </a:r>
            <a:r>
              <a:rPr lang="en-US" sz="1050" b="1" dirty="0" err="1"/>
              <a:t>rolldice</a:t>
            </a:r>
            <a:r>
              <a:rPr lang="en-US" sz="1050" b="1" dirty="0"/>
              <a:t>()</a:t>
            </a:r>
          </a:p>
          <a:p>
            <a:pPr marL="0" indent="0" algn="l" rtl="0" hangingPunct="0">
              <a:buNone/>
            </a:pPr>
            <a:r>
              <a:rPr lang="en-US" sz="1050" b="1" dirty="0"/>
              <a:t>        player1=player1+y</a:t>
            </a:r>
          </a:p>
          <a:p>
            <a:pPr marL="0" indent="0" algn="l" rtl="0" hangingPunct="0">
              <a:buNone/>
            </a:pPr>
            <a:r>
              <a:rPr lang="en-US" sz="1050" b="1" dirty="0"/>
              <a:t>        if (not find(ladders,player1)==0):</a:t>
            </a:r>
          </a:p>
          <a:p>
            <a:pPr marL="0" indent="0" algn="l" rtl="0" hangingPunct="0">
              <a:buNone/>
            </a:pPr>
            <a:r>
              <a:rPr lang="en-US" sz="1050" b="1" dirty="0"/>
              <a:t>            player1=player1+find(ladders,player1)</a:t>
            </a:r>
          </a:p>
          <a:p>
            <a:pPr marL="0" indent="0" algn="l" rtl="0" hangingPunct="0">
              <a:buNone/>
            </a:pPr>
            <a:r>
              <a:rPr lang="en-US" sz="1050" b="1" dirty="0"/>
              <a:t>        </a:t>
            </a:r>
            <a:r>
              <a:rPr lang="en-US" sz="1050" b="1" dirty="0" err="1"/>
              <a:t>elif</a:t>
            </a:r>
            <a:r>
              <a:rPr lang="en-US" sz="1050" b="1" dirty="0"/>
              <a:t> (not find(snakes,player1)==0):</a:t>
            </a:r>
          </a:p>
          <a:p>
            <a:pPr marL="0" indent="0" algn="l" rtl="0" hangingPunct="0">
              <a:buNone/>
            </a:pPr>
            <a:r>
              <a:rPr lang="en-US" sz="1050" b="1" dirty="0"/>
              <a:t>            player1=player1+find(snakes,player1)    </a:t>
            </a:r>
          </a:p>
          <a:p>
            <a:pPr marL="0" indent="0" algn="l" rtl="0" hangingPunct="0">
              <a:buNone/>
            </a:pPr>
            <a:r>
              <a:rPr lang="en-US" sz="1050" b="1" dirty="0"/>
              <a:t>        </a:t>
            </a:r>
            <a:r>
              <a:rPr lang="en-US" sz="1050" b="1" dirty="0" err="1"/>
              <a:t>elif</a:t>
            </a:r>
            <a:r>
              <a:rPr lang="en-US" sz="1050" b="1" dirty="0"/>
              <a:t> (player1&gt;=100):</a:t>
            </a:r>
          </a:p>
          <a:p>
            <a:pPr marL="0" indent="0" algn="l" rtl="0" hangingPunct="0">
              <a:buNone/>
            </a:pPr>
            <a:r>
              <a:rPr lang="en-US" sz="1050" b="1" dirty="0"/>
              <a:t>            print("PLAYER1 IS A WINNER")</a:t>
            </a:r>
          </a:p>
          <a:p>
            <a:pPr marL="0" indent="0" algn="l" rtl="0" hangingPunct="0">
              <a:buNone/>
            </a:pPr>
            <a:r>
              <a:rPr lang="en-US" sz="1050" b="1" dirty="0"/>
              <a:t>            break</a:t>
            </a:r>
          </a:p>
          <a:p>
            <a:pPr marL="0" indent="0" algn="l" rtl="0" hangingPunct="0">
              <a:buNone/>
            </a:pPr>
            <a:r>
              <a:rPr lang="en-US" sz="1050" b="1" dirty="0"/>
              <a:t>        print("player1   ",player1)</a:t>
            </a:r>
          </a:p>
          <a:p>
            <a:pPr marL="0" indent="0" algn="l" rtl="0" hangingPunct="0">
              <a:buNone/>
            </a:pPr>
            <a:r>
              <a:rPr lang="en-US" sz="1050" b="1" dirty="0"/>
              <a:t>    else:   </a:t>
            </a:r>
          </a:p>
          <a:p>
            <a:pPr marL="0" indent="0" algn="l" rtl="0" hangingPunct="0">
              <a:buNone/>
            </a:pPr>
            <a:r>
              <a:rPr lang="en-US" sz="1050" b="1" dirty="0"/>
              <a:t>        y= </a:t>
            </a:r>
            <a:r>
              <a:rPr lang="en-US" sz="1050" b="1" dirty="0" err="1"/>
              <a:t>rolldice</a:t>
            </a:r>
            <a:r>
              <a:rPr lang="en-US" sz="1050" b="1" dirty="0"/>
              <a:t>()</a:t>
            </a:r>
          </a:p>
          <a:p>
            <a:pPr marL="0" indent="0" algn="l" rtl="0" hangingPunct="0">
              <a:buNone/>
            </a:pPr>
            <a:r>
              <a:rPr lang="en-US" sz="1050" b="1" dirty="0"/>
              <a:t>        player2=player2+y</a:t>
            </a:r>
          </a:p>
        </p:txBody>
      </p:sp>
      <p:sp>
        <p:nvSpPr>
          <p:cNvPr id="6" name="Rectangle 5">
            <a:extLst>
              <a:ext uri="{FF2B5EF4-FFF2-40B4-BE49-F238E27FC236}">
                <a16:creationId xmlns:a16="http://schemas.microsoft.com/office/drawing/2014/main" id="{C48C4F2F-15B4-4961-AA8B-D6D1314A748E}"/>
              </a:ext>
            </a:extLst>
          </p:cNvPr>
          <p:cNvSpPr/>
          <p:nvPr/>
        </p:nvSpPr>
        <p:spPr>
          <a:xfrm>
            <a:off x="6480720" y="1196752"/>
            <a:ext cx="4572000" cy="2031325"/>
          </a:xfrm>
          <a:prstGeom prst="rect">
            <a:avLst/>
          </a:prstGeom>
        </p:spPr>
        <p:txBody>
          <a:bodyPr>
            <a:spAutoFit/>
          </a:bodyPr>
          <a:lstStyle/>
          <a:p>
            <a:pPr algn="l" rtl="0" hangingPunct="0"/>
            <a:r>
              <a:rPr lang="en-US" sz="1050" b="1" dirty="0"/>
              <a:t> if (not find(ladders,player2)==0):</a:t>
            </a:r>
          </a:p>
          <a:p>
            <a:pPr algn="l" rtl="0" hangingPunct="0"/>
            <a:r>
              <a:rPr lang="en-US" sz="1050" b="1" dirty="0"/>
              <a:t>            player2=player2+find(ladders,player2)</a:t>
            </a:r>
          </a:p>
          <a:p>
            <a:pPr algn="l" rtl="0" hangingPunct="0"/>
            <a:r>
              <a:rPr lang="en-US" sz="1050" b="1" dirty="0"/>
              <a:t>        </a:t>
            </a:r>
            <a:r>
              <a:rPr lang="en-US" sz="1050" b="1" dirty="0" err="1"/>
              <a:t>elif</a:t>
            </a:r>
            <a:r>
              <a:rPr lang="en-US" sz="1050" b="1" dirty="0"/>
              <a:t> (not find(snakes,player2)==0):</a:t>
            </a:r>
          </a:p>
          <a:p>
            <a:pPr algn="l" rtl="0" hangingPunct="0"/>
            <a:r>
              <a:rPr lang="en-US" sz="1050" b="1" dirty="0"/>
              <a:t>            player2=player2+find(snakes,player2)    </a:t>
            </a:r>
          </a:p>
          <a:p>
            <a:pPr algn="l" rtl="0" hangingPunct="0"/>
            <a:r>
              <a:rPr lang="en-US" sz="1050" b="1" dirty="0"/>
              <a:t>        </a:t>
            </a:r>
            <a:r>
              <a:rPr lang="en-US" sz="1050" b="1" dirty="0" err="1"/>
              <a:t>elif</a:t>
            </a:r>
            <a:r>
              <a:rPr lang="en-US" sz="1050" b="1" dirty="0"/>
              <a:t> (player2&gt;=100):</a:t>
            </a:r>
          </a:p>
          <a:p>
            <a:pPr algn="l" rtl="0" hangingPunct="0"/>
            <a:r>
              <a:rPr lang="en-US" sz="1050" b="1" dirty="0"/>
              <a:t>            print("PLAYER2 IS A WINNER")</a:t>
            </a:r>
          </a:p>
          <a:p>
            <a:pPr algn="l" rtl="0" hangingPunct="0"/>
            <a:r>
              <a:rPr lang="en-US" sz="1050" b="1" dirty="0"/>
              <a:t>            break</a:t>
            </a:r>
          </a:p>
          <a:p>
            <a:pPr algn="l" rtl="0" hangingPunct="0"/>
            <a:r>
              <a:rPr lang="en-US" sz="1050" b="1" dirty="0"/>
              <a:t>        print("player2   ",player2)</a:t>
            </a:r>
          </a:p>
          <a:p>
            <a:pPr algn="l" rtl="0" hangingPunct="0"/>
            <a:r>
              <a:rPr lang="en-US" sz="1050" b="1" dirty="0"/>
              <a:t>    z= not z</a:t>
            </a:r>
          </a:p>
          <a:p>
            <a:pPr algn="l" rtl="0" hangingPunct="0"/>
            <a:r>
              <a:rPr lang="en-US" sz="1050" b="1" dirty="0"/>
              <a:t>    </a:t>
            </a:r>
            <a:r>
              <a:rPr lang="en-US" sz="1050" b="1" dirty="0" err="1"/>
              <a:t>time.sleep</a:t>
            </a:r>
            <a:r>
              <a:rPr lang="en-US" sz="1050" b="1" dirty="0"/>
              <a:t>(0.2)</a:t>
            </a:r>
          </a:p>
          <a:p>
            <a:pPr algn="l" rtl="0" hangingPunct="0"/>
            <a:r>
              <a:rPr lang="en-US" sz="1050" b="1" dirty="0"/>
              <a:t>print ("total roll dices in the game =",t)</a:t>
            </a:r>
          </a:p>
          <a:p>
            <a:pPr algn="l" rtl="0" hangingPunct="0"/>
            <a:r>
              <a:rPr lang="en-US" sz="1050" b="1" dirty="0"/>
              <a:t>input("THANK YOU &lt;3")</a:t>
            </a:r>
            <a:endParaRPr lang="en-US" sz="105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167618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wipe(down)">
                                      <p:cBhvr>
                                        <p:cTn id="76" dur="580">
                                          <p:stCondLst>
                                            <p:cond delay="0"/>
                                          </p:stCondLst>
                                        </p:cTn>
                                        <p:tgtEl>
                                          <p:spTgt spid="3">
                                            <p:txEl>
                                              <p:pRg st="4" end="4"/>
                                            </p:txEl>
                                          </p:spTgt>
                                        </p:tgtEl>
                                      </p:cBhvr>
                                    </p:animEffect>
                                    <p:anim calcmode="lin" valueType="num">
                                      <p:cBhvr>
                                        <p:cTn id="7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4" end="4"/>
                                            </p:txEl>
                                          </p:spTgt>
                                        </p:tgtEl>
                                      </p:cBhvr>
                                      <p:to x="100000" y="60000"/>
                                    </p:animScale>
                                    <p:animScale>
                                      <p:cBhvr>
                                        <p:cTn id="83" dur="166" decel="50000">
                                          <p:stCondLst>
                                            <p:cond delay="676"/>
                                          </p:stCondLst>
                                        </p:cTn>
                                        <p:tgtEl>
                                          <p:spTgt spid="3">
                                            <p:txEl>
                                              <p:pRg st="4" end="4"/>
                                            </p:txEl>
                                          </p:spTgt>
                                        </p:tgtEl>
                                      </p:cBhvr>
                                      <p:to x="100000" y="100000"/>
                                    </p:animScale>
                                    <p:animScale>
                                      <p:cBhvr>
                                        <p:cTn id="84" dur="26">
                                          <p:stCondLst>
                                            <p:cond delay="1312"/>
                                          </p:stCondLst>
                                        </p:cTn>
                                        <p:tgtEl>
                                          <p:spTgt spid="3">
                                            <p:txEl>
                                              <p:pRg st="4" end="4"/>
                                            </p:txEl>
                                          </p:spTgt>
                                        </p:tgtEl>
                                      </p:cBhvr>
                                      <p:to x="100000" y="80000"/>
                                    </p:animScale>
                                    <p:animScale>
                                      <p:cBhvr>
                                        <p:cTn id="85" dur="166" decel="50000">
                                          <p:stCondLst>
                                            <p:cond delay="1338"/>
                                          </p:stCondLst>
                                        </p:cTn>
                                        <p:tgtEl>
                                          <p:spTgt spid="3">
                                            <p:txEl>
                                              <p:pRg st="4" end="4"/>
                                            </p:txEl>
                                          </p:spTgt>
                                        </p:tgtEl>
                                      </p:cBhvr>
                                      <p:to x="100000" y="100000"/>
                                    </p:animScale>
                                    <p:animScale>
                                      <p:cBhvr>
                                        <p:cTn id="86" dur="26">
                                          <p:stCondLst>
                                            <p:cond delay="1642"/>
                                          </p:stCondLst>
                                        </p:cTn>
                                        <p:tgtEl>
                                          <p:spTgt spid="3">
                                            <p:txEl>
                                              <p:pRg st="4" end="4"/>
                                            </p:txEl>
                                          </p:spTgt>
                                        </p:tgtEl>
                                      </p:cBhvr>
                                      <p:to x="100000" y="90000"/>
                                    </p:animScale>
                                    <p:animScale>
                                      <p:cBhvr>
                                        <p:cTn id="87" dur="166" decel="50000">
                                          <p:stCondLst>
                                            <p:cond delay="1668"/>
                                          </p:stCondLst>
                                        </p:cTn>
                                        <p:tgtEl>
                                          <p:spTgt spid="3">
                                            <p:txEl>
                                              <p:pRg st="4" end="4"/>
                                            </p:txEl>
                                          </p:spTgt>
                                        </p:tgtEl>
                                      </p:cBhvr>
                                      <p:to x="100000" y="100000"/>
                                    </p:animScale>
                                    <p:animScale>
                                      <p:cBhvr>
                                        <p:cTn id="88" dur="26">
                                          <p:stCondLst>
                                            <p:cond delay="1808"/>
                                          </p:stCondLst>
                                        </p:cTn>
                                        <p:tgtEl>
                                          <p:spTgt spid="3">
                                            <p:txEl>
                                              <p:pRg st="4" end="4"/>
                                            </p:txEl>
                                          </p:spTgt>
                                        </p:tgtEl>
                                      </p:cBhvr>
                                      <p:to x="100000" y="95000"/>
                                    </p:animScale>
                                    <p:animScale>
                                      <p:cBhvr>
                                        <p:cTn id="89" dur="166" decel="50000">
                                          <p:stCondLst>
                                            <p:cond delay="1834"/>
                                          </p:stCondLst>
                                        </p:cTn>
                                        <p:tgtEl>
                                          <p:spTgt spid="3">
                                            <p:txEl>
                                              <p:pRg st="4" end="4"/>
                                            </p:txEl>
                                          </p:spTgt>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580">
                                          <p:stCondLst>
                                            <p:cond delay="0"/>
                                          </p:stCondLst>
                                        </p:cTn>
                                        <p:tgtEl>
                                          <p:spTgt spid="3">
                                            <p:txEl>
                                              <p:pRg st="5" end="5"/>
                                            </p:txEl>
                                          </p:spTgt>
                                        </p:tgtEl>
                                      </p:cBhvr>
                                    </p:animEffect>
                                    <p:anim calcmode="lin" valueType="num">
                                      <p:cBhvr>
                                        <p:cTn id="9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5" end="5"/>
                                            </p:txEl>
                                          </p:spTgt>
                                        </p:tgtEl>
                                      </p:cBhvr>
                                      <p:to x="100000" y="60000"/>
                                    </p:animScale>
                                    <p:animScale>
                                      <p:cBhvr>
                                        <p:cTn id="99" dur="166" decel="50000">
                                          <p:stCondLst>
                                            <p:cond delay="676"/>
                                          </p:stCondLst>
                                        </p:cTn>
                                        <p:tgtEl>
                                          <p:spTgt spid="3">
                                            <p:txEl>
                                              <p:pRg st="5" end="5"/>
                                            </p:txEl>
                                          </p:spTgt>
                                        </p:tgtEl>
                                      </p:cBhvr>
                                      <p:to x="100000" y="100000"/>
                                    </p:animScale>
                                    <p:animScale>
                                      <p:cBhvr>
                                        <p:cTn id="100" dur="26">
                                          <p:stCondLst>
                                            <p:cond delay="1312"/>
                                          </p:stCondLst>
                                        </p:cTn>
                                        <p:tgtEl>
                                          <p:spTgt spid="3">
                                            <p:txEl>
                                              <p:pRg st="5" end="5"/>
                                            </p:txEl>
                                          </p:spTgt>
                                        </p:tgtEl>
                                      </p:cBhvr>
                                      <p:to x="100000" y="80000"/>
                                    </p:animScale>
                                    <p:animScale>
                                      <p:cBhvr>
                                        <p:cTn id="101" dur="166" decel="50000">
                                          <p:stCondLst>
                                            <p:cond delay="1338"/>
                                          </p:stCondLst>
                                        </p:cTn>
                                        <p:tgtEl>
                                          <p:spTgt spid="3">
                                            <p:txEl>
                                              <p:pRg st="5" end="5"/>
                                            </p:txEl>
                                          </p:spTgt>
                                        </p:tgtEl>
                                      </p:cBhvr>
                                      <p:to x="100000" y="100000"/>
                                    </p:animScale>
                                    <p:animScale>
                                      <p:cBhvr>
                                        <p:cTn id="102" dur="26">
                                          <p:stCondLst>
                                            <p:cond delay="1642"/>
                                          </p:stCondLst>
                                        </p:cTn>
                                        <p:tgtEl>
                                          <p:spTgt spid="3">
                                            <p:txEl>
                                              <p:pRg st="5" end="5"/>
                                            </p:txEl>
                                          </p:spTgt>
                                        </p:tgtEl>
                                      </p:cBhvr>
                                      <p:to x="100000" y="90000"/>
                                    </p:animScale>
                                    <p:animScale>
                                      <p:cBhvr>
                                        <p:cTn id="103" dur="166" decel="50000">
                                          <p:stCondLst>
                                            <p:cond delay="1668"/>
                                          </p:stCondLst>
                                        </p:cTn>
                                        <p:tgtEl>
                                          <p:spTgt spid="3">
                                            <p:txEl>
                                              <p:pRg st="5" end="5"/>
                                            </p:txEl>
                                          </p:spTgt>
                                        </p:tgtEl>
                                      </p:cBhvr>
                                      <p:to x="100000" y="100000"/>
                                    </p:animScale>
                                    <p:animScale>
                                      <p:cBhvr>
                                        <p:cTn id="104" dur="26">
                                          <p:stCondLst>
                                            <p:cond delay="1808"/>
                                          </p:stCondLst>
                                        </p:cTn>
                                        <p:tgtEl>
                                          <p:spTgt spid="3">
                                            <p:txEl>
                                              <p:pRg st="5" end="5"/>
                                            </p:txEl>
                                          </p:spTgt>
                                        </p:tgtEl>
                                      </p:cBhvr>
                                      <p:to x="100000" y="95000"/>
                                    </p:animScale>
                                    <p:animScale>
                                      <p:cBhvr>
                                        <p:cTn id="105" dur="166" decel="50000">
                                          <p:stCondLst>
                                            <p:cond delay="1834"/>
                                          </p:stCondLst>
                                        </p:cTn>
                                        <p:tgtEl>
                                          <p:spTgt spid="3">
                                            <p:txEl>
                                              <p:pRg st="5" end="5"/>
                                            </p:txEl>
                                          </p:spTgt>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3">
                                            <p:txEl>
                                              <p:pRg st="6" end="6"/>
                                            </p:txEl>
                                          </p:spTgt>
                                        </p:tgtEl>
                                        <p:attrNameLst>
                                          <p:attrName>style.visibility</p:attrName>
                                        </p:attrNameLst>
                                      </p:cBhvr>
                                      <p:to>
                                        <p:strVal val="visible"/>
                                      </p:to>
                                    </p:set>
                                    <p:animEffect transition="in" filter="wipe(down)">
                                      <p:cBhvr>
                                        <p:cTn id="108" dur="580">
                                          <p:stCondLst>
                                            <p:cond delay="0"/>
                                          </p:stCondLst>
                                        </p:cTn>
                                        <p:tgtEl>
                                          <p:spTgt spid="3">
                                            <p:txEl>
                                              <p:pRg st="6" end="6"/>
                                            </p:txEl>
                                          </p:spTgt>
                                        </p:tgtEl>
                                      </p:cBhvr>
                                    </p:animEffect>
                                    <p:anim calcmode="lin" valueType="num">
                                      <p:cBhvr>
                                        <p:cTn id="109"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
                                            <p:txEl>
                                              <p:pRg st="6" end="6"/>
                                            </p:txEl>
                                          </p:spTgt>
                                        </p:tgtEl>
                                      </p:cBhvr>
                                      <p:to x="100000" y="60000"/>
                                    </p:animScale>
                                    <p:animScale>
                                      <p:cBhvr>
                                        <p:cTn id="115" dur="166" decel="50000">
                                          <p:stCondLst>
                                            <p:cond delay="676"/>
                                          </p:stCondLst>
                                        </p:cTn>
                                        <p:tgtEl>
                                          <p:spTgt spid="3">
                                            <p:txEl>
                                              <p:pRg st="6" end="6"/>
                                            </p:txEl>
                                          </p:spTgt>
                                        </p:tgtEl>
                                      </p:cBhvr>
                                      <p:to x="100000" y="100000"/>
                                    </p:animScale>
                                    <p:animScale>
                                      <p:cBhvr>
                                        <p:cTn id="116" dur="26">
                                          <p:stCondLst>
                                            <p:cond delay="1312"/>
                                          </p:stCondLst>
                                        </p:cTn>
                                        <p:tgtEl>
                                          <p:spTgt spid="3">
                                            <p:txEl>
                                              <p:pRg st="6" end="6"/>
                                            </p:txEl>
                                          </p:spTgt>
                                        </p:tgtEl>
                                      </p:cBhvr>
                                      <p:to x="100000" y="80000"/>
                                    </p:animScale>
                                    <p:animScale>
                                      <p:cBhvr>
                                        <p:cTn id="117" dur="166" decel="50000">
                                          <p:stCondLst>
                                            <p:cond delay="1338"/>
                                          </p:stCondLst>
                                        </p:cTn>
                                        <p:tgtEl>
                                          <p:spTgt spid="3">
                                            <p:txEl>
                                              <p:pRg st="6" end="6"/>
                                            </p:txEl>
                                          </p:spTgt>
                                        </p:tgtEl>
                                      </p:cBhvr>
                                      <p:to x="100000" y="100000"/>
                                    </p:animScale>
                                    <p:animScale>
                                      <p:cBhvr>
                                        <p:cTn id="118" dur="26">
                                          <p:stCondLst>
                                            <p:cond delay="1642"/>
                                          </p:stCondLst>
                                        </p:cTn>
                                        <p:tgtEl>
                                          <p:spTgt spid="3">
                                            <p:txEl>
                                              <p:pRg st="6" end="6"/>
                                            </p:txEl>
                                          </p:spTgt>
                                        </p:tgtEl>
                                      </p:cBhvr>
                                      <p:to x="100000" y="90000"/>
                                    </p:animScale>
                                    <p:animScale>
                                      <p:cBhvr>
                                        <p:cTn id="119" dur="166" decel="50000">
                                          <p:stCondLst>
                                            <p:cond delay="1668"/>
                                          </p:stCondLst>
                                        </p:cTn>
                                        <p:tgtEl>
                                          <p:spTgt spid="3">
                                            <p:txEl>
                                              <p:pRg st="6" end="6"/>
                                            </p:txEl>
                                          </p:spTgt>
                                        </p:tgtEl>
                                      </p:cBhvr>
                                      <p:to x="100000" y="100000"/>
                                    </p:animScale>
                                    <p:animScale>
                                      <p:cBhvr>
                                        <p:cTn id="120" dur="26">
                                          <p:stCondLst>
                                            <p:cond delay="1808"/>
                                          </p:stCondLst>
                                        </p:cTn>
                                        <p:tgtEl>
                                          <p:spTgt spid="3">
                                            <p:txEl>
                                              <p:pRg st="6" end="6"/>
                                            </p:txEl>
                                          </p:spTgt>
                                        </p:tgtEl>
                                      </p:cBhvr>
                                      <p:to x="100000" y="95000"/>
                                    </p:animScale>
                                    <p:animScale>
                                      <p:cBhvr>
                                        <p:cTn id="121" dur="166" decel="50000">
                                          <p:stCondLst>
                                            <p:cond delay="1834"/>
                                          </p:stCondLst>
                                        </p:cTn>
                                        <p:tgtEl>
                                          <p:spTgt spid="3">
                                            <p:txEl>
                                              <p:pRg st="6" end="6"/>
                                            </p:txEl>
                                          </p:spTgt>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3">
                                            <p:txEl>
                                              <p:pRg st="7" end="7"/>
                                            </p:txEl>
                                          </p:spTgt>
                                        </p:tgtEl>
                                        <p:attrNameLst>
                                          <p:attrName>style.visibility</p:attrName>
                                        </p:attrNameLst>
                                      </p:cBhvr>
                                      <p:to>
                                        <p:strVal val="visible"/>
                                      </p:to>
                                    </p:set>
                                    <p:animEffect transition="in" filter="wipe(down)">
                                      <p:cBhvr>
                                        <p:cTn id="124" dur="580">
                                          <p:stCondLst>
                                            <p:cond delay="0"/>
                                          </p:stCondLst>
                                        </p:cTn>
                                        <p:tgtEl>
                                          <p:spTgt spid="3">
                                            <p:txEl>
                                              <p:pRg st="7" end="7"/>
                                            </p:txEl>
                                          </p:spTgt>
                                        </p:tgtEl>
                                      </p:cBhvr>
                                    </p:animEffect>
                                    <p:anim calcmode="lin" valueType="num">
                                      <p:cBhvr>
                                        <p:cTn id="125"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0" dur="26">
                                          <p:stCondLst>
                                            <p:cond delay="650"/>
                                          </p:stCondLst>
                                        </p:cTn>
                                        <p:tgtEl>
                                          <p:spTgt spid="3">
                                            <p:txEl>
                                              <p:pRg st="7" end="7"/>
                                            </p:txEl>
                                          </p:spTgt>
                                        </p:tgtEl>
                                      </p:cBhvr>
                                      <p:to x="100000" y="60000"/>
                                    </p:animScale>
                                    <p:animScale>
                                      <p:cBhvr>
                                        <p:cTn id="131" dur="166" decel="50000">
                                          <p:stCondLst>
                                            <p:cond delay="676"/>
                                          </p:stCondLst>
                                        </p:cTn>
                                        <p:tgtEl>
                                          <p:spTgt spid="3">
                                            <p:txEl>
                                              <p:pRg st="7" end="7"/>
                                            </p:txEl>
                                          </p:spTgt>
                                        </p:tgtEl>
                                      </p:cBhvr>
                                      <p:to x="100000" y="100000"/>
                                    </p:animScale>
                                    <p:animScale>
                                      <p:cBhvr>
                                        <p:cTn id="132" dur="26">
                                          <p:stCondLst>
                                            <p:cond delay="1312"/>
                                          </p:stCondLst>
                                        </p:cTn>
                                        <p:tgtEl>
                                          <p:spTgt spid="3">
                                            <p:txEl>
                                              <p:pRg st="7" end="7"/>
                                            </p:txEl>
                                          </p:spTgt>
                                        </p:tgtEl>
                                      </p:cBhvr>
                                      <p:to x="100000" y="80000"/>
                                    </p:animScale>
                                    <p:animScale>
                                      <p:cBhvr>
                                        <p:cTn id="133" dur="166" decel="50000">
                                          <p:stCondLst>
                                            <p:cond delay="1338"/>
                                          </p:stCondLst>
                                        </p:cTn>
                                        <p:tgtEl>
                                          <p:spTgt spid="3">
                                            <p:txEl>
                                              <p:pRg st="7" end="7"/>
                                            </p:txEl>
                                          </p:spTgt>
                                        </p:tgtEl>
                                      </p:cBhvr>
                                      <p:to x="100000" y="100000"/>
                                    </p:animScale>
                                    <p:animScale>
                                      <p:cBhvr>
                                        <p:cTn id="134" dur="26">
                                          <p:stCondLst>
                                            <p:cond delay="1642"/>
                                          </p:stCondLst>
                                        </p:cTn>
                                        <p:tgtEl>
                                          <p:spTgt spid="3">
                                            <p:txEl>
                                              <p:pRg st="7" end="7"/>
                                            </p:txEl>
                                          </p:spTgt>
                                        </p:tgtEl>
                                      </p:cBhvr>
                                      <p:to x="100000" y="90000"/>
                                    </p:animScale>
                                    <p:animScale>
                                      <p:cBhvr>
                                        <p:cTn id="135" dur="166" decel="50000">
                                          <p:stCondLst>
                                            <p:cond delay="1668"/>
                                          </p:stCondLst>
                                        </p:cTn>
                                        <p:tgtEl>
                                          <p:spTgt spid="3">
                                            <p:txEl>
                                              <p:pRg st="7" end="7"/>
                                            </p:txEl>
                                          </p:spTgt>
                                        </p:tgtEl>
                                      </p:cBhvr>
                                      <p:to x="100000" y="100000"/>
                                    </p:animScale>
                                    <p:animScale>
                                      <p:cBhvr>
                                        <p:cTn id="136" dur="26">
                                          <p:stCondLst>
                                            <p:cond delay="1808"/>
                                          </p:stCondLst>
                                        </p:cTn>
                                        <p:tgtEl>
                                          <p:spTgt spid="3">
                                            <p:txEl>
                                              <p:pRg st="7" end="7"/>
                                            </p:txEl>
                                          </p:spTgt>
                                        </p:tgtEl>
                                      </p:cBhvr>
                                      <p:to x="100000" y="95000"/>
                                    </p:animScale>
                                    <p:animScale>
                                      <p:cBhvr>
                                        <p:cTn id="137" dur="166" decel="50000">
                                          <p:stCondLst>
                                            <p:cond delay="1834"/>
                                          </p:stCondLst>
                                        </p:cTn>
                                        <p:tgtEl>
                                          <p:spTgt spid="3">
                                            <p:txEl>
                                              <p:pRg st="7" end="7"/>
                                            </p:txEl>
                                          </p:spTgt>
                                        </p:tgtEl>
                                      </p:cBhvr>
                                      <p:to x="100000" y="100000"/>
                                    </p:animScale>
                                  </p:childTnLst>
                                </p:cTn>
                              </p:par>
                              <p:par>
                                <p:cTn id="138" presetID="26" presetClass="entr" presetSubtype="0" fill="hold" nodeType="withEffect">
                                  <p:stCondLst>
                                    <p:cond delay="0"/>
                                  </p:stCondLst>
                                  <p:childTnLst>
                                    <p:set>
                                      <p:cBhvr>
                                        <p:cTn id="139" dur="1" fill="hold">
                                          <p:stCondLst>
                                            <p:cond delay="0"/>
                                          </p:stCondLst>
                                        </p:cTn>
                                        <p:tgtEl>
                                          <p:spTgt spid="3">
                                            <p:txEl>
                                              <p:pRg st="8" end="8"/>
                                            </p:txEl>
                                          </p:spTgt>
                                        </p:tgtEl>
                                        <p:attrNameLst>
                                          <p:attrName>style.visibility</p:attrName>
                                        </p:attrNameLst>
                                      </p:cBhvr>
                                      <p:to>
                                        <p:strVal val="visible"/>
                                      </p:to>
                                    </p:set>
                                    <p:animEffect transition="in" filter="wipe(down)">
                                      <p:cBhvr>
                                        <p:cTn id="140" dur="580">
                                          <p:stCondLst>
                                            <p:cond delay="0"/>
                                          </p:stCondLst>
                                        </p:cTn>
                                        <p:tgtEl>
                                          <p:spTgt spid="3">
                                            <p:txEl>
                                              <p:pRg st="8" end="8"/>
                                            </p:txEl>
                                          </p:spTgt>
                                        </p:tgtEl>
                                      </p:cBhvr>
                                    </p:animEffect>
                                    <p:anim calcmode="lin" valueType="num">
                                      <p:cBhvr>
                                        <p:cTn id="141"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6" dur="26">
                                          <p:stCondLst>
                                            <p:cond delay="650"/>
                                          </p:stCondLst>
                                        </p:cTn>
                                        <p:tgtEl>
                                          <p:spTgt spid="3">
                                            <p:txEl>
                                              <p:pRg st="8" end="8"/>
                                            </p:txEl>
                                          </p:spTgt>
                                        </p:tgtEl>
                                      </p:cBhvr>
                                      <p:to x="100000" y="60000"/>
                                    </p:animScale>
                                    <p:animScale>
                                      <p:cBhvr>
                                        <p:cTn id="147" dur="166" decel="50000">
                                          <p:stCondLst>
                                            <p:cond delay="676"/>
                                          </p:stCondLst>
                                        </p:cTn>
                                        <p:tgtEl>
                                          <p:spTgt spid="3">
                                            <p:txEl>
                                              <p:pRg st="8" end="8"/>
                                            </p:txEl>
                                          </p:spTgt>
                                        </p:tgtEl>
                                      </p:cBhvr>
                                      <p:to x="100000" y="100000"/>
                                    </p:animScale>
                                    <p:animScale>
                                      <p:cBhvr>
                                        <p:cTn id="148" dur="26">
                                          <p:stCondLst>
                                            <p:cond delay="1312"/>
                                          </p:stCondLst>
                                        </p:cTn>
                                        <p:tgtEl>
                                          <p:spTgt spid="3">
                                            <p:txEl>
                                              <p:pRg st="8" end="8"/>
                                            </p:txEl>
                                          </p:spTgt>
                                        </p:tgtEl>
                                      </p:cBhvr>
                                      <p:to x="100000" y="80000"/>
                                    </p:animScale>
                                    <p:animScale>
                                      <p:cBhvr>
                                        <p:cTn id="149" dur="166" decel="50000">
                                          <p:stCondLst>
                                            <p:cond delay="1338"/>
                                          </p:stCondLst>
                                        </p:cTn>
                                        <p:tgtEl>
                                          <p:spTgt spid="3">
                                            <p:txEl>
                                              <p:pRg st="8" end="8"/>
                                            </p:txEl>
                                          </p:spTgt>
                                        </p:tgtEl>
                                      </p:cBhvr>
                                      <p:to x="100000" y="100000"/>
                                    </p:animScale>
                                    <p:animScale>
                                      <p:cBhvr>
                                        <p:cTn id="150" dur="26">
                                          <p:stCondLst>
                                            <p:cond delay="1642"/>
                                          </p:stCondLst>
                                        </p:cTn>
                                        <p:tgtEl>
                                          <p:spTgt spid="3">
                                            <p:txEl>
                                              <p:pRg st="8" end="8"/>
                                            </p:txEl>
                                          </p:spTgt>
                                        </p:tgtEl>
                                      </p:cBhvr>
                                      <p:to x="100000" y="90000"/>
                                    </p:animScale>
                                    <p:animScale>
                                      <p:cBhvr>
                                        <p:cTn id="151" dur="166" decel="50000">
                                          <p:stCondLst>
                                            <p:cond delay="1668"/>
                                          </p:stCondLst>
                                        </p:cTn>
                                        <p:tgtEl>
                                          <p:spTgt spid="3">
                                            <p:txEl>
                                              <p:pRg st="8" end="8"/>
                                            </p:txEl>
                                          </p:spTgt>
                                        </p:tgtEl>
                                      </p:cBhvr>
                                      <p:to x="100000" y="100000"/>
                                    </p:animScale>
                                    <p:animScale>
                                      <p:cBhvr>
                                        <p:cTn id="152" dur="26">
                                          <p:stCondLst>
                                            <p:cond delay="1808"/>
                                          </p:stCondLst>
                                        </p:cTn>
                                        <p:tgtEl>
                                          <p:spTgt spid="3">
                                            <p:txEl>
                                              <p:pRg st="8" end="8"/>
                                            </p:txEl>
                                          </p:spTgt>
                                        </p:tgtEl>
                                      </p:cBhvr>
                                      <p:to x="100000" y="95000"/>
                                    </p:animScale>
                                    <p:animScale>
                                      <p:cBhvr>
                                        <p:cTn id="153" dur="166" decel="50000">
                                          <p:stCondLst>
                                            <p:cond delay="1834"/>
                                          </p:stCondLst>
                                        </p:cTn>
                                        <p:tgtEl>
                                          <p:spTgt spid="3">
                                            <p:txEl>
                                              <p:pRg st="8" end="8"/>
                                            </p:txEl>
                                          </p:spTgt>
                                        </p:tgtEl>
                                      </p:cBhvr>
                                      <p:to x="100000" y="100000"/>
                                    </p:animScale>
                                  </p:childTnLst>
                                </p:cTn>
                              </p:par>
                              <p:par>
                                <p:cTn id="154" presetID="26" presetClass="entr" presetSubtype="0" fill="hold" nodeType="withEffect">
                                  <p:stCondLst>
                                    <p:cond delay="0"/>
                                  </p:stCondLst>
                                  <p:childTnLst>
                                    <p:set>
                                      <p:cBhvr>
                                        <p:cTn id="155" dur="1" fill="hold">
                                          <p:stCondLst>
                                            <p:cond delay="0"/>
                                          </p:stCondLst>
                                        </p:cTn>
                                        <p:tgtEl>
                                          <p:spTgt spid="3">
                                            <p:txEl>
                                              <p:pRg st="9" end="9"/>
                                            </p:txEl>
                                          </p:spTgt>
                                        </p:tgtEl>
                                        <p:attrNameLst>
                                          <p:attrName>style.visibility</p:attrName>
                                        </p:attrNameLst>
                                      </p:cBhvr>
                                      <p:to>
                                        <p:strVal val="visible"/>
                                      </p:to>
                                    </p:set>
                                    <p:animEffect transition="in" filter="wipe(down)">
                                      <p:cBhvr>
                                        <p:cTn id="156" dur="580">
                                          <p:stCondLst>
                                            <p:cond delay="0"/>
                                          </p:stCondLst>
                                        </p:cTn>
                                        <p:tgtEl>
                                          <p:spTgt spid="3">
                                            <p:txEl>
                                              <p:pRg st="9" end="9"/>
                                            </p:txEl>
                                          </p:spTgt>
                                        </p:tgtEl>
                                      </p:cBhvr>
                                    </p:animEffect>
                                    <p:anim calcmode="lin" valueType="num">
                                      <p:cBhvr>
                                        <p:cTn id="157"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62" dur="26">
                                          <p:stCondLst>
                                            <p:cond delay="650"/>
                                          </p:stCondLst>
                                        </p:cTn>
                                        <p:tgtEl>
                                          <p:spTgt spid="3">
                                            <p:txEl>
                                              <p:pRg st="9" end="9"/>
                                            </p:txEl>
                                          </p:spTgt>
                                        </p:tgtEl>
                                      </p:cBhvr>
                                      <p:to x="100000" y="60000"/>
                                    </p:animScale>
                                    <p:animScale>
                                      <p:cBhvr>
                                        <p:cTn id="163" dur="166" decel="50000">
                                          <p:stCondLst>
                                            <p:cond delay="676"/>
                                          </p:stCondLst>
                                        </p:cTn>
                                        <p:tgtEl>
                                          <p:spTgt spid="3">
                                            <p:txEl>
                                              <p:pRg st="9" end="9"/>
                                            </p:txEl>
                                          </p:spTgt>
                                        </p:tgtEl>
                                      </p:cBhvr>
                                      <p:to x="100000" y="100000"/>
                                    </p:animScale>
                                    <p:animScale>
                                      <p:cBhvr>
                                        <p:cTn id="164" dur="26">
                                          <p:stCondLst>
                                            <p:cond delay="1312"/>
                                          </p:stCondLst>
                                        </p:cTn>
                                        <p:tgtEl>
                                          <p:spTgt spid="3">
                                            <p:txEl>
                                              <p:pRg st="9" end="9"/>
                                            </p:txEl>
                                          </p:spTgt>
                                        </p:tgtEl>
                                      </p:cBhvr>
                                      <p:to x="100000" y="80000"/>
                                    </p:animScale>
                                    <p:animScale>
                                      <p:cBhvr>
                                        <p:cTn id="165" dur="166" decel="50000">
                                          <p:stCondLst>
                                            <p:cond delay="1338"/>
                                          </p:stCondLst>
                                        </p:cTn>
                                        <p:tgtEl>
                                          <p:spTgt spid="3">
                                            <p:txEl>
                                              <p:pRg st="9" end="9"/>
                                            </p:txEl>
                                          </p:spTgt>
                                        </p:tgtEl>
                                      </p:cBhvr>
                                      <p:to x="100000" y="100000"/>
                                    </p:animScale>
                                    <p:animScale>
                                      <p:cBhvr>
                                        <p:cTn id="166" dur="26">
                                          <p:stCondLst>
                                            <p:cond delay="1642"/>
                                          </p:stCondLst>
                                        </p:cTn>
                                        <p:tgtEl>
                                          <p:spTgt spid="3">
                                            <p:txEl>
                                              <p:pRg st="9" end="9"/>
                                            </p:txEl>
                                          </p:spTgt>
                                        </p:tgtEl>
                                      </p:cBhvr>
                                      <p:to x="100000" y="90000"/>
                                    </p:animScale>
                                    <p:animScale>
                                      <p:cBhvr>
                                        <p:cTn id="167" dur="166" decel="50000">
                                          <p:stCondLst>
                                            <p:cond delay="1668"/>
                                          </p:stCondLst>
                                        </p:cTn>
                                        <p:tgtEl>
                                          <p:spTgt spid="3">
                                            <p:txEl>
                                              <p:pRg st="9" end="9"/>
                                            </p:txEl>
                                          </p:spTgt>
                                        </p:tgtEl>
                                      </p:cBhvr>
                                      <p:to x="100000" y="100000"/>
                                    </p:animScale>
                                    <p:animScale>
                                      <p:cBhvr>
                                        <p:cTn id="168" dur="26">
                                          <p:stCondLst>
                                            <p:cond delay="1808"/>
                                          </p:stCondLst>
                                        </p:cTn>
                                        <p:tgtEl>
                                          <p:spTgt spid="3">
                                            <p:txEl>
                                              <p:pRg st="9" end="9"/>
                                            </p:txEl>
                                          </p:spTgt>
                                        </p:tgtEl>
                                      </p:cBhvr>
                                      <p:to x="100000" y="95000"/>
                                    </p:animScale>
                                    <p:animScale>
                                      <p:cBhvr>
                                        <p:cTn id="169" dur="166" decel="50000">
                                          <p:stCondLst>
                                            <p:cond delay="1834"/>
                                          </p:stCondLst>
                                        </p:cTn>
                                        <p:tgtEl>
                                          <p:spTgt spid="3">
                                            <p:txEl>
                                              <p:pRg st="9" end="9"/>
                                            </p:txEl>
                                          </p:spTgt>
                                        </p:tgtEl>
                                      </p:cBhvr>
                                      <p:to x="100000" y="100000"/>
                                    </p:animScale>
                                  </p:childTnLst>
                                </p:cTn>
                              </p:par>
                              <p:par>
                                <p:cTn id="170" presetID="26" presetClass="entr" presetSubtype="0" fill="hold" nodeType="withEffect">
                                  <p:stCondLst>
                                    <p:cond delay="0"/>
                                  </p:stCondLst>
                                  <p:childTnLst>
                                    <p:set>
                                      <p:cBhvr>
                                        <p:cTn id="171" dur="1" fill="hold">
                                          <p:stCondLst>
                                            <p:cond delay="0"/>
                                          </p:stCondLst>
                                        </p:cTn>
                                        <p:tgtEl>
                                          <p:spTgt spid="3">
                                            <p:txEl>
                                              <p:pRg st="10" end="10"/>
                                            </p:txEl>
                                          </p:spTgt>
                                        </p:tgtEl>
                                        <p:attrNameLst>
                                          <p:attrName>style.visibility</p:attrName>
                                        </p:attrNameLst>
                                      </p:cBhvr>
                                      <p:to>
                                        <p:strVal val="visible"/>
                                      </p:to>
                                    </p:set>
                                    <p:animEffect transition="in" filter="wipe(down)">
                                      <p:cBhvr>
                                        <p:cTn id="172" dur="580">
                                          <p:stCondLst>
                                            <p:cond delay="0"/>
                                          </p:stCondLst>
                                        </p:cTn>
                                        <p:tgtEl>
                                          <p:spTgt spid="3">
                                            <p:txEl>
                                              <p:pRg st="10" end="10"/>
                                            </p:txEl>
                                          </p:spTgt>
                                        </p:tgtEl>
                                      </p:cBhvr>
                                    </p:animEffect>
                                    <p:anim calcmode="lin" valueType="num">
                                      <p:cBhvr>
                                        <p:cTn id="173"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74"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75"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76"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77"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78" dur="26">
                                          <p:stCondLst>
                                            <p:cond delay="650"/>
                                          </p:stCondLst>
                                        </p:cTn>
                                        <p:tgtEl>
                                          <p:spTgt spid="3">
                                            <p:txEl>
                                              <p:pRg st="10" end="10"/>
                                            </p:txEl>
                                          </p:spTgt>
                                        </p:tgtEl>
                                      </p:cBhvr>
                                      <p:to x="100000" y="60000"/>
                                    </p:animScale>
                                    <p:animScale>
                                      <p:cBhvr>
                                        <p:cTn id="179" dur="166" decel="50000">
                                          <p:stCondLst>
                                            <p:cond delay="676"/>
                                          </p:stCondLst>
                                        </p:cTn>
                                        <p:tgtEl>
                                          <p:spTgt spid="3">
                                            <p:txEl>
                                              <p:pRg st="10" end="10"/>
                                            </p:txEl>
                                          </p:spTgt>
                                        </p:tgtEl>
                                      </p:cBhvr>
                                      <p:to x="100000" y="100000"/>
                                    </p:animScale>
                                    <p:animScale>
                                      <p:cBhvr>
                                        <p:cTn id="180" dur="26">
                                          <p:stCondLst>
                                            <p:cond delay="1312"/>
                                          </p:stCondLst>
                                        </p:cTn>
                                        <p:tgtEl>
                                          <p:spTgt spid="3">
                                            <p:txEl>
                                              <p:pRg st="10" end="10"/>
                                            </p:txEl>
                                          </p:spTgt>
                                        </p:tgtEl>
                                      </p:cBhvr>
                                      <p:to x="100000" y="80000"/>
                                    </p:animScale>
                                    <p:animScale>
                                      <p:cBhvr>
                                        <p:cTn id="181" dur="166" decel="50000">
                                          <p:stCondLst>
                                            <p:cond delay="1338"/>
                                          </p:stCondLst>
                                        </p:cTn>
                                        <p:tgtEl>
                                          <p:spTgt spid="3">
                                            <p:txEl>
                                              <p:pRg st="10" end="10"/>
                                            </p:txEl>
                                          </p:spTgt>
                                        </p:tgtEl>
                                      </p:cBhvr>
                                      <p:to x="100000" y="100000"/>
                                    </p:animScale>
                                    <p:animScale>
                                      <p:cBhvr>
                                        <p:cTn id="182" dur="26">
                                          <p:stCondLst>
                                            <p:cond delay="1642"/>
                                          </p:stCondLst>
                                        </p:cTn>
                                        <p:tgtEl>
                                          <p:spTgt spid="3">
                                            <p:txEl>
                                              <p:pRg st="10" end="10"/>
                                            </p:txEl>
                                          </p:spTgt>
                                        </p:tgtEl>
                                      </p:cBhvr>
                                      <p:to x="100000" y="90000"/>
                                    </p:animScale>
                                    <p:animScale>
                                      <p:cBhvr>
                                        <p:cTn id="183" dur="166" decel="50000">
                                          <p:stCondLst>
                                            <p:cond delay="1668"/>
                                          </p:stCondLst>
                                        </p:cTn>
                                        <p:tgtEl>
                                          <p:spTgt spid="3">
                                            <p:txEl>
                                              <p:pRg st="10" end="10"/>
                                            </p:txEl>
                                          </p:spTgt>
                                        </p:tgtEl>
                                      </p:cBhvr>
                                      <p:to x="100000" y="100000"/>
                                    </p:animScale>
                                    <p:animScale>
                                      <p:cBhvr>
                                        <p:cTn id="184" dur="26">
                                          <p:stCondLst>
                                            <p:cond delay="1808"/>
                                          </p:stCondLst>
                                        </p:cTn>
                                        <p:tgtEl>
                                          <p:spTgt spid="3">
                                            <p:txEl>
                                              <p:pRg st="10" end="10"/>
                                            </p:txEl>
                                          </p:spTgt>
                                        </p:tgtEl>
                                      </p:cBhvr>
                                      <p:to x="100000" y="95000"/>
                                    </p:animScale>
                                    <p:animScale>
                                      <p:cBhvr>
                                        <p:cTn id="185" dur="166" decel="50000">
                                          <p:stCondLst>
                                            <p:cond delay="1834"/>
                                          </p:stCondLst>
                                        </p:cTn>
                                        <p:tgtEl>
                                          <p:spTgt spid="3">
                                            <p:txEl>
                                              <p:pRg st="10" end="10"/>
                                            </p:txEl>
                                          </p:spTgt>
                                        </p:tgtEl>
                                      </p:cBhvr>
                                      <p:to x="100000" y="100000"/>
                                    </p:animScale>
                                  </p:childTnLst>
                                </p:cTn>
                              </p:par>
                              <p:par>
                                <p:cTn id="186" presetID="26" presetClass="entr" presetSubtype="0" fill="hold" nodeType="withEffect">
                                  <p:stCondLst>
                                    <p:cond delay="0"/>
                                  </p:stCondLst>
                                  <p:childTnLst>
                                    <p:set>
                                      <p:cBhvr>
                                        <p:cTn id="187" dur="1" fill="hold">
                                          <p:stCondLst>
                                            <p:cond delay="0"/>
                                          </p:stCondLst>
                                        </p:cTn>
                                        <p:tgtEl>
                                          <p:spTgt spid="3">
                                            <p:txEl>
                                              <p:pRg st="11" end="11"/>
                                            </p:txEl>
                                          </p:spTgt>
                                        </p:tgtEl>
                                        <p:attrNameLst>
                                          <p:attrName>style.visibility</p:attrName>
                                        </p:attrNameLst>
                                      </p:cBhvr>
                                      <p:to>
                                        <p:strVal val="visible"/>
                                      </p:to>
                                    </p:set>
                                    <p:animEffect transition="in" filter="wipe(down)">
                                      <p:cBhvr>
                                        <p:cTn id="188" dur="580">
                                          <p:stCondLst>
                                            <p:cond delay="0"/>
                                          </p:stCondLst>
                                        </p:cTn>
                                        <p:tgtEl>
                                          <p:spTgt spid="3">
                                            <p:txEl>
                                              <p:pRg st="11" end="11"/>
                                            </p:txEl>
                                          </p:spTgt>
                                        </p:tgtEl>
                                      </p:cBhvr>
                                    </p:animEffect>
                                    <p:anim calcmode="lin" valueType="num">
                                      <p:cBhvr>
                                        <p:cTn id="189"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90"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91"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92"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93"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94" dur="26">
                                          <p:stCondLst>
                                            <p:cond delay="650"/>
                                          </p:stCondLst>
                                        </p:cTn>
                                        <p:tgtEl>
                                          <p:spTgt spid="3">
                                            <p:txEl>
                                              <p:pRg st="11" end="11"/>
                                            </p:txEl>
                                          </p:spTgt>
                                        </p:tgtEl>
                                      </p:cBhvr>
                                      <p:to x="100000" y="60000"/>
                                    </p:animScale>
                                    <p:animScale>
                                      <p:cBhvr>
                                        <p:cTn id="195" dur="166" decel="50000">
                                          <p:stCondLst>
                                            <p:cond delay="676"/>
                                          </p:stCondLst>
                                        </p:cTn>
                                        <p:tgtEl>
                                          <p:spTgt spid="3">
                                            <p:txEl>
                                              <p:pRg st="11" end="11"/>
                                            </p:txEl>
                                          </p:spTgt>
                                        </p:tgtEl>
                                      </p:cBhvr>
                                      <p:to x="100000" y="100000"/>
                                    </p:animScale>
                                    <p:animScale>
                                      <p:cBhvr>
                                        <p:cTn id="196" dur="26">
                                          <p:stCondLst>
                                            <p:cond delay="1312"/>
                                          </p:stCondLst>
                                        </p:cTn>
                                        <p:tgtEl>
                                          <p:spTgt spid="3">
                                            <p:txEl>
                                              <p:pRg st="11" end="11"/>
                                            </p:txEl>
                                          </p:spTgt>
                                        </p:tgtEl>
                                      </p:cBhvr>
                                      <p:to x="100000" y="80000"/>
                                    </p:animScale>
                                    <p:animScale>
                                      <p:cBhvr>
                                        <p:cTn id="197" dur="166" decel="50000">
                                          <p:stCondLst>
                                            <p:cond delay="1338"/>
                                          </p:stCondLst>
                                        </p:cTn>
                                        <p:tgtEl>
                                          <p:spTgt spid="3">
                                            <p:txEl>
                                              <p:pRg st="11" end="11"/>
                                            </p:txEl>
                                          </p:spTgt>
                                        </p:tgtEl>
                                      </p:cBhvr>
                                      <p:to x="100000" y="100000"/>
                                    </p:animScale>
                                    <p:animScale>
                                      <p:cBhvr>
                                        <p:cTn id="198" dur="26">
                                          <p:stCondLst>
                                            <p:cond delay="1642"/>
                                          </p:stCondLst>
                                        </p:cTn>
                                        <p:tgtEl>
                                          <p:spTgt spid="3">
                                            <p:txEl>
                                              <p:pRg st="11" end="11"/>
                                            </p:txEl>
                                          </p:spTgt>
                                        </p:tgtEl>
                                      </p:cBhvr>
                                      <p:to x="100000" y="90000"/>
                                    </p:animScale>
                                    <p:animScale>
                                      <p:cBhvr>
                                        <p:cTn id="199" dur="166" decel="50000">
                                          <p:stCondLst>
                                            <p:cond delay="1668"/>
                                          </p:stCondLst>
                                        </p:cTn>
                                        <p:tgtEl>
                                          <p:spTgt spid="3">
                                            <p:txEl>
                                              <p:pRg st="11" end="11"/>
                                            </p:txEl>
                                          </p:spTgt>
                                        </p:tgtEl>
                                      </p:cBhvr>
                                      <p:to x="100000" y="100000"/>
                                    </p:animScale>
                                    <p:animScale>
                                      <p:cBhvr>
                                        <p:cTn id="200" dur="26">
                                          <p:stCondLst>
                                            <p:cond delay="1808"/>
                                          </p:stCondLst>
                                        </p:cTn>
                                        <p:tgtEl>
                                          <p:spTgt spid="3">
                                            <p:txEl>
                                              <p:pRg st="11" end="11"/>
                                            </p:txEl>
                                          </p:spTgt>
                                        </p:tgtEl>
                                      </p:cBhvr>
                                      <p:to x="100000" y="95000"/>
                                    </p:animScale>
                                    <p:animScale>
                                      <p:cBhvr>
                                        <p:cTn id="201" dur="166" decel="50000">
                                          <p:stCondLst>
                                            <p:cond delay="1834"/>
                                          </p:stCondLst>
                                        </p:cTn>
                                        <p:tgtEl>
                                          <p:spTgt spid="3">
                                            <p:txEl>
                                              <p:pRg st="11" end="11"/>
                                            </p:txEl>
                                          </p:spTgt>
                                        </p:tgtEl>
                                      </p:cBhvr>
                                      <p:to x="100000" y="100000"/>
                                    </p:animScale>
                                  </p:childTnLst>
                                </p:cTn>
                              </p:par>
                              <p:par>
                                <p:cTn id="202" presetID="26" presetClass="entr" presetSubtype="0" fill="hold" nodeType="withEffect">
                                  <p:stCondLst>
                                    <p:cond delay="0"/>
                                  </p:stCondLst>
                                  <p:childTnLst>
                                    <p:set>
                                      <p:cBhvr>
                                        <p:cTn id="203" dur="1" fill="hold">
                                          <p:stCondLst>
                                            <p:cond delay="0"/>
                                          </p:stCondLst>
                                        </p:cTn>
                                        <p:tgtEl>
                                          <p:spTgt spid="3">
                                            <p:txEl>
                                              <p:pRg st="12" end="12"/>
                                            </p:txEl>
                                          </p:spTgt>
                                        </p:tgtEl>
                                        <p:attrNameLst>
                                          <p:attrName>style.visibility</p:attrName>
                                        </p:attrNameLst>
                                      </p:cBhvr>
                                      <p:to>
                                        <p:strVal val="visible"/>
                                      </p:to>
                                    </p:set>
                                    <p:animEffect transition="in" filter="wipe(down)">
                                      <p:cBhvr>
                                        <p:cTn id="204" dur="580">
                                          <p:stCondLst>
                                            <p:cond delay="0"/>
                                          </p:stCondLst>
                                        </p:cTn>
                                        <p:tgtEl>
                                          <p:spTgt spid="3">
                                            <p:txEl>
                                              <p:pRg st="12" end="12"/>
                                            </p:txEl>
                                          </p:spTgt>
                                        </p:tgtEl>
                                      </p:cBhvr>
                                    </p:animEffect>
                                    <p:anim calcmode="lin" valueType="num">
                                      <p:cBhvr>
                                        <p:cTn id="205"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06"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07"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08"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09"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10" dur="26">
                                          <p:stCondLst>
                                            <p:cond delay="650"/>
                                          </p:stCondLst>
                                        </p:cTn>
                                        <p:tgtEl>
                                          <p:spTgt spid="3">
                                            <p:txEl>
                                              <p:pRg st="12" end="12"/>
                                            </p:txEl>
                                          </p:spTgt>
                                        </p:tgtEl>
                                      </p:cBhvr>
                                      <p:to x="100000" y="60000"/>
                                    </p:animScale>
                                    <p:animScale>
                                      <p:cBhvr>
                                        <p:cTn id="211" dur="166" decel="50000">
                                          <p:stCondLst>
                                            <p:cond delay="676"/>
                                          </p:stCondLst>
                                        </p:cTn>
                                        <p:tgtEl>
                                          <p:spTgt spid="3">
                                            <p:txEl>
                                              <p:pRg st="12" end="12"/>
                                            </p:txEl>
                                          </p:spTgt>
                                        </p:tgtEl>
                                      </p:cBhvr>
                                      <p:to x="100000" y="100000"/>
                                    </p:animScale>
                                    <p:animScale>
                                      <p:cBhvr>
                                        <p:cTn id="212" dur="26">
                                          <p:stCondLst>
                                            <p:cond delay="1312"/>
                                          </p:stCondLst>
                                        </p:cTn>
                                        <p:tgtEl>
                                          <p:spTgt spid="3">
                                            <p:txEl>
                                              <p:pRg st="12" end="12"/>
                                            </p:txEl>
                                          </p:spTgt>
                                        </p:tgtEl>
                                      </p:cBhvr>
                                      <p:to x="100000" y="80000"/>
                                    </p:animScale>
                                    <p:animScale>
                                      <p:cBhvr>
                                        <p:cTn id="213" dur="166" decel="50000">
                                          <p:stCondLst>
                                            <p:cond delay="1338"/>
                                          </p:stCondLst>
                                        </p:cTn>
                                        <p:tgtEl>
                                          <p:spTgt spid="3">
                                            <p:txEl>
                                              <p:pRg st="12" end="12"/>
                                            </p:txEl>
                                          </p:spTgt>
                                        </p:tgtEl>
                                      </p:cBhvr>
                                      <p:to x="100000" y="100000"/>
                                    </p:animScale>
                                    <p:animScale>
                                      <p:cBhvr>
                                        <p:cTn id="214" dur="26">
                                          <p:stCondLst>
                                            <p:cond delay="1642"/>
                                          </p:stCondLst>
                                        </p:cTn>
                                        <p:tgtEl>
                                          <p:spTgt spid="3">
                                            <p:txEl>
                                              <p:pRg st="12" end="12"/>
                                            </p:txEl>
                                          </p:spTgt>
                                        </p:tgtEl>
                                      </p:cBhvr>
                                      <p:to x="100000" y="90000"/>
                                    </p:animScale>
                                    <p:animScale>
                                      <p:cBhvr>
                                        <p:cTn id="215" dur="166" decel="50000">
                                          <p:stCondLst>
                                            <p:cond delay="1668"/>
                                          </p:stCondLst>
                                        </p:cTn>
                                        <p:tgtEl>
                                          <p:spTgt spid="3">
                                            <p:txEl>
                                              <p:pRg st="12" end="12"/>
                                            </p:txEl>
                                          </p:spTgt>
                                        </p:tgtEl>
                                      </p:cBhvr>
                                      <p:to x="100000" y="100000"/>
                                    </p:animScale>
                                    <p:animScale>
                                      <p:cBhvr>
                                        <p:cTn id="216" dur="26">
                                          <p:stCondLst>
                                            <p:cond delay="1808"/>
                                          </p:stCondLst>
                                        </p:cTn>
                                        <p:tgtEl>
                                          <p:spTgt spid="3">
                                            <p:txEl>
                                              <p:pRg st="12" end="12"/>
                                            </p:txEl>
                                          </p:spTgt>
                                        </p:tgtEl>
                                      </p:cBhvr>
                                      <p:to x="100000" y="95000"/>
                                    </p:animScale>
                                    <p:animScale>
                                      <p:cBhvr>
                                        <p:cTn id="217" dur="166" decel="50000">
                                          <p:stCondLst>
                                            <p:cond delay="1834"/>
                                          </p:stCondLst>
                                        </p:cTn>
                                        <p:tgtEl>
                                          <p:spTgt spid="3">
                                            <p:txEl>
                                              <p:pRg st="12" end="12"/>
                                            </p:txEl>
                                          </p:spTgt>
                                        </p:tgtEl>
                                      </p:cBhvr>
                                      <p:to x="100000" y="100000"/>
                                    </p:animScale>
                                  </p:childTnLst>
                                </p:cTn>
                              </p:par>
                              <p:par>
                                <p:cTn id="218" presetID="26" presetClass="entr" presetSubtype="0" fill="hold" nodeType="withEffect">
                                  <p:stCondLst>
                                    <p:cond delay="0"/>
                                  </p:stCondLst>
                                  <p:childTnLst>
                                    <p:set>
                                      <p:cBhvr>
                                        <p:cTn id="219" dur="1" fill="hold">
                                          <p:stCondLst>
                                            <p:cond delay="0"/>
                                          </p:stCondLst>
                                        </p:cTn>
                                        <p:tgtEl>
                                          <p:spTgt spid="3">
                                            <p:txEl>
                                              <p:pRg st="13" end="13"/>
                                            </p:txEl>
                                          </p:spTgt>
                                        </p:tgtEl>
                                        <p:attrNameLst>
                                          <p:attrName>style.visibility</p:attrName>
                                        </p:attrNameLst>
                                      </p:cBhvr>
                                      <p:to>
                                        <p:strVal val="visible"/>
                                      </p:to>
                                    </p:set>
                                    <p:animEffect transition="in" filter="wipe(down)">
                                      <p:cBhvr>
                                        <p:cTn id="220" dur="580">
                                          <p:stCondLst>
                                            <p:cond delay="0"/>
                                          </p:stCondLst>
                                        </p:cTn>
                                        <p:tgtEl>
                                          <p:spTgt spid="3">
                                            <p:txEl>
                                              <p:pRg st="13" end="13"/>
                                            </p:txEl>
                                          </p:spTgt>
                                        </p:tgtEl>
                                      </p:cBhvr>
                                    </p:animEffect>
                                    <p:anim calcmode="lin" valueType="num">
                                      <p:cBhvr>
                                        <p:cTn id="221"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22"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23"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24"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25"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26" dur="26">
                                          <p:stCondLst>
                                            <p:cond delay="650"/>
                                          </p:stCondLst>
                                        </p:cTn>
                                        <p:tgtEl>
                                          <p:spTgt spid="3">
                                            <p:txEl>
                                              <p:pRg st="13" end="13"/>
                                            </p:txEl>
                                          </p:spTgt>
                                        </p:tgtEl>
                                      </p:cBhvr>
                                      <p:to x="100000" y="60000"/>
                                    </p:animScale>
                                    <p:animScale>
                                      <p:cBhvr>
                                        <p:cTn id="227" dur="166" decel="50000">
                                          <p:stCondLst>
                                            <p:cond delay="676"/>
                                          </p:stCondLst>
                                        </p:cTn>
                                        <p:tgtEl>
                                          <p:spTgt spid="3">
                                            <p:txEl>
                                              <p:pRg st="13" end="13"/>
                                            </p:txEl>
                                          </p:spTgt>
                                        </p:tgtEl>
                                      </p:cBhvr>
                                      <p:to x="100000" y="100000"/>
                                    </p:animScale>
                                    <p:animScale>
                                      <p:cBhvr>
                                        <p:cTn id="228" dur="26">
                                          <p:stCondLst>
                                            <p:cond delay="1312"/>
                                          </p:stCondLst>
                                        </p:cTn>
                                        <p:tgtEl>
                                          <p:spTgt spid="3">
                                            <p:txEl>
                                              <p:pRg st="13" end="13"/>
                                            </p:txEl>
                                          </p:spTgt>
                                        </p:tgtEl>
                                      </p:cBhvr>
                                      <p:to x="100000" y="80000"/>
                                    </p:animScale>
                                    <p:animScale>
                                      <p:cBhvr>
                                        <p:cTn id="229" dur="166" decel="50000">
                                          <p:stCondLst>
                                            <p:cond delay="1338"/>
                                          </p:stCondLst>
                                        </p:cTn>
                                        <p:tgtEl>
                                          <p:spTgt spid="3">
                                            <p:txEl>
                                              <p:pRg st="13" end="13"/>
                                            </p:txEl>
                                          </p:spTgt>
                                        </p:tgtEl>
                                      </p:cBhvr>
                                      <p:to x="100000" y="100000"/>
                                    </p:animScale>
                                    <p:animScale>
                                      <p:cBhvr>
                                        <p:cTn id="230" dur="26">
                                          <p:stCondLst>
                                            <p:cond delay="1642"/>
                                          </p:stCondLst>
                                        </p:cTn>
                                        <p:tgtEl>
                                          <p:spTgt spid="3">
                                            <p:txEl>
                                              <p:pRg st="13" end="13"/>
                                            </p:txEl>
                                          </p:spTgt>
                                        </p:tgtEl>
                                      </p:cBhvr>
                                      <p:to x="100000" y="90000"/>
                                    </p:animScale>
                                    <p:animScale>
                                      <p:cBhvr>
                                        <p:cTn id="231" dur="166" decel="50000">
                                          <p:stCondLst>
                                            <p:cond delay="1668"/>
                                          </p:stCondLst>
                                        </p:cTn>
                                        <p:tgtEl>
                                          <p:spTgt spid="3">
                                            <p:txEl>
                                              <p:pRg st="13" end="13"/>
                                            </p:txEl>
                                          </p:spTgt>
                                        </p:tgtEl>
                                      </p:cBhvr>
                                      <p:to x="100000" y="100000"/>
                                    </p:animScale>
                                    <p:animScale>
                                      <p:cBhvr>
                                        <p:cTn id="232" dur="26">
                                          <p:stCondLst>
                                            <p:cond delay="1808"/>
                                          </p:stCondLst>
                                        </p:cTn>
                                        <p:tgtEl>
                                          <p:spTgt spid="3">
                                            <p:txEl>
                                              <p:pRg st="13" end="13"/>
                                            </p:txEl>
                                          </p:spTgt>
                                        </p:tgtEl>
                                      </p:cBhvr>
                                      <p:to x="100000" y="95000"/>
                                    </p:animScale>
                                    <p:animScale>
                                      <p:cBhvr>
                                        <p:cTn id="233" dur="166" decel="50000">
                                          <p:stCondLst>
                                            <p:cond delay="1834"/>
                                          </p:stCondLst>
                                        </p:cTn>
                                        <p:tgtEl>
                                          <p:spTgt spid="3">
                                            <p:txEl>
                                              <p:pRg st="13" end="13"/>
                                            </p:txEl>
                                          </p:spTgt>
                                        </p:tgtEl>
                                      </p:cBhvr>
                                      <p:to x="100000" y="100000"/>
                                    </p:animScale>
                                  </p:childTnLst>
                                </p:cTn>
                              </p:par>
                              <p:par>
                                <p:cTn id="234" presetID="26" presetClass="entr" presetSubtype="0" fill="hold" nodeType="withEffect">
                                  <p:stCondLst>
                                    <p:cond delay="0"/>
                                  </p:stCondLst>
                                  <p:childTnLst>
                                    <p:set>
                                      <p:cBhvr>
                                        <p:cTn id="235" dur="1" fill="hold">
                                          <p:stCondLst>
                                            <p:cond delay="0"/>
                                          </p:stCondLst>
                                        </p:cTn>
                                        <p:tgtEl>
                                          <p:spTgt spid="3">
                                            <p:txEl>
                                              <p:pRg st="14" end="14"/>
                                            </p:txEl>
                                          </p:spTgt>
                                        </p:tgtEl>
                                        <p:attrNameLst>
                                          <p:attrName>style.visibility</p:attrName>
                                        </p:attrNameLst>
                                      </p:cBhvr>
                                      <p:to>
                                        <p:strVal val="visible"/>
                                      </p:to>
                                    </p:set>
                                    <p:animEffect transition="in" filter="wipe(down)">
                                      <p:cBhvr>
                                        <p:cTn id="236" dur="580">
                                          <p:stCondLst>
                                            <p:cond delay="0"/>
                                          </p:stCondLst>
                                        </p:cTn>
                                        <p:tgtEl>
                                          <p:spTgt spid="3">
                                            <p:txEl>
                                              <p:pRg st="14" end="14"/>
                                            </p:txEl>
                                          </p:spTgt>
                                        </p:tgtEl>
                                      </p:cBhvr>
                                    </p:animEffect>
                                    <p:anim calcmode="lin" valueType="num">
                                      <p:cBhvr>
                                        <p:cTn id="237" dur="1822" tmFilter="0,0; 0.14,0.36; 0.43,0.73; 0.71,0.91; 1.0,1.0">
                                          <p:stCondLst>
                                            <p:cond delay="0"/>
                                          </p:stCondLst>
                                        </p:cTn>
                                        <p:tgtEl>
                                          <p:spTgt spid="3">
                                            <p:txEl>
                                              <p:pRg st="14" end="14"/>
                                            </p:txEl>
                                          </p:spTgt>
                                        </p:tgtEl>
                                        <p:attrNameLst>
                                          <p:attrName>ppt_x</p:attrName>
                                        </p:attrNameLst>
                                      </p:cBhvr>
                                      <p:tavLst>
                                        <p:tav tm="0">
                                          <p:val>
                                            <p:strVal val="#ppt_x-0.25"/>
                                          </p:val>
                                        </p:tav>
                                        <p:tav tm="100000">
                                          <p:val>
                                            <p:strVal val="#ppt_x"/>
                                          </p:val>
                                        </p:tav>
                                      </p:tavLst>
                                    </p:anim>
                                    <p:anim calcmode="lin" valueType="num">
                                      <p:cBhvr>
                                        <p:cTn id="238" dur="664" tmFilter="0.0,0.0; 0.25,0.07; 0.50,0.2; 0.75,0.467; 1.0,1.0">
                                          <p:stCondLst>
                                            <p:cond delay="0"/>
                                          </p:stCondLst>
                                        </p:cTn>
                                        <p:tgtEl>
                                          <p:spTgt spid="3">
                                            <p:txEl>
                                              <p:pRg st="14" end="14"/>
                                            </p:txEl>
                                          </p:spTgt>
                                        </p:tgtEl>
                                        <p:attrNameLst>
                                          <p:attrName>ppt_y</p:attrName>
                                        </p:attrNameLst>
                                      </p:cBhvr>
                                      <p:tavLst>
                                        <p:tav tm="0" fmla="#ppt_y-sin(pi*$)/3">
                                          <p:val>
                                            <p:fltVal val="0.5"/>
                                          </p:val>
                                        </p:tav>
                                        <p:tav tm="100000">
                                          <p:val>
                                            <p:fltVal val="1"/>
                                          </p:val>
                                        </p:tav>
                                      </p:tavLst>
                                    </p:anim>
                                    <p:anim calcmode="lin" valueType="num">
                                      <p:cBhvr>
                                        <p:cTn id="239" dur="664" tmFilter="0, 0; 0.125,0.2665; 0.25,0.4; 0.375,0.465; 0.5,0.5;  0.625,0.535; 0.75,0.6; 0.875,0.7335; 1,1">
                                          <p:stCondLst>
                                            <p:cond delay="664"/>
                                          </p:stCondLst>
                                        </p:cTn>
                                        <p:tgtEl>
                                          <p:spTgt spid="3">
                                            <p:txEl>
                                              <p:pRg st="14" end="14"/>
                                            </p:txEl>
                                          </p:spTgt>
                                        </p:tgtEl>
                                        <p:attrNameLst>
                                          <p:attrName>ppt_y</p:attrName>
                                        </p:attrNameLst>
                                      </p:cBhvr>
                                      <p:tavLst>
                                        <p:tav tm="0" fmla="#ppt_y-sin(pi*$)/9">
                                          <p:val>
                                            <p:fltVal val="0"/>
                                          </p:val>
                                        </p:tav>
                                        <p:tav tm="100000">
                                          <p:val>
                                            <p:fltVal val="1"/>
                                          </p:val>
                                        </p:tav>
                                      </p:tavLst>
                                    </p:anim>
                                    <p:anim calcmode="lin" valueType="num">
                                      <p:cBhvr>
                                        <p:cTn id="240" dur="332" tmFilter="0, 0; 0.125,0.2665; 0.25,0.4; 0.375,0.465; 0.5,0.5;  0.625,0.535; 0.75,0.6; 0.875,0.7335; 1,1">
                                          <p:stCondLst>
                                            <p:cond delay="1324"/>
                                          </p:stCondLst>
                                        </p:cTn>
                                        <p:tgtEl>
                                          <p:spTgt spid="3">
                                            <p:txEl>
                                              <p:pRg st="14" end="14"/>
                                            </p:txEl>
                                          </p:spTgt>
                                        </p:tgtEl>
                                        <p:attrNameLst>
                                          <p:attrName>ppt_y</p:attrName>
                                        </p:attrNameLst>
                                      </p:cBhvr>
                                      <p:tavLst>
                                        <p:tav tm="0" fmla="#ppt_y-sin(pi*$)/27">
                                          <p:val>
                                            <p:fltVal val="0"/>
                                          </p:val>
                                        </p:tav>
                                        <p:tav tm="100000">
                                          <p:val>
                                            <p:fltVal val="1"/>
                                          </p:val>
                                        </p:tav>
                                      </p:tavLst>
                                    </p:anim>
                                    <p:anim calcmode="lin" valueType="num">
                                      <p:cBhvr>
                                        <p:cTn id="241" dur="164" tmFilter="0, 0; 0.125,0.2665; 0.25,0.4; 0.375,0.465; 0.5,0.5;  0.625,0.535; 0.75,0.6; 0.875,0.7335; 1,1">
                                          <p:stCondLst>
                                            <p:cond delay="1656"/>
                                          </p:stCondLst>
                                        </p:cTn>
                                        <p:tgtEl>
                                          <p:spTgt spid="3">
                                            <p:txEl>
                                              <p:pRg st="14" end="14"/>
                                            </p:txEl>
                                          </p:spTgt>
                                        </p:tgtEl>
                                        <p:attrNameLst>
                                          <p:attrName>ppt_y</p:attrName>
                                        </p:attrNameLst>
                                      </p:cBhvr>
                                      <p:tavLst>
                                        <p:tav tm="0" fmla="#ppt_y-sin(pi*$)/81">
                                          <p:val>
                                            <p:fltVal val="0"/>
                                          </p:val>
                                        </p:tav>
                                        <p:tav tm="100000">
                                          <p:val>
                                            <p:fltVal val="1"/>
                                          </p:val>
                                        </p:tav>
                                      </p:tavLst>
                                    </p:anim>
                                    <p:animScale>
                                      <p:cBhvr>
                                        <p:cTn id="242" dur="26">
                                          <p:stCondLst>
                                            <p:cond delay="650"/>
                                          </p:stCondLst>
                                        </p:cTn>
                                        <p:tgtEl>
                                          <p:spTgt spid="3">
                                            <p:txEl>
                                              <p:pRg st="14" end="14"/>
                                            </p:txEl>
                                          </p:spTgt>
                                        </p:tgtEl>
                                      </p:cBhvr>
                                      <p:to x="100000" y="60000"/>
                                    </p:animScale>
                                    <p:animScale>
                                      <p:cBhvr>
                                        <p:cTn id="243" dur="166" decel="50000">
                                          <p:stCondLst>
                                            <p:cond delay="676"/>
                                          </p:stCondLst>
                                        </p:cTn>
                                        <p:tgtEl>
                                          <p:spTgt spid="3">
                                            <p:txEl>
                                              <p:pRg st="14" end="14"/>
                                            </p:txEl>
                                          </p:spTgt>
                                        </p:tgtEl>
                                      </p:cBhvr>
                                      <p:to x="100000" y="100000"/>
                                    </p:animScale>
                                    <p:animScale>
                                      <p:cBhvr>
                                        <p:cTn id="244" dur="26">
                                          <p:stCondLst>
                                            <p:cond delay="1312"/>
                                          </p:stCondLst>
                                        </p:cTn>
                                        <p:tgtEl>
                                          <p:spTgt spid="3">
                                            <p:txEl>
                                              <p:pRg st="14" end="14"/>
                                            </p:txEl>
                                          </p:spTgt>
                                        </p:tgtEl>
                                      </p:cBhvr>
                                      <p:to x="100000" y="80000"/>
                                    </p:animScale>
                                    <p:animScale>
                                      <p:cBhvr>
                                        <p:cTn id="245" dur="166" decel="50000">
                                          <p:stCondLst>
                                            <p:cond delay="1338"/>
                                          </p:stCondLst>
                                        </p:cTn>
                                        <p:tgtEl>
                                          <p:spTgt spid="3">
                                            <p:txEl>
                                              <p:pRg st="14" end="14"/>
                                            </p:txEl>
                                          </p:spTgt>
                                        </p:tgtEl>
                                      </p:cBhvr>
                                      <p:to x="100000" y="100000"/>
                                    </p:animScale>
                                    <p:animScale>
                                      <p:cBhvr>
                                        <p:cTn id="246" dur="26">
                                          <p:stCondLst>
                                            <p:cond delay="1642"/>
                                          </p:stCondLst>
                                        </p:cTn>
                                        <p:tgtEl>
                                          <p:spTgt spid="3">
                                            <p:txEl>
                                              <p:pRg st="14" end="14"/>
                                            </p:txEl>
                                          </p:spTgt>
                                        </p:tgtEl>
                                      </p:cBhvr>
                                      <p:to x="100000" y="90000"/>
                                    </p:animScale>
                                    <p:animScale>
                                      <p:cBhvr>
                                        <p:cTn id="247" dur="166" decel="50000">
                                          <p:stCondLst>
                                            <p:cond delay="1668"/>
                                          </p:stCondLst>
                                        </p:cTn>
                                        <p:tgtEl>
                                          <p:spTgt spid="3">
                                            <p:txEl>
                                              <p:pRg st="14" end="14"/>
                                            </p:txEl>
                                          </p:spTgt>
                                        </p:tgtEl>
                                      </p:cBhvr>
                                      <p:to x="100000" y="100000"/>
                                    </p:animScale>
                                    <p:animScale>
                                      <p:cBhvr>
                                        <p:cTn id="248" dur="26">
                                          <p:stCondLst>
                                            <p:cond delay="1808"/>
                                          </p:stCondLst>
                                        </p:cTn>
                                        <p:tgtEl>
                                          <p:spTgt spid="3">
                                            <p:txEl>
                                              <p:pRg st="14" end="14"/>
                                            </p:txEl>
                                          </p:spTgt>
                                        </p:tgtEl>
                                      </p:cBhvr>
                                      <p:to x="100000" y="95000"/>
                                    </p:animScale>
                                    <p:animScale>
                                      <p:cBhvr>
                                        <p:cTn id="249" dur="166" decel="50000">
                                          <p:stCondLst>
                                            <p:cond delay="1834"/>
                                          </p:stCondLst>
                                        </p:cTn>
                                        <p:tgtEl>
                                          <p:spTgt spid="3">
                                            <p:txEl>
                                              <p:pRg st="14" end="14"/>
                                            </p:txEl>
                                          </p:spTgt>
                                        </p:tgtEl>
                                      </p:cBhvr>
                                      <p:to x="100000" y="100000"/>
                                    </p:animScale>
                                  </p:childTnLst>
                                </p:cTn>
                              </p:par>
                              <p:par>
                                <p:cTn id="250" presetID="26" presetClass="entr" presetSubtype="0" fill="hold" nodeType="withEffect">
                                  <p:stCondLst>
                                    <p:cond delay="0"/>
                                  </p:stCondLst>
                                  <p:childTnLst>
                                    <p:set>
                                      <p:cBhvr>
                                        <p:cTn id="251" dur="1" fill="hold">
                                          <p:stCondLst>
                                            <p:cond delay="0"/>
                                          </p:stCondLst>
                                        </p:cTn>
                                        <p:tgtEl>
                                          <p:spTgt spid="3">
                                            <p:txEl>
                                              <p:pRg st="15" end="15"/>
                                            </p:txEl>
                                          </p:spTgt>
                                        </p:tgtEl>
                                        <p:attrNameLst>
                                          <p:attrName>style.visibility</p:attrName>
                                        </p:attrNameLst>
                                      </p:cBhvr>
                                      <p:to>
                                        <p:strVal val="visible"/>
                                      </p:to>
                                    </p:set>
                                    <p:animEffect transition="in" filter="wipe(down)">
                                      <p:cBhvr>
                                        <p:cTn id="252" dur="580">
                                          <p:stCondLst>
                                            <p:cond delay="0"/>
                                          </p:stCondLst>
                                        </p:cTn>
                                        <p:tgtEl>
                                          <p:spTgt spid="3">
                                            <p:txEl>
                                              <p:pRg st="15" end="15"/>
                                            </p:txEl>
                                          </p:spTgt>
                                        </p:tgtEl>
                                      </p:cBhvr>
                                    </p:animEffect>
                                    <p:anim calcmode="lin" valueType="num">
                                      <p:cBhvr>
                                        <p:cTn id="253" dur="1822" tmFilter="0,0; 0.14,0.36; 0.43,0.73; 0.71,0.91; 1.0,1.0">
                                          <p:stCondLst>
                                            <p:cond delay="0"/>
                                          </p:stCondLst>
                                        </p:cTn>
                                        <p:tgtEl>
                                          <p:spTgt spid="3">
                                            <p:txEl>
                                              <p:pRg st="15" end="15"/>
                                            </p:txEl>
                                          </p:spTgt>
                                        </p:tgtEl>
                                        <p:attrNameLst>
                                          <p:attrName>ppt_x</p:attrName>
                                        </p:attrNameLst>
                                      </p:cBhvr>
                                      <p:tavLst>
                                        <p:tav tm="0">
                                          <p:val>
                                            <p:strVal val="#ppt_x-0.25"/>
                                          </p:val>
                                        </p:tav>
                                        <p:tav tm="100000">
                                          <p:val>
                                            <p:strVal val="#ppt_x"/>
                                          </p:val>
                                        </p:tav>
                                      </p:tavLst>
                                    </p:anim>
                                    <p:anim calcmode="lin" valueType="num">
                                      <p:cBhvr>
                                        <p:cTn id="254" dur="664" tmFilter="0.0,0.0; 0.25,0.07; 0.50,0.2; 0.75,0.467; 1.0,1.0">
                                          <p:stCondLst>
                                            <p:cond delay="0"/>
                                          </p:stCondLst>
                                        </p:cTn>
                                        <p:tgtEl>
                                          <p:spTgt spid="3">
                                            <p:txEl>
                                              <p:pRg st="15" end="15"/>
                                            </p:txEl>
                                          </p:spTgt>
                                        </p:tgtEl>
                                        <p:attrNameLst>
                                          <p:attrName>ppt_y</p:attrName>
                                        </p:attrNameLst>
                                      </p:cBhvr>
                                      <p:tavLst>
                                        <p:tav tm="0" fmla="#ppt_y-sin(pi*$)/3">
                                          <p:val>
                                            <p:fltVal val="0.5"/>
                                          </p:val>
                                        </p:tav>
                                        <p:tav tm="100000">
                                          <p:val>
                                            <p:fltVal val="1"/>
                                          </p:val>
                                        </p:tav>
                                      </p:tavLst>
                                    </p:anim>
                                    <p:anim calcmode="lin" valueType="num">
                                      <p:cBhvr>
                                        <p:cTn id="255" dur="664" tmFilter="0, 0; 0.125,0.2665; 0.25,0.4; 0.375,0.465; 0.5,0.5;  0.625,0.535; 0.75,0.6; 0.875,0.7335; 1,1">
                                          <p:stCondLst>
                                            <p:cond delay="664"/>
                                          </p:stCondLst>
                                        </p:cTn>
                                        <p:tgtEl>
                                          <p:spTgt spid="3">
                                            <p:txEl>
                                              <p:pRg st="15" end="15"/>
                                            </p:txEl>
                                          </p:spTgt>
                                        </p:tgtEl>
                                        <p:attrNameLst>
                                          <p:attrName>ppt_y</p:attrName>
                                        </p:attrNameLst>
                                      </p:cBhvr>
                                      <p:tavLst>
                                        <p:tav tm="0" fmla="#ppt_y-sin(pi*$)/9">
                                          <p:val>
                                            <p:fltVal val="0"/>
                                          </p:val>
                                        </p:tav>
                                        <p:tav tm="100000">
                                          <p:val>
                                            <p:fltVal val="1"/>
                                          </p:val>
                                        </p:tav>
                                      </p:tavLst>
                                    </p:anim>
                                    <p:anim calcmode="lin" valueType="num">
                                      <p:cBhvr>
                                        <p:cTn id="256" dur="332" tmFilter="0, 0; 0.125,0.2665; 0.25,0.4; 0.375,0.465; 0.5,0.5;  0.625,0.535; 0.75,0.6; 0.875,0.7335; 1,1">
                                          <p:stCondLst>
                                            <p:cond delay="1324"/>
                                          </p:stCondLst>
                                        </p:cTn>
                                        <p:tgtEl>
                                          <p:spTgt spid="3">
                                            <p:txEl>
                                              <p:pRg st="15" end="15"/>
                                            </p:txEl>
                                          </p:spTgt>
                                        </p:tgtEl>
                                        <p:attrNameLst>
                                          <p:attrName>ppt_y</p:attrName>
                                        </p:attrNameLst>
                                      </p:cBhvr>
                                      <p:tavLst>
                                        <p:tav tm="0" fmla="#ppt_y-sin(pi*$)/27">
                                          <p:val>
                                            <p:fltVal val="0"/>
                                          </p:val>
                                        </p:tav>
                                        <p:tav tm="100000">
                                          <p:val>
                                            <p:fltVal val="1"/>
                                          </p:val>
                                        </p:tav>
                                      </p:tavLst>
                                    </p:anim>
                                    <p:anim calcmode="lin" valueType="num">
                                      <p:cBhvr>
                                        <p:cTn id="257" dur="164" tmFilter="0, 0; 0.125,0.2665; 0.25,0.4; 0.375,0.465; 0.5,0.5;  0.625,0.535; 0.75,0.6; 0.875,0.7335; 1,1">
                                          <p:stCondLst>
                                            <p:cond delay="1656"/>
                                          </p:stCondLst>
                                        </p:cTn>
                                        <p:tgtEl>
                                          <p:spTgt spid="3">
                                            <p:txEl>
                                              <p:pRg st="15" end="15"/>
                                            </p:txEl>
                                          </p:spTgt>
                                        </p:tgtEl>
                                        <p:attrNameLst>
                                          <p:attrName>ppt_y</p:attrName>
                                        </p:attrNameLst>
                                      </p:cBhvr>
                                      <p:tavLst>
                                        <p:tav tm="0" fmla="#ppt_y-sin(pi*$)/81">
                                          <p:val>
                                            <p:fltVal val="0"/>
                                          </p:val>
                                        </p:tav>
                                        <p:tav tm="100000">
                                          <p:val>
                                            <p:fltVal val="1"/>
                                          </p:val>
                                        </p:tav>
                                      </p:tavLst>
                                    </p:anim>
                                    <p:animScale>
                                      <p:cBhvr>
                                        <p:cTn id="258" dur="26">
                                          <p:stCondLst>
                                            <p:cond delay="650"/>
                                          </p:stCondLst>
                                        </p:cTn>
                                        <p:tgtEl>
                                          <p:spTgt spid="3">
                                            <p:txEl>
                                              <p:pRg st="15" end="15"/>
                                            </p:txEl>
                                          </p:spTgt>
                                        </p:tgtEl>
                                      </p:cBhvr>
                                      <p:to x="100000" y="60000"/>
                                    </p:animScale>
                                    <p:animScale>
                                      <p:cBhvr>
                                        <p:cTn id="259" dur="166" decel="50000">
                                          <p:stCondLst>
                                            <p:cond delay="676"/>
                                          </p:stCondLst>
                                        </p:cTn>
                                        <p:tgtEl>
                                          <p:spTgt spid="3">
                                            <p:txEl>
                                              <p:pRg st="15" end="15"/>
                                            </p:txEl>
                                          </p:spTgt>
                                        </p:tgtEl>
                                      </p:cBhvr>
                                      <p:to x="100000" y="100000"/>
                                    </p:animScale>
                                    <p:animScale>
                                      <p:cBhvr>
                                        <p:cTn id="260" dur="26">
                                          <p:stCondLst>
                                            <p:cond delay="1312"/>
                                          </p:stCondLst>
                                        </p:cTn>
                                        <p:tgtEl>
                                          <p:spTgt spid="3">
                                            <p:txEl>
                                              <p:pRg st="15" end="15"/>
                                            </p:txEl>
                                          </p:spTgt>
                                        </p:tgtEl>
                                      </p:cBhvr>
                                      <p:to x="100000" y="80000"/>
                                    </p:animScale>
                                    <p:animScale>
                                      <p:cBhvr>
                                        <p:cTn id="261" dur="166" decel="50000">
                                          <p:stCondLst>
                                            <p:cond delay="1338"/>
                                          </p:stCondLst>
                                        </p:cTn>
                                        <p:tgtEl>
                                          <p:spTgt spid="3">
                                            <p:txEl>
                                              <p:pRg st="15" end="15"/>
                                            </p:txEl>
                                          </p:spTgt>
                                        </p:tgtEl>
                                      </p:cBhvr>
                                      <p:to x="100000" y="100000"/>
                                    </p:animScale>
                                    <p:animScale>
                                      <p:cBhvr>
                                        <p:cTn id="262" dur="26">
                                          <p:stCondLst>
                                            <p:cond delay="1642"/>
                                          </p:stCondLst>
                                        </p:cTn>
                                        <p:tgtEl>
                                          <p:spTgt spid="3">
                                            <p:txEl>
                                              <p:pRg st="15" end="15"/>
                                            </p:txEl>
                                          </p:spTgt>
                                        </p:tgtEl>
                                      </p:cBhvr>
                                      <p:to x="100000" y="90000"/>
                                    </p:animScale>
                                    <p:animScale>
                                      <p:cBhvr>
                                        <p:cTn id="263" dur="166" decel="50000">
                                          <p:stCondLst>
                                            <p:cond delay="1668"/>
                                          </p:stCondLst>
                                        </p:cTn>
                                        <p:tgtEl>
                                          <p:spTgt spid="3">
                                            <p:txEl>
                                              <p:pRg st="15" end="15"/>
                                            </p:txEl>
                                          </p:spTgt>
                                        </p:tgtEl>
                                      </p:cBhvr>
                                      <p:to x="100000" y="100000"/>
                                    </p:animScale>
                                    <p:animScale>
                                      <p:cBhvr>
                                        <p:cTn id="264" dur="26">
                                          <p:stCondLst>
                                            <p:cond delay="1808"/>
                                          </p:stCondLst>
                                        </p:cTn>
                                        <p:tgtEl>
                                          <p:spTgt spid="3">
                                            <p:txEl>
                                              <p:pRg st="15" end="15"/>
                                            </p:txEl>
                                          </p:spTgt>
                                        </p:tgtEl>
                                      </p:cBhvr>
                                      <p:to x="100000" y="95000"/>
                                    </p:animScale>
                                    <p:animScale>
                                      <p:cBhvr>
                                        <p:cTn id="265" dur="166" decel="50000">
                                          <p:stCondLst>
                                            <p:cond delay="1834"/>
                                          </p:stCondLst>
                                        </p:cTn>
                                        <p:tgtEl>
                                          <p:spTgt spid="3">
                                            <p:txEl>
                                              <p:pRg st="15" end="15"/>
                                            </p:txEl>
                                          </p:spTgt>
                                        </p:tgtEl>
                                      </p:cBhvr>
                                      <p:to x="100000" y="100000"/>
                                    </p:animScale>
                                  </p:childTnLst>
                                </p:cTn>
                              </p:par>
                              <p:par>
                                <p:cTn id="266" presetID="26" presetClass="entr" presetSubtype="0" fill="hold" nodeType="withEffect">
                                  <p:stCondLst>
                                    <p:cond delay="0"/>
                                  </p:stCondLst>
                                  <p:childTnLst>
                                    <p:set>
                                      <p:cBhvr>
                                        <p:cTn id="267" dur="1" fill="hold">
                                          <p:stCondLst>
                                            <p:cond delay="0"/>
                                          </p:stCondLst>
                                        </p:cTn>
                                        <p:tgtEl>
                                          <p:spTgt spid="3">
                                            <p:txEl>
                                              <p:pRg st="16" end="16"/>
                                            </p:txEl>
                                          </p:spTgt>
                                        </p:tgtEl>
                                        <p:attrNameLst>
                                          <p:attrName>style.visibility</p:attrName>
                                        </p:attrNameLst>
                                      </p:cBhvr>
                                      <p:to>
                                        <p:strVal val="visible"/>
                                      </p:to>
                                    </p:set>
                                    <p:animEffect transition="in" filter="wipe(down)">
                                      <p:cBhvr>
                                        <p:cTn id="268" dur="580">
                                          <p:stCondLst>
                                            <p:cond delay="0"/>
                                          </p:stCondLst>
                                        </p:cTn>
                                        <p:tgtEl>
                                          <p:spTgt spid="3">
                                            <p:txEl>
                                              <p:pRg st="16" end="16"/>
                                            </p:txEl>
                                          </p:spTgt>
                                        </p:tgtEl>
                                      </p:cBhvr>
                                    </p:animEffect>
                                    <p:anim calcmode="lin" valueType="num">
                                      <p:cBhvr>
                                        <p:cTn id="269" dur="1822" tmFilter="0,0; 0.14,0.36; 0.43,0.73; 0.71,0.91; 1.0,1.0">
                                          <p:stCondLst>
                                            <p:cond delay="0"/>
                                          </p:stCondLst>
                                        </p:cTn>
                                        <p:tgtEl>
                                          <p:spTgt spid="3">
                                            <p:txEl>
                                              <p:pRg st="16" end="16"/>
                                            </p:txEl>
                                          </p:spTgt>
                                        </p:tgtEl>
                                        <p:attrNameLst>
                                          <p:attrName>ppt_x</p:attrName>
                                        </p:attrNameLst>
                                      </p:cBhvr>
                                      <p:tavLst>
                                        <p:tav tm="0">
                                          <p:val>
                                            <p:strVal val="#ppt_x-0.25"/>
                                          </p:val>
                                        </p:tav>
                                        <p:tav tm="100000">
                                          <p:val>
                                            <p:strVal val="#ppt_x"/>
                                          </p:val>
                                        </p:tav>
                                      </p:tavLst>
                                    </p:anim>
                                    <p:anim calcmode="lin" valueType="num">
                                      <p:cBhvr>
                                        <p:cTn id="270" dur="664" tmFilter="0.0,0.0; 0.25,0.07; 0.50,0.2; 0.75,0.467; 1.0,1.0">
                                          <p:stCondLst>
                                            <p:cond delay="0"/>
                                          </p:stCondLst>
                                        </p:cTn>
                                        <p:tgtEl>
                                          <p:spTgt spid="3">
                                            <p:txEl>
                                              <p:pRg st="16" end="16"/>
                                            </p:txEl>
                                          </p:spTgt>
                                        </p:tgtEl>
                                        <p:attrNameLst>
                                          <p:attrName>ppt_y</p:attrName>
                                        </p:attrNameLst>
                                      </p:cBhvr>
                                      <p:tavLst>
                                        <p:tav tm="0" fmla="#ppt_y-sin(pi*$)/3">
                                          <p:val>
                                            <p:fltVal val="0.5"/>
                                          </p:val>
                                        </p:tav>
                                        <p:tav tm="100000">
                                          <p:val>
                                            <p:fltVal val="1"/>
                                          </p:val>
                                        </p:tav>
                                      </p:tavLst>
                                    </p:anim>
                                    <p:anim calcmode="lin" valueType="num">
                                      <p:cBhvr>
                                        <p:cTn id="271" dur="664" tmFilter="0, 0; 0.125,0.2665; 0.25,0.4; 0.375,0.465; 0.5,0.5;  0.625,0.535; 0.75,0.6; 0.875,0.7335; 1,1">
                                          <p:stCondLst>
                                            <p:cond delay="664"/>
                                          </p:stCondLst>
                                        </p:cTn>
                                        <p:tgtEl>
                                          <p:spTgt spid="3">
                                            <p:txEl>
                                              <p:pRg st="16" end="16"/>
                                            </p:txEl>
                                          </p:spTgt>
                                        </p:tgtEl>
                                        <p:attrNameLst>
                                          <p:attrName>ppt_y</p:attrName>
                                        </p:attrNameLst>
                                      </p:cBhvr>
                                      <p:tavLst>
                                        <p:tav tm="0" fmla="#ppt_y-sin(pi*$)/9">
                                          <p:val>
                                            <p:fltVal val="0"/>
                                          </p:val>
                                        </p:tav>
                                        <p:tav tm="100000">
                                          <p:val>
                                            <p:fltVal val="1"/>
                                          </p:val>
                                        </p:tav>
                                      </p:tavLst>
                                    </p:anim>
                                    <p:anim calcmode="lin" valueType="num">
                                      <p:cBhvr>
                                        <p:cTn id="272" dur="332" tmFilter="0, 0; 0.125,0.2665; 0.25,0.4; 0.375,0.465; 0.5,0.5;  0.625,0.535; 0.75,0.6; 0.875,0.7335; 1,1">
                                          <p:stCondLst>
                                            <p:cond delay="1324"/>
                                          </p:stCondLst>
                                        </p:cTn>
                                        <p:tgtEl>
                                          <p:spTgt spid="3">
                                            <p:txEl>
                                              <p:pRg st="16" end="16"/>
                                            </p:txEl>
                                          </p:spTgt>
                                        </p:tgtEl>
                                        <p:attrNameLst>
                                          <p:attrName>ppt_y</p:attrName>
                                        </p:attrNameLst>
                                      </p:cBhvr>
                                      <p:tavLst>
                                        <p:tav tm="0" fmla="#ppt_y-sin(pi*$)/27">
                                          <p:val>
                                            <p:fltVal val="0"/>
                                          </p:val>
                                        </p:tav>
                                        <p:tav tm="100000">
                                          <p:val>
                                            <p:fltVal val="1"/>
                                          </p:val>
                                        </p:tav>
                                      </p:tavLst>
                                    </p:anim>
                                    <p:anim calcmode="lin" valueType="num">
                                      <p:cBhvr>
                                        <p:cTn id="273" dur="164" tmFilter="0, 0; 0.125,0.2665; 0.25,0.4; 0.375,0.465; 0.5,0.5;  0.625,0.535; 0.75,0.6; 0.875,0.7335; 1,1">
                                          <p:stCondLst>
                                            <p:cond delay="1656"/>
                                          </p:stCondLst>
                                        </p:cTn>
                                        <p:tgtEl>
                                          <p:spTgt spid="3">
                                            <p:txEl>
                                              <p:pRg st="16" end="16"/>
                                            </p:txEl>
                                          </p:spTgt>
                                        </p:tgtEl>
                                        <p:attrNameLst>
                                          <p:attrName>ppt_y</p:attrName>
                                        </p:attrNameLst>
                                      </p:cBhvr>
                                      <p:tavLst>
                                        <p:tav tm="0" fmla="#ppt_y-sin(pi*$)/81">
                                          <p:val>
                                            <p:fltVal val="0"/>
                                          </p:val>
                                        </p:tav>
                                        <p:tav tm="100000">
                                          <p:val>
                                            <p:fltVal val="1"/>
                                          </p:val>
                                        </p:tav>
                                      </p:tavLst>
                                    </p:anim>
                                    <p:animScale>
                                      <p:cBhvr>
                                        <p:cTn id="274" dur="26">
                                          <p:stCondLst>
                                            <p:cond delay="650"/>
                                          </p:stCondLst>
                                        </p:cTn>
                                        <p:tgtEl>
                                          <p:spTgt spid="3">
                                            <p:txEl>
                                              <p:pRg st="16" end="16"/>
                                            </p:txEl>
                                          </p:spTgt>
                                        </p:tgtEl>
                                      </p:cBhvr>
                                      <p:to x="100000" y="60000"/>
                                    </p:animScale>
                                    <p:animScale>
                                      <p:cBhvr>
                                        <p:cTn id="275" dur="166" decel="50000">
                                          <p:stCondLst>
                                            <p:cond delay="676"/>
                                          </p:stCondLst>
                                        </p:cTn>
                                        <p:tgtEl>
                                          <p:spTgt spid="3">
                                            <p:txEl>
                                              <p:pRg st="16" end="16"/>
                                            </p:txEl>
                                          </p:spTgt>
                                        </p:tgtEl>
                                      </p:cBhvr>
                                      <p:to x="100000" y="100000"/>
                                    </p:animScale>
                                    <p:animScale>
                                      <p:cBhvr>
                                        <p:cTn id="276" dur="26">
                                          <p:stCondLst>
                                            <p:cond delay="1312"/>
                                          </p:stCondLst>
                                        </p:cTn>
                                        <p:tgtEl>
                                          <p:spTgt spid="3">
                                            <p:txEl>
                                              <p:pRg st="16" end="16"/>
                                            </p:txEl>
                                          </p:spTgt>
                                        </p:tgtEl>
                                      </p:cBhvr>
                                      <p:to x="100000" y="80000"/>
                                    </p:animScale>
                                    <p:animScale>
                                      <p:cBhvr>
                                        <p:cTn id="277" dur="166" decel="50000">
                                          <p:stCondLst>
                                            <p:cond delay="1338"/>
                                          </p:stCondLst>
                                        </p:cTn>
                                        <p:tgtEl>
                                          <p:spTgt spid="3">
                                            <p:txEl>
                                              <p:pRg st="16" end="16"/>
                                            </p:txEl>
                                          </p:spTgt>
                                        </p:tgtEl>
                                      </p:cBhvr>
                                      <p:to x="100000" y="100000"/>
                                    </p:animScale>
                                    <p:animScale>
                                      <p:cBhvr>
                                        <p:cTn id="278" dur="26">
                                          <p:stCondLst>
                                            <p:cond delay="1642"/>
                                          </p:stCondLst>
                                        </p:cTn>
                                        <p:tgtEl>
                                          <p:spTgt spid="3">
                                            <p:txEl>
                                              <p:pRg st="16" end="16"/>
                                            </p:txEl>
                                          </p:spTgt>
                                        </p:tgtEl>
                                      </p:cBhvr>
                                      <p:to x="100000" y="90000"/>
                                    </p:animScale>
                                    <p:animScale>
                                      <p:cBhvr>
                                        <p:cTn id="279" dur="166" decel="50000">
                                          <p:stCondLst>
                                            <p:cond delay="1668"/>
                                          </p:stCondLst>
                                        </p:cTn>
                                        <p:tgtEl>
                                          <p:spTgt spid="3">
                                            <p:txEl>
                                              <p:pRg st="16" end="16"/>
                                            </p:txEl>
                                          </p:spTgt>
                                        </p:tgtEl>
                                      </p:cBhvr>
                                      <p:to x="100000" y="100000"/>
                                    </p:animScale>
                                    <p:animScale>
                                      <p:cBhvr>
                                        <p:cTn id="280" dur="26">
                                          <p:stCondLst>
                                            <p:cond delay="1808"/>
                                          </p:stCondLst>
                                        </p:cTn>
                                        <p:tgtEl>
                                          <p:spTgt spid="3">
                                            <p:txEl>
                                              <p:pRg st="16" end="16"/>
                                            </p:txEl>
                                          </p:spTgt>
                                        </p:tgtEl>
                                      </p:cBhvr>
                                      <p:to x="100000" y="95000"/>
                                    </p:animScale>
                                    <p:animScale>
                                      <p:cBhvr>
                                        <p:cTn id="281" dur="166" decel="50000">
                                          <p:stCondLst>
                                            <p:cond delay="1834"/>
                                          </p:stCondLst>
                                        </p:cTn>
                                        <p:tgtEl>
                                          <p:spTgt spid="3">
                                            <p:txEl>
                                              <p:pRg st="16" end="16"/>
                                            </p:txEl>
                                          </p:spTgt>
                                        </p:tgtEl>
                                      </p:cBhvr>
                                      <p:to x="100000" y="100000"/>
                                    </p:animScale>
                                  </p:childTnLst>
                                </p:cTn>
                              </p:par>
                              <p:par>
                                <p:cTn id="282" presetID="26" presetClass="entr" presetSubtype="0" fill="hold" nodeType="withEffect">
                                  <p:stCondLst>
                                    <p:cond delay="0"/>
                                  </p:stCondLst>
                                  <p:childTnLst>
                                    <p:set>
                                      <p:cBhvr>
                                        <p:cTn id="283" dur="1" fill="hold">
                                          <p:stCondLst>
                                            <p:cond delay="0"/>
                                          </p:stCondLst>
                                        </p:cTn>
                                        <p:tgtEl>
                                          <p:spTgt spid="3">
                                            <p:txEl>
                                              <p:pRg st="17" end="17"/>
                                            </p:txEl>
                                          </p:spTgt>
                                        </p:tgtEl>
                                        <p:attrNameLst>
                                          <p:attrName>style.visibility</p:attrName>
                                        </p:attrNameLst>
                                      </p:cBhvr>
                                      <p:to>
                                        <p:strVal val="visible"/>
                                      </p:to>
                                    </p:set>
                                    <p:animEffect transition="in" filter="wipe(down)">
                                      <p:cBhvr>
                                        <p:cTn id="284" dur="580">
                                          <p:stCondLst>
                                            <p:cond delay="0"/>
                                          </p:stCondLst>
                                        </p:cTn>
                                        <p:tgtEl>
                                          <p:spTgt spid="3">
                                            <p:txEl>
                                              <p:pRg st="17" end="17"/>
                                            </p:txEl>
                                          </p:spTgt>
                                        </p:tgtEl>
                                      </p:cBhvr>
                                    </p:animEffect>
                                    <p:anim calcmode="lin" valueType="num">
                                      <p:cBhvr>
                                        <p:cTn id="285" dur="1822" tmFilter="0,0; 0.14,0.36; 0.43,0.73; 0.71,0.91; 1.0,1.0">
                                          <p:stCondLst>
                                            <p:cond delay="0"/>
                                          </p:stCondLst>
                                        </p:cTn>
                                        <p:tgtEl>
                                          <p:spTgt spid="3">
                                            <p:txEl>
                                              <p:pRg st="17" end="17"/>
                                            </p:txEl>
                                          </p:spTgt>
                                        </p:tgtEl>
                                        <p:attrNameLst>
                                          <p:attrName>ppt_x</p:attrName>
                                        </p:attrNameLst>
                                      </p:cBhvr>
                                      <p:tavLst>
                                        <p:tav tm="0">
                                          <p:val>
                                            <p:strVal val="#ppt_x-0.25"/>
                                          </p:val>
                                        </p:tav>
                                        <p:tav tm="100000">
                                          <p:val>
                                            <p:strVal val="#ppt_x"/>
                                          </p:val>
                                        </p:tav>
                                      </p:tavLst>
                                    </p:anim>
                                    <p:anim calcmode="lin" valueType="num">
                                      <p:cBhvr>
                                        <p:cTn id="286" dur="664" tmFilter="0.0,0.0; 0.25,0.07; 0.50,0.2; 0.75,0.467; 1.0,1.0">
                                          <p:stCondLst>
                                            <p:cond delay="0"/>
                                          </p:stCondLst>
                                        </p:cTn>
                                        <p:tgtEl>
                                          <p:spTgt spid="3">
                                            <p:txEl>
                                              <p:pRg st="17" end="17"/>
                                            </p:txEl>
                                          </p:spTgt>
                                        </p:tgtEl>
                                        <p:attrNameLst>
                                          <p:attrName>ppt_y</p:attrName>
                                        </p:attrNameLst>
                                      </p:cBhvr>
                                      <p:tavLst>
                                        <p:tav tm="0" fmla="#ppt_y-sin(pi*$)/3">
                                          <p:val>
                                            <p:fltVal val="0.5"/>
                                          </p:val>
                                        </p:tav>
                                        <p:tav tm="100000">
                                          <p:val>
                                            <p:fltVal val="1"/>
                                          </p:val>
                                        </p:tav>
                                      </p:tavLst>
                                    </p:anim>
                                    <p:anim calcmode="lin" valueType="num">
                                      <p:cBhvr>
                                        <p:cTn id="287" dur="664" tmFilter="0, 0; 0.125,0.2665; 0.25,0.4; 0.375,0.465; 0.5,0.5;  0.625,0.535; 0.75,0.6; 0.875,0.7335; 1,1">
                                          <p:stCondLst>
                                            <p:cond delay="664"/>
                                          </p:stCondLst>
                                        </p:cTn>
                                        <p:tgtEl>
                                          <p:spTgt spid="3">
                                            <p:txEl>
                                              <p:pRg st="17" end="17"/>
                                            </p:txEl>
                                          </p:spTgt>
                                        </p:tgtEl>
                                        <p:attrNameLst>
                                          <p:attrName>ppt_y</p:attrName>
                                        </p:attrNameLst>
                                      </p:cBhvr>
                                      <p:tavLst>
                                        <p:tav tm="0" fmla="#ppt_y-sin(pi*$)/9">
                                          <p:val>
                                            <p:fltVal val="0"/>
                                          </p:val>
                                        </p:tav>
                                        <p:tav tm="100000">
                                          <p:val>
                                            <p:fltVal val="1"/>
                                          </p:val>
                                        </p:tav>
                                      </p:tavLst>
                                    </p:anim>
                                    <p:anim calcmode="lin" valueType="num">
                                      <p:cBhvr>
                                        <p:cTn id="288" dur="332" tmFilter="0, 0; 0.125,0.2665; 0.25,0.4; 0.375,0.465; 0.5,0.5;  0.625,0.535; 0.75,0.6; 0.875,0.7335; 1,1">
                                          <p:stCondLst>
                                            <p:cond delay="1324"/>
                                          </p:stCondLst>
                                        </p:cTn>
                                        <p:tgtEl>
                                          <p:spTgt spid="3">
                                            <p:txEl>
                                              <p:pRg st="17" end="17"/>
                                            </p:txEl>
                                          </p:spTgt>
                                        </p:tgtEl>
                                        <p:attrNameLst>
                                          <p:attrName>ppt_y</p:attrName>
                                        </p:attrNameLst>
                                      </p:cBhvr>
                                      <p:tavLst>
                                        <p:tav tm="0" fmla="#ppt_y-sin(pi*$)/27">
                                          <p:val>
                                            <p:fltVal val="0"/>
                                          </p:val>
                                        </p:tav>
                                        <p:tav tm="100000">
                                          <p:val>
                                            <p:fltVal val="1"/>
                                          </p:val>
                                        </p:tav>
                                      </p:tavLst>
                                    </p:anim>
                                    <p:anim calcmode="lin" valueType="num">
                                      <p:cBhvr>
                                        <p:cTn id="289" dur="164" tmFilter="0, 0; 0.125,0.2665; 0.25,0.4; 0.375,0.465; 0.5,0.5;  0.625,0.535; 0.75,0.6; 0.875,0.7335; 1,1">
                                          <p:stCondLst>
                                            <p:cond delay="1656"/>
                                          </p:stCondLst>
                                        </p:cTn>
                                        <p:tgtEl>
                                          <p:spTgt spid="3">
                                            <p:txEl>
                                              <p:pRg st="17" end="17"/>
                                            </p:txEl>
                                          </p:spTgt>
                                        </p:tgtEl>
                                        <p:attrNameLst>
                                          <p:attrName>ppt_y</p:attrName>
                                        </p:attrNameLst>
                                      </p:cBhvr>
                                      <p:tavLst>
                                        <p:tav tm="0" fmla="#ppt_y-sin(pi*$)/81">
                                          <p:val>
                                            <p:fltVal val="0"/>
                                          </p:val>
                                        </p:tav>
                                        <p:tav tm="100000">
                                          <p:val>
                                            <p:fltVal val="1"/>
                                          </p:val>
                                        </p:tav>
                                      </p:tavLst>
                                    </p:anim>
                                    <p:animScale>
                                      <p:cBhvr>
                                        <p:cTn id="290" dur="26">
                                          <p:stCondLst>
                                            <p:cond delay="650"/>
                                          </p:stCondLst>
                                        </p:cTn>
                                        <p:tgtEl>
                                          <p:spTgt spid="3">
                                            <p:txEl>
                                              <p:pRg st="17" end="17"/>
                                            </p:txEl>
                                          </p:spTgt>
                                        </p:tgtEl>
                                      </p:cBhvr>
                                      <p:to x="100000" y="60000"/>
                                    </p:animScale>
                                    <p:animScale>
                                      <p:cBhvr>
                                        <p:cTn id="291" dur="166" decel="50000">
                                          <p:stCondLst>
                                            <p:cond delay="676"/>
                                          </p:stCondLst>
                                        </p:cTn>
                                        <p:tgtEl>
                                          <p:spTgt spid="3">
                                            <p:txEl>
                                              <p:pRg st="17" end="17"/>
                                            </p:txEl>
                                          </p:spTgt>
                                        </p:tgtEl>
                                      </p:cBhvr>
                                      <p:to x="100000" y="100000"/>
                                    </p:animScale>
                                    <p:animScale>
                                      <p:cBhvr>
                                        <p:cTn id="292" dur="26">
                                          <p:stCondLst>
                                            <p:cond delay="1312"/>
                                          </p:stCondLst>
                                        </p:cTn>
                                        <p:tgtEl>
                                          <p:spTgt spid="3">
                                            <p:txEl>
                                              <p:pRg st="17" end="17"/>
                                            </p:txEl>
                                          </p:spTgt>
                                        </p:tgtEl>
                                      </p:cBhvr>
                                      <p:to x="100000" y="80000"/>
                                    </p:animScale>
                                    <p:animScale>
                                      <p:cBhvr>
                                        <p:cTn id="293" dur="166" decel="50000">
                                          <p:stCondLst>
                                            <p:cond delay="1338"/>
                                          </p:stCondLst>
                                        </p:cTn>
                                        <p:tgtEl>
                                          <p:spTgt spid="3">
                                            <p:txEl>
                                              <p:pRg st="17" end="17"/>
                                            </p:txEl>
                                          </p:spTgt>
                                        </p:tgtEl>
                                      </p:cBhvr>
                                      <p:to x="100000" y="100000"/>
                                    </p:animScale>
                                    <p:animScale>
                                      <p:cBhvr>
                                        <p:cTn id="294" dur="26">
                                          <p:stCondLst>
                                            <p:cond delay="1642"/>
                                          </p:stCondLst>
                                        </p:cTn>
                                        <p:tgtEl>
                                          <p:spTgt spid="3">
                                            <p:txEl>
                                              <p:pRg st="17" end="17"/>
                                            </p:txEl>
                                          </p:spTgt>
                                        </p:tgtEl>
                                      </p:cBhvr>
                                      <p:to x="100000" y="90000"/>
                                    </p:animScale>
                                    <p:animScale>
                                      <p:cBhvr>
                                        <p:cTn id="295" dur="166" decel="50000">
                                          <p:stCondLst>
                                            <p:cond delay="1668"/>
                                          </p:stCondLst>
                                        </p:cTn>
                                        <p:tgtEl>
                                          <p:spTgt spid="3">
                                            <p:txEl>
                                              <p:pRg st="17" end="17"/>
                                            </p:txEl>
                                          </p:spTgt>
                                        </p:tgtEl>
                                      </p:cBhvr>
                                      <p:to x="100000" y="100000"/>
                                    </p:animScale>
                                    <p:animScale>
                                      <p:cBhvr>
                                        <p:cTn id="296" dur="26">
                                          <p:stCondLst>
                                            <p:cond delay="1808"/>
                                          </p:stCondLst>
                                        </p:cTn>
                                        <p:tgtEl>
                                          <p:spTgt spid="3">
                                            <p:txEl>
                                              <p:pRg st="17" end="17"/>
                                            </p:txEl>
                                          </p:spTgt>
                                        </p:tgtEl>
                                      </p:cBhvr>
                                      <p:to x="100000" y="95000"/>
                                    </p:animScale>
                                    <p:animScale>
                                      <p:cBhvr>
                                        <p:cTn id="297" dur="166" decel="50000">
                                          <p:stCondLst>
                                            <p:cond delay="1834"/>
                                          </p:stCondLst>
                                        </p:cTn>
                                        <p:tgtEl>
                                          <p:spTgt spid="3">
                                            <p:txEl>
                                              <p:pRg st="17" end="17"/>
                                            </p:txEl>
                                          </p:spTgt>
                                        </p:tgtEl>
                                      </p:cBhvr>
                                      <p:to x="100000" y="100000"/>
                                    </p:animScale>
                                  </p:childTnLst>
                                </p:cTn>
                              </p:par>
                              <p:par>
                                <p:cTn id="298" presetID="26" presetClass="entr" presetSubtype="0" fill="hold" nodeType="withEffect">
                                  <p:stCondLst>
                                    <p:cond delay="0"/>
                                  </p:stCondLst>
                                  <p:childTnLst>
                                    <p:set>
                                      <p:cBhvr>
                                        <p:cTn id="299" dur="1" fill="hold">
                                          <p:stCondLst>
                                            <p:cond delay="0"/>
                                          </p:stCondLst>
                                        </p:cTn>
                                        <p:tgtEl>
                                          <p:spTgt spid="3">
                                            <p:txEl>
                                              <p:pRg st="18" end="18"/>
                                            </p:txEl>
                                          </p:spTgt>
                                        </p:tgtEl>
                                        <p:attrNameLst>
                                          <p:attrName>style.visibility</p:attrName>
                                        </p:attrNameLst>
                                      </p:cBhvr>
                                      <p:to>
                                        <p:strVal val="visible"/>
                                      </p:to>
                                    </p:set>
                                    <p:animEffect transition="in" filter="wipe(down)">
                                      <p:cBhvr>
                                        <p:cTn id="300" dur="580">
                                          <p:stCondLst>
                                            <p:cond delay="0"/>
                                          </p:stCondLst>
                                        </p:cTn>
                                        <p:tgtEl>
                                          <p:spTgt spid="3">
                                            <p:txEl>
                                              <p:pRg st="18" end="18"/>
                                            </p:txEl>
                                          </p:spTgt>
                                        </p:tgtEl>
                                      </p:cBhvr>
                                    </p:animEffect>
                                    <p:anim calcmode="lin" valueType="num">
                                      <p:cBhvr>
                                        <p:cTn id="301" dur="1822" tmFilter="0,0; 0.14,0.36; 0.43,0.73; 0.71,0.91; 1.0,1.0">
                                          <p:stCondLst>
                                            <p:cond delay="0"/>
                                          </p:stCondLst>
                                        </p:cTn>
                                        <p:tgtEl>
                                          <p:spTgt spid="3">
                                            <p:txEl>
                                              <p:pRg st="18" end="18"/>
                                            </p:txEl>
                                          </p:spTgt>
                                        </p:tgtEl>
                                        <p:attrNameLst>
                                          <p:attrName>ppt_x</p:attrName>
                                        </p:attrNameLst>
                                      </p:cBhvr>
                                      <p:tavLst>
                                        <p:tav tm="0">
                                          <p:val>
                                            <p:strVal val="#ppt_x-0.25"/>
                                          </p:val>
                                        </p:tav>
                                        <p:tav tm="100000">
                                          <p:val>
                                            <p:strVal val="#ppt_x"/>
                                          </p:val>
                                        </p:tav>
                                      </p:tavLst>
                                    </p:anim>
                                    <p:anim calcmode="lin" valueType="num">
                                      <p:cBhvr>
                                        <p:cTn id="302" dur="664" tmFilter="0.0,0.0; 0.25,0.07; 0.50,0.2; 0.75,0.467; 1.0,1.0">
                                          <p:stCondLst>
                                            <p:cond delay="0"/>
                                          </p:stCondLst>
                                        </p:cTn>
                                        <p:tgtEl>
                                          <p:spTgt spid="3">
                                            <p:txEl>
                                              <p:pRg st="18" end="18"/>
                                            </p:txEl>
                                          </p:spTgt>
                                        </p:tgtEl>
                                        <p:attrNameLst>
                                          <p:attrName>ppt_y</p:attrName>
                                        </p:attrNameLst>
                                      </p:cBhvr>
                                      <p:tavLst>
                                        <p:tav tm="0" fmla="#ppt_y-sin(pi*$)/3">
                                          <p:val>
                                            <p:fltVal val="0.5"/>
                                          </p:val>
                                        </p:tav>
                                        <p:tav tm="100000">
                                          <p:val>
                                            <p:fltVal val="1"/>
                                          </p:val>
                                        </p:tav>
                                      </p:tavLst>
                                    </p:anim>
                                    <p:anim calcmode="lin" valueType="num">
                                      <p:cBhvr>
                                        <p:cTn id="303" dur="664" tmFilter="0, 0; 0.125,0.2665; 0.25,0.4; 0.375,0.465; 0.5,0.5;  0.625,0.535; 0.75,0.6; 0.875,0.7335; 1,1">
                                          <p:stCondLst>
                                            <p:cond delay="664"/>
                                          </p:stCondLst>
                                        </p:cTn>
                                        <p:tgtEl>
                                          <p:spTgt spid="3">
                                            <p:txEl>
                                              <p:pRg st="18" end="18"/>
                                            </p:txEl>
                                          </p:spTgt>
                                        </p:tgtEl>
                                        <p:attrNameLst>
                                          <p:attrName>ppt_y</p:attrName>
                                        </p:attrNameLst>
                                      </p:cBhvr>
                                      <p:tavLst>
                                        <p:tav tm="0" fmla="#ppt_y-sin(pi*$)/9">
                                          <p:val>
                                            <p:fltVal val="0"/>
                                          </p:val>
                                        </p:tav>
                                        <p:tav tm="100000">
                                          <p:val>
                                            <p:fltVal val="1"/>
                                          </p:val>
                                        </p:tav>
                                      </p:tavLst>
                                    </p:anim>
                                    <p:anim calcmode="lin" valueType="num">
                                      <p:cBhvr>
                                        <p:cTn id="304" dur="332" tmFilter="0, 0; 0.125,0.2665; 0.25,0.4; 0.375,0.465; 0.5,0.5;  0.625,0.535; 0.75,0.6; 0.875,0.7335; 1,1">
                                          <p:stCondLst>
                                            <p:cond delay="1324"/>
                                          </p:stCondLst>
                                        </p:cTn>
                                        <p:tgtEl>
                                          <p:spTgt spid="3">
                                            <p:txEl>
                                              <p:pRg st="18" end="18"/>
                                            </p:txEl>
                                          </p:spTgt>
                                        </p:tgtEl>
                                        <p:attrNameLst>
                                          <p:attrName>ppt_y</p:attrName>
                                        </p:attrNameLst>
                                      </p:cBhvr>
                                      <p:tavLst>
                                        <p:tav tm="0" fmla="#ppt_y-sin(pi*$)/27">
                                          <p:val>
                                            <p:fltVal val="0"/>
                                          </p:val>
                                        </p:tav>
                                        <p:tav tm="100000">
                                          <p:val>
                                            <p:fltVal val="1"/>
                                          </p:val>
                                        </p:tav>
                                      </p:tavLst>
                                    </p:anim>
                                    <p:anim calcmode="lin" valueType="num">
                                      <p:cBhvr>
                                        <p:cTn id="305" dur="164" tmFilter="0, 0; 0.125,0.2665; 0.25,0.4; 0.375,0.465; 0.5,0.5;  0.625,0.535; 0.75,0.6; 0.875,0.7335; 1,1">
                                          <p:stCondLst>
                                            <p:cond delay="1656"/>
                                          </p:stCondLst>
                                        </p:cTn>
                                        <p:tgtEl>
                                          <p:spTgt spid="3">
                                            <p:txEl>
                                              <p:pRg st="18" end="18"/>
                                            </p:txEl>
                                          </p:spTgt>
                                        </p:tgtEl>
                                        <p:attrNameLst>
                                          <p:attrName>ppt_y</p:attrName>
                                        </p:attrNameLst>
                                      </p:cBhvr>
                                      <p:tavLst>
                                        <p:tav tm="0" fmla="#ppt_y-sin(pi*$)/81">
                                          <p:val>
                                            <p:fltVal val="0"/>
                                          </p:val>
                                        </p:tav>
                                        <p:tav tm="100000">
                                          <p:val>
                                            <p:fltVal val="1"/>
                                          </p:val>
                                        </p:tav>
                                      </p:tavLst>
                                    </p:anim>
                                    <p:animScale>
                                      <p:cBhvr>
                                        <p:cTn id="306" dur="26">
                                          <p:stCondLst>
                                            <p:cond delay="650"/>
                                          </p:stCondLst>
                                        </p:cTn>
                                        <p:tgtEl>
                                          <p:spTgt spid="3">
                                            <p:txEl>
                                              <p:pRg st="18" end="18"/>
                                            </p:txEl>
                                          </p:spTgt>
                                        </p:tgtEl>
                                      </p:cBhvr>
                                      <p:to x="100000" y="60000"/>
                                    </p:animScale>
                                    <p:animScale>
                                      <p:cBhvr>
                                        <p:cTn id="307" dur="166" decel="50000">
                                          <p:stCondLst>
                                            <p:cond delay="676"/>
                                          </p:stCondLst>
                                        </p:cTn>
                                        <p:tgtEl>
                                          <p:spTgt spid="3">
                                            <p:txEl>
                                              <p:pRg st="18" end="18"/>
                                            </p:txEl>
                                          </p:spTgt>
                                        </p:tgtEl>
                                      </p:cBhvr>
                                      <p:to x="100000" y="100000"/>
                                    </p:animScale>
                                    <p:animScale>
                                      <p:cBhvr>
                                        <p:cTn id="308" dur="26">
                                          <p:stCondLst>
                                            <p:cond delay="1312"/>
                                          </p:stCondLst>
                                        </p:cTn>
                                        <p:tgtEl>
                                          <p:spTgt spid="3">
                                            <p:txEl>
                                              <p:pRg st="18" end="18"/>
                                            </p:txEl>
                                          </p:spTgt>
                                        </p:tgtEl>
                                      </p:cBhvr>
                                      <p:to x="100000" y="80000"/>
                                    </p:animScale>
                                    <p:animScale>
                                      <p:cBhvr>
                                        <p:cTn id="309" dur="166" decel="50000">
                                          <p:stCondLst>
                                            <p:cond delay="1338"/>
                                          </p:stCondLst>
                                        </p:cTn>
                                        <p:tgtEl>
                                          <p:spTgt spid="3">
                                            <p:txEl>
                                              <p:pRg st="18" end="18"/>
                                            </p:txEl>
                                          </p:spTgt>
                                        </p:tgtEl>
                                      </p:cBhvr>
                                      <p:to x="100000" y="100000"/>
                                    </p:animScale>
                                    <p:animScale>
                                      <p:cBhvr>
                                        <p:cTn id="310" dur="26">
                                          <p:stCondLst>
                                            <p:cond delay="1642"/>
                                          </p:stCondLst>
                                        </p:cTn>
                                        <p:tgtEl>
                                          <p:spTgt spid="3">
                                            <p:txEl>
                                              <p:pRg st="18" end="18"/>
                                            </p:txEl>
                                          </p:spTgt>
                                        </p:tgtEl>
                                      </p:cBhvr>
                                      <p:to x="100000" y="90000"/>
                                    </p:animScale>
                                    <p:animScale>
                                      <p:cBhvr>
                                        <p:cTn id="311" dur="166" decel="50000">
                                          <p:stCondLst>
                                            <p:cond delay="1668"/>
                                          </p:stCondLst>
                                        </p:cTn>
                                        <p:tgtEl>
                                          <p:spTgt spid="3">
                                            <p:txEl>
                                              <p:pRg st="18" end="18"/>
                                            </p:txEl>
                                          </p:spTgt>
                                        </p:tgtEl>
                                      </p:cBhvr>
                                      <p:to x="100000" y="100000"/>
                                    </p:animScale>
                                    <p:animScale>
                                      <p:cBhvr>
                                        <p:cTn id="312" dur="26">
                                          <p:stCondLst>
                                            <p:cond delay="1808"/>
                                          </p:stCondLst>
                                        </p:cTn>
                                        <p:tgtEl>
                                          <p:spTgt spid="3">
                                            <p:txEl>
                                              <p:pRg st="18" end="18"/>
                                            </p:txEl>
                                          </p:spTgt>
                                        </p:tgtEl>
                                      </p:cBhvr>
                                      <p:to x="100000" y="95000"/>
                                    </p:animScale>
                                    <p:animScale>
                                      <p:cBhvr>
                                        <p:cTn id="313" dur="166" decel="50000">
                                          <p:stCondLst>
                                            <p:cond delay="1834"/>
                                          </p:stCondLst>
                                        </p:cTn>
                                        <p:tgtEl>
                                          <p:spTgt spid="3">
                                            <p:txEl>
                                              <p:pRg st="18" end="18"/>
                                            </p:txEl>
                                          </p:spTgt>
                                        </p:tgtEl>
                                      </p:cBhvr>
                                      <p:to x="100000" y="100000"/>
                                    </p:animScale>
                                  </p:childTnLst>
                                </p:cTn>
                              </p:par>
                              <p:par>
                                <p:cTn id="314" presetID="26" presetClass="entr" presetSubtype="0" fill="hold" nodeType="withEffect">
                                  <p:stCondLst>
                                    <p:cond delay="0"/>
                                  </p:stCondLst>
                                  <p:childTnLst>
                                    <p:set>
                                      <p:cBhvr>
                                        <p:cTn id="315" dur="1" fill="hold">
                                          <p:stCondLst>
                                            <p:cond delay="0"/>
                                          </p:stCondLst>
                                        </p:cTn>
                                        <p:tgtEl>
                                          <p:spTgt spid="3">
                                            <p:txEl>
                                              <p:pRg st="19" end="19"/>
                                            </p:txEl>
                                          </p:spTgt>
                                        </p:tgtEl>
                                        <p:attrNameLst>
                                          <p:attrName>style.visibility</p:attrName>
                                        </p:attrNameLst>
                                      </p:cBhvr>
                                      <p:to>
                                        <p:strVal val="visible"/>
                                      </p:to>
                                    </p:set>
                                    <p:animEffect transition="in" filter="wipe(down)">
                                      <p:cBhvr>
                                        <p:cTn id="316" dur="580">
                                          <p:stCondLst>
                                            <p:cond delay="0"/>
                                          </p:stCondLst>
                                        </p:cTn>
                                        <p:tgtEl>
                                          <p:spTgt spid="3">
                                            <p:txEl>
                                              <p:pRg st="19" end="19"/>
                                            </p:txEl>
                                          </p:spTgt>
                                        </p:tgtEl>
                                      </p:cBhvr>
                                    </p:animEffect>
                                    <p:anim calcmode="lin" valueType="num">
                                      <p:cBhvr>
                                        <p:cTn id="317" dur="1822" tmFilter="0,0; 0.14,0.36; 0.43,0.73; 0.71,0.91; 1.0,1.0">
                                          <p:stCondLst>
                                            <p:cond delay="0"/>
                                          </p:stCondLst>
                                        </p:cTn>
                                        <p:tgtEl>
                                          <p:spTgt spid="3">
                                            <p:txEl>
                                              <p:pRg st="19" end="19"/>
                                            </p:txEl>
                                          </p:spTgt>
                                        </p:tgtEl>
                                        <p:attrNameLst>
                                          <p:attrName>ppt_x</p:attrName>
                                        </p:attrNameLst>
                                      </p:cBhvr>
                                      <p:tavLst>
                                        <p:tav tm="0">
                                          <p:val>
                                            <p:strVal val="#ppt_x-0.25"/>
                                          </p:val>
                                        </p:tav>
                                        <p:tav tm="100000">
                                          <p:val>
                                            <p:strVal val="#ppt_x"/>
                                          </p:val>
                                        </p:tav>
                                      </p:tavLst>
                                    </p:anim>
                                    <p:anim calcmode="lin" valueType="num">
                                      <p:cBhvr>
                                        <p:cTn id="318" dur="664" tmFilter="0.0,0.0; 0.25,0.07; 0.50,0.2; 0.75,0.467; 1.0,1.0">
                                          <p:stCondLst>
                                            <p:cond delay="0"/>
                                          </p:stCondLst>
                                        </p:cTn>
                                        <p:tgtEl>
                                          <p:spTgt spid="3">
                                            <p:txEl>
                                              <p:pRg st="19" end="19"/>
                                            </p:txEl>
                                          </p:spTgt>
                                        </p:tgtEl>
                                        <p:attrNameLst>
                                          <p:attrName>ppt_y</p:attrName>
                                        </p:attrNameLst>
                                      </p:cBhvr>
                                      <p:tavLst>
                                        <p:tav tm="0" fmla="#ppt_y-sin(pi*$)/3">
                                          <p:val>
                                            <p:fltVal val="0.5"/>
                                          </p:val>
                                        </p:tav>
                                        <p:tav tm="100000">
                                          <p:val>
                                            <p:fltVal val="1"/>
                                          </p:val>
                                        </p:tav>
                                      </p:tavLst>
                                    </p:anim>
                                    <p:anim calcmode="lin" valueType="num">
                                      <p:cBhvr>
                                        <p:cTn id="319" dur="664" tmFilter="0, 0; 0.125,0.2665; 0.25,0.4; 0.375,0.465; 0.5,0.5;  0.625,0.535; 0.75,0.6; 0.875,0.7335; 1,1">
                                          <p:stCondLst>
                                            <p:cond delay="664"/>
                                          </p:stCondLst>
                                        </p:cTn>
                                        <p:tgtEl>
                                          <p:spTgt spid="3">
                                            <p:txEl>
                                              <p:pRg st="19" end="19"/>
                                            </p:txEl>
                                          </p:spTgt>
                                        </p:tgtEl>
                                        <p:attrNameLst>
                                          <p:attrName>ppt_y</p:attrName>
                                        </p:attrNameLst>
                                      </p:cBhvr>
                                      <p:tavLst>
                                        <p:tav tm="0" fmla="#ppt_y-sin(pi*$)/9">
                                          <p:val>
                                            <p:fltVal val="0"/>
                                          </p:val>
                                        </p:tav>
                                        <p:tav tm="100000">
                                          <p:val>
                                            <p:fltVal val="1"/>
                                          </p:val>
                                        </p:tav>
                                      </p:tavLst>
                                    </p:anim>
                                    <p:anim calcmode="lin" valueType="num">
                                      <p:cBhvr>
                                        <p:cTn id="320" dur="332" tmFilter="0, 0; 0.125,0.2665; 0.25,0.4; 0.375,0.465; 0.5,0.5;  0.625,0.535; 0.75,0.6; 0.875,0.7335; 1,1">
                                          <p:stCondLst>
                                            <p:cond delay="1324"/>
                                          </p:stCondLst>
                                        </p:cTn>
                                        <p:tgtEl>
                                          <p:spTgt spid="3">
                                            <p:txEl>
                                              <p:pRg st="19" end="19"/>
                                            </p:txEl>
                                          </p:spTgt>
                                        </p:tgtEl>
                                        <p:attrNameLst>
                                          <p:attrName>ppt_y</p:attrName>
                                        </p:attrNameLst>
                                      </p:cBhvr>
                                      <p:tavLst>
                                        <p:tav tm="0" fmla="#ppt_y-sin(pi*$)/27">
                                          <p:val>
                                            <p:fltVal val="0"/>
                                          </p:val>
                                        </p:tav>
                                        <p:tav tm="100000">
                                          <p:val>
                                            <p:fltVal val="1"/>
                                          </p:val>
                                        </p:tav>
                                      </p:tavLst>
                                    </p:anim>
                                    <p:anim calcmode="lin" valueType="num">
                                      <p:cBhvr>
                                        <p:cTn id="321" dur="164" tmFilter="0, 0; 0.125,0.2665; 0.25,0.4; 0.375,0.465; 0.5,0.5;  0.625,0.535; 0.75,0.6; 0.875,0.7335; 1,1">
                                          <p:stCondLst>
                                            <p:cond delay="1656"/>
                                          </p:stCondLst>
                                        </p:cTn>
                                        <p:tgtEl>
                                          <p:spTgt spid="3">
                                            <p:txEl>
                                              <p:pRg st="19" end="19"/>
                                            </p:txEl>
                                          </p:spTgt>
                                        </p:tgtEl>
                                        <p:attrNameLst>
                                          <p:attrName>ppt_y</p:attrName>
                                        </p:attrNameLst>
                                      </p:cBhvr>
                                      <p:tavLst>
                                        <p:tav tm="0" fmla="#ppt_y-sin(pi*$)/81">
                                          <p:val>
                                            <p:fltVal val="0"/>
                                          </p:val>
                                        </p:tav>
                                        <p:tav tm="100000">
                                          <p:val>
                                            <p:fltVal val="1"/>
                                          </p:val>
                                        </p:tav>
                                      </p:tavLst>
                                    </p:anim>
                                    <p:animScale>
                                      <p:cBhvr>
                                        <p:cTn id="322" dur="26">
                                          <p:stCondLst>
                                            <p:cond delay="650"/>
                                          </p:stCondLst>
                                        </p:cTn>
                                        <p:tgtEl>
                                          <p:spTgt spid="3">
                                            <p:txEl>
                                              <p:pRg st="19" end="19"/>
                                            </p:txEl>
                                          </p:spTgt>
                                        </p:tgtEl>
                                      </p:cBhvr>
                                      <p:to x="100000" y="60000"/>
                                    </p:animScale>
                                    <p:animScale>
                                      <p:cBhvr>
                                        <p:cTn id="323" dur="166" decel="50000">
                                          <p:stCondLst>
                                            <p:cond delay="676"/>
                                          </p:stCondLst>
                                        </p:cTn>
                                        <p:tgtEl>
                                          <p:spTgt spid="3">
                                            <p:txEl>
                                              <p:pRg st="19" end="19"/>
                                            </p:txEl>
                                          </p:spTgt>
                                        </p:tgtEl>
                                      </p:cBhvr>
                                      <p:to x="100000" y="100000"/>
                                    </p:animScale>
                                    <p:animScale>
                                      <p:cBhvr>
                                        <p:cTn id="324" dur="26">
                                          <p:stCondLst>
                                            <p:cond delay="1312"/>
                                          </p:stCondLst>
                                        </p:cTn>
                                        <p:tgtEl>
                                          <p:spTgt spid="3">
                                            <p:txEl>
                                              <p:pRg st="19" end="19"/>
                                            </p:txEl>
                                          </p:spTgt>
                                        </p:tgtEl>
                                      </p:cBhvr>
                                      <p:to x="100000" y="80000"/>
                                    </p:animScale>
                                    <p:animScale>
                                      <p:cBhvr>
                                        <p:cTn id="325" dur="166" decel="50000">
                                          <p:stCondLst>
                                            <p:cond delay="1338"/>
                                          </p:stCondLst>
                                        </p:cTn>
                                        <p:tgtEl>
                                          <p:spTgt spid="3">
                                            <p:txEl>
                                              <p:pRg st="19" end="19"/>
                                            </p:txEl>
                                          </p:spTgt>
                                        </p:tgtEl>
                                      </p:cBhvr>
                                      <p:to x="100000" y="100000"/>
                                    </p:animScale>
                                    <p:animScale>
                                      <p:cBhvr>
                                        <p:cTn id="326" dur="26">
                                          <p:stCondLst>
                                            <p:cond delay="1642"/>
                                          </p:stCondLst>
                                        </p:cTn>
                                        <p:tgtEl>
                                          <p:spTgt spid="3">
                                            <p:txEl>
                                              <p:pRg st="19" end="19"/>
                                            </p:txEl>
                                          </p:spTgt>
                                        </p:tgtEl>
                                      </p:cBhvr>
                                      <p:to x="100000" y="90000"/>
                                    </p:animScale>
                                    <p:animScale>
                                      <p:cBhvr>
                                        <p:cTn id="327" dur="166" decel="50000">
                                          <p:stCondLst>
                                            <p:cond delay="1668"/>
                                          </p:stCondLst>
                                        </p:cTn>
                                        <p:tgtEl>
                                          <p:spTgt spid="3">
                                            <p:txEl>
                                              <p:pRg st="19" end="19"/>
                                            </p:txEl>
                                          </p:spTgt>
                                        </p:tgtEl>
                                      </p:cBhvr>
                                      <p:to x="100000" y="100000"/>
                                    </p:animScale>
                                    <p:animScale>
                                      <p:cBhvr>
                                        <p:cTn id="328" dur="26">
                                          <p:stCondLst>
                                            <p:cond delay="1808"/>
                                          </p:stCondLst>
                                        </p:cTn>
                                        <p:tgtEl>
                                          <p:spTgt spid="3">
                                            <p:txEl>
                                              <p:pRg st="19" end="19"/>
                                            </p:txEl>
                                          </p:spTgt>
                                        </p:tgtEl>
                                      </p:cBhvr>
                                      <p:to x="100000" y="95000"/>
                                    </p:animScale>
                                    <p:animScale>
                                      <p:cBhvr>
                                        <p:cTn id="329" dur="166" decel="50000">
                                          <p:stCondLst>
                                            <p:cond delay="1834"/>
                                          </p:stCondLst>
                                        </p:cTn>
                                        <p:tgtEl>
                                          <p:spTgt spid="3">
                                            <p:txEl>
                                              <p:pRg st="19" end="19"/>
                                            </p:txEl>
                                          </p:spTgt>
                                        </p:tgtEl>
                                      </p:cBhvr>
                                      <p:to x="100000" y="100000"/>
                                    </p:animScale>
                                  </p:childTnLst>
                                </p:cTn>
                              </p:par>
                              <p:par>
                                <p:cTn id="330" presetID="26" presetClass="entr" presetSubtype="0" fill="hold" nodeType="withEffect">
                                  <p:stCondLst>
                                    <p:cond delay="0"/>
                                  </p:stCondLst>
                                  <p:childTnLst>
                                    <p:set>
                                      <p:cBhvr>
                                        <p:cTn id="331" dur="1" fill="hold">
                                          <p:stCondLst>
                                            <p:cond delay="0"/>
                                          </p:stCondLst>
                                        </p:cTn>
                                        <p:tgtEl>
                                          <p:spTgt spid="3">
                                            <p:txEl>
                                              <p:pRg st="20" end="20"/>
                                            </p:txEl>
                                          </p:spTgt>
                                        </p:tgtEl>
                                        <p:attrNameLst>
                                          <p:attrName>style.visibility</p:attrName>
                                        </p:attrNameLst>
                                      </p:cBhvr>
                                      <p:to>
                                        <p:strVal val="visible"/>
                                      </p:to>
                                    </p:set>
                                    <p:animEffect transition="in" filter="wipe(down)">
                                      <p:cBhvr>
                                        <p:cTn id="332" dur="580">
                                          <p:stCondLst>
                                            <p:cond delay="0"/>
                                          </p:stCondLst>
                                        </p:cTn>
                                        <p:tgtEl>
                                          <p:spTgt spid="3">
                                            <p:txEl>
                                              <p:pRg st="20" end="20"/>
                                            </p:txEl>
                                          </p:spTgt>
                                        </p:tgtEl>
                                      </p:cBhvr>
                                    </p:animEffect>
                                    <p:anim calcmode="lin" valueType="num">
                                      <p:cBhvr>
                                        <p:cTn id="333" dur="1822" tmFilter="0,0; 0.14,0.36; 0.43,0.73; 0.71,0.91; 1.0,1.0">
                                          <p:stCondLst>
                                            <p:cond delay="0"/>
                                          </p:stCondLst>
                                        </p:cTn>
                                        <p:tgtEl>
                                          <p:spTgt spid="3">
                                            <p:txEl>
                                              <p:pRg st="20" end="20"/>
                                            </p:txEl>
                                          </p:spTgt>
                                        </p:tgtEl>
                                        <p:attrNameLst>
                                          <p:attrName>ppt_x</p:attrName>
                                        </p:attrNameLst>
                                      </p:cBhvr>
                                      <p:tavLst>
                                        <p:tav tm="0">
                                          <p:val>
                                            <p:strVal val="#ppt_x-0.25"/>
                                          </p:val>
                                        </p:tav>
                                        <p:tav tm="100000">
                                          <p:val>
                                            <p:strVal val="#ppt_x"/>
                                          </p:val>
                                        </p:tav>
                                      </p:tavLst>
                                    </p:anim>
                                    <p:anim calcmode="lin" valueType="num">
                                      <p:cBhvr>
                                        <p:cTn id="334" dur="664" tmFilter="0.0,0.0; 0.25,0.07; 0.50,0.2; 0.75,0.467; 1.0,1.0">
                                          <p:stCondLst>
                                            <p:cond delay="0"/>
                                          </p:stCondLst>
                                        </p:cTn>
                                        <p:tgtEl>
                                          <p:spTgt spid="3">
                                            <p:txEl>
                                              <p:pRg st="20" end="20"/>
                                            </p:txEl>
                                          </p:spTgt>
                                        </p:tgtEl>
                                        <p:attrNameLst>
                                          <p:attrName>ppt_y</p:attrName>
                                        </p:attrNameLst>
                                      </p:cBhvr>
                                      <p:tavLst>
                                        <p:tav tm="0" fmla="#ppt_y-sin(pi*$)/3">
                                          <p:val>
                                            <p:fltVal val="0.5"/>
                                          </p:val>
                                        </p:tav>
                                        <p:tav tm="100000">
                                          <p:val>
                                            <p:fltVal val="1"/>
                                          </p:val>
                                        </p:tav>
                                      </p:tavLst>
                                    </p:anim>
                                    <p:anim calcmode="lin" valueType="num">
                                      <p:cBhvr>
                                        <p:cTn id="335" dur="664" tmFilter="0, 0; 0.125,0.2665; 0.25,0.4; 0.375,0.465; 0.5,0.5;  0.625,0.535; 0.75,0.6; 0.875,0.7335; 1,1">
                                          <p:stCondLst>
                                            <p:cond delay="664"/>
                                          </p:stCondLst>
                                        </p:cTn>
                                        <p:tgtEl>
                                          <p:spTgt spid="3">
                                            <p:txEl>
                                              <p:pRg st="20" end="20"/>
                                            </p:txEl>
                                          </p:spTgt>
                                        </p:tgtEl>
                                        <p:attrNameLst>
                                          <p:attrName>ppt_y</p:attrName>
                                        </p:attrNameLst>
                                      </p:cBhvr>
                                      <p:tavLst>
                                        <p:tav tm="0" fmla="#ppt_y-sin(pi*$)/9">
                                          <p:val>
                                            <p:fltVal val="0"/>
                                          </p:val>
                                        </p:tav>
                                        <p:tav tm="100000">
                                          <p:val>
                                            <p:fltVal val="1"/>
                                          </p:val>
                                        </p:tav>
                                      </p:tavLst>
                                    </p:anim>
                                    <p:anim calcmode="lin" valueType="num">
                                      <p:cBhvr>
                                        <p:cTn id="336" dur="332" tmFilter="0, 0; 0.125,0.2665; 0.25,0.4; 0.375,0.465; 0.5,0.5;  0.625,0.535; 0.75,0.6; 0.875,0.7335; 1,1">
                                          <p:stCondLst>
                                            <p:cond delay="1324"/>
                                          </p:stCondLst>
                                        </p:cTn>
                                        <p:tgtEl>
                                          <p:spTgt spid="3">
                                            <p:txEl>
                                              <p:pRg st="20" end="20"/>
                                            </p:txEl>
                                          </p:spTgt>
                                        </p:tgtEl>
                                        <p:attrNameLst>
                                          <p:attrName>ppt_y</p:attrName>
                                        </p:attrNameLst>
                                      </p:cBhvr>
                                      <p:tavLst>
                                        <p:tav tm="0" fmla="#ppt_y-sin(pi*$)/27">
                                          <p:val>
                                            <p:fltVal val="0"/>
                                          </p:val>
                                        </p:tav>
                                        <p:tav tm="100000">
                                          <p:val>
                                            <p:fltVal val="1"/>
                                          </p:val>
                                        </p:tav>
                                      </p:tavLst>
                                    </p:anim>
                                    <p:anim calcmode="lin" valueType="num">
                                      <p:cBhvr>
                                        <p:cTn id="337" dur="164" tmFilter="0, 0; 0.125,0.2665; 0.25,0.4; 0.375,0.465; 0.5,0.5;  0.625,0.535; 0.75,0.6; 0.875,0.7335; 1,1">
                                          <p:stCondLst>
                                            <p:cond delay="1656"/>
                                          </p:stCondLst>
                                        </p:cTn>
                                        <p:tgtEl>
                                          <p:spTgt spid="3">
                                            <p:txEl>
                                              <p:pRg st="20" end="20"/>
                                            </p:txEl>
                                          </p:spTgt>
                                        </p:tgtEl>
                                        <p:attrNameLst>
                                          <p:attrName>ppt_y</p:attrName>
                                        </p:attrNameLst>
                                      </p:cBhvr>
                                      <p:tavLst>
                                        <p:tav tm="0" fmla="#ppt_y-sin(pi*$)/81">
                                          <p:val>
                                            <p:fltVal val="0"/>
                                          </p:val>
                                        </p:tav>
                                        <p:tav tm="100000">
                                          <p:val>
                                            <p:fltVal val="1"/>
                                          </p:val>
                                        </p:tav>
                                      </p:tavLst>
                                    </p:anim>
                                    <p:animScale>
                                      <p:cBhvr>
                                        <p:cTn id="338" dur="26">
                                          <p:stCondLst>
                                            <p:cond delay="650"/>
                                          </p:stCondLst>
                                        </p:cTn>
                                        <p:tgtEl>
                                          <p:spTgt spid="3">
                                            <p:txEl>
                                              <p:pRg st="20" end="20"/>
                                            </p:txEl>
                                          </p:spTgt>
                                        </p:tgtEl>
                                      </p:cBhvr>
                                      <p:to x="100000" y="60000"/>
                                    </p:animScale>
                                    <p:animScale>
                                      <p:cBhvr>
                                        <p:cTn id="339" dur="166" decel="50000">
                                          <p:stCondLst>
                                            <p:cond delay="676"/>
                                          </p:stCondLst>
                                        </p:cTn>
                                        <p:tgtEl>
                                          <p:spTgt spid="3">
                                            <p:txEl>
                                              <p:pRg st="20" end="20"/>
                                            </p:txEl>
                                          </p:spTgt>
                                        </p:tgtEl>
                                      </p:cBhvr>
                                      <p:to x="100000" y="100000"/>
                                    </p:animScale>
                                    <p:animScale>
                                      <p:cBhvr>
                                        <p:cTn id="340" dur="26">
                                          <p:stCondLst>
                                            <p:cond delay="1312"/>
                                          </p:stCondLst>
                                        </p:cTn>
                                        <p:tgtEl>
                                          <p:spTgt spid="3">
                                            <p:txEl>
                                              <p:pRg st="20" end="20"/>
                                            </p:txEl>
                                          </p:spTgt>
                                        </p:tgtEl>
                                      </p:cBhvr>
                                      <p:to x="100000" y="80000"/>
                                    </p:animScale>
                                    <p:animScale>
                                      <p:cBhvr>
                                        <p:cTn id="341" dur="166" decel="50000">
                                          <p:stCondLst>
                                            <p:cond delay="1338"/>
                                          </p:stCondLst>
                                        </p:cTn>
                                        <p:tgtEl>
                                          <p:spTgt spid="3">
                                            <p:txEl>
                                              <p:pRg st="20" end="20"/>
                                            </p:txEl>
                                          </p:spTgt>
                                        </p:tgtEl>
                                      </p:cBhvr>
                                      <p:to x="100000" y="100000"/>
                                    </p:animScale>
                                    <p:animScale>
                                      <p:cBhvr>
                                        <p:cTn id="342" dur="26">
                                          <p:stCondLst>
                                            <p:cond delay="1642"/>
                                          </p:stCondLst>
                                        </p:cTn>
                                        <p:tgtEl>
                                          <p:spTgt spid="3">
                                            <p:txEl>
                                              <p:pRg st="20" end="20"/>
                                            </p:txEl>
                                          </p:spTgt>
                                        </p:tgtEl>
                                      </p:cBhvr>
                                      <p:to x="100000" y="90000"/>
                                    </p:animScale>
                                    <p:animScale>
                                      <p:cBhvr>
                                        <p:cTn id="343" dur="166" decel="50000">
                                          <p:stCondLst>
                                            <p:cond delay="1668"/>
                                          </p:stCondLst>
                                        </p:cTn>
                                        <p:tgtEl>
                                          <p:spTgt spid="3">
                                            <p:txEl>
                                              <p:pRg st="20" end="20"/>
                                            </p:txEl>
                                          </p:spTgt>
                                        </p:tgtEl>
                                      </p:cBhvr>
                                      <p:to x="100000" y="100000"/>
                                    </p:animScale>
                                    <p:animScale>
                                      <p:cBhvr>
                                        <p:cTn id="344" dur="26">
                                          <p:stCondLst>
                                            <p:cond delay="1808"/>
                                          </p:stCondLst>
                                        </p:cTn>
                                        <p:tgtEl>
                                          <p:spTgt spid="3">
                                            <p:txEl>
                                              <p:pRg st="20" end="20"/>
                                            </p:txEl>
                                          </p:spTgt>
                                        </p:tgtEl>
                                      </p:cBhvr>
                                      <p:to x="100000" y="95000"/>
                                    </p:animScale>
                                    <p:animScale>
                                      <p:cBhvr>
                                        <p:cTn id="345" dur="166" decel="50000">
                                          <p:stCondLst>
                                            <p:cond delay="1834"/>
                                          </p:stCondLst>
                                        </p:cTn>
                                        <p:tgtEl>
                                          <p:spTgt spid="3">
                                            <p:txEl>
                                              <p:pRg st="20" end="20"/>
                                            </p:txEl>
                                          </p:spTgt>
                                        </p:tgtEl>
                                      </p:cBhvr>
                                      <p:to x="100000" y="100000"/>
                                    </p:animScale>
                                  </p:childTnLst>
                                </p:cTn>
                              </p:par>
                              <p:par>
                                <p:cTn id="346" presetID="26" presetClass="entr" presetSubtype="0" fill="hold" nodeType="withEffect">
                                  <p:stCondLst>
                                    <p:cond delay="0"/>
                                  </p:stCondLst>
                                  <p:childTnLst>
                                    <p:set>
                                      <p:cBhvr>
                                        <p:cTn id="347" dur="1" fill="hold">
                                          <p:stCondLst>
                                            <p:cond delay="0"/>
                                          </p:stCondLst>
                                        </p:cTn>
                                        <p:tgtEl>
                                          <p:spTgt spid="3">
                                            <p:txEl>
                                              <p:pRg st="21" end="21"/>
                                            </p:txEl>
                                          </p:spTgt>
                                        </p:tgtEl>
                                        <p:attrNameLst>
                                          <p:attrName>style.visibility</p:attrName>
                                        </p:attrNameLst>
                                      </p:cBhvr>
                                      <p:to>
                                        <p:strVal val="visible"/>
                                      </p:to>
                                    </p:set>
                                    <p:animEffect transition="in" filter="wipe(down)">
                                      <p:cBhvr>
                                        <p:cTn id="348" dur="580">
                                          <p:stCondLst>
                                            <p:cond delay="0"/>
                                          </p:stCondLst>
                                        </p:cTn>
                                        <p:tgtEl>
                                          <p:spTgt spid="3">
                                            <p:txEl>
                                              <p:pRg st="21" end="21"/>
                                            </p:txEl>
                                          </p:spTgt>
                                        </p:tgtEl>
                                      </p:cBhvr>
                                    </p:animEffect>
                                    <p:anim calcmode="lin" valueType="num">
                                      <p:cBhvr>
                                        <p:cTn id="349" dur="1822" tmFilter="0,0; 0.14,0.36; 0.43,0.73; 0.71,0.91; 1.0,1.0">
                                          <p:stCondLst>
                                            <p:cond delay="0"/>
                                          </p:stCondLst>
                                        </p:cTn>
                                        <p:tgtEl>
                                          <p:spTgt spid="3">
                                            <p:txEl>
                                              <p:pRg st="21" end="21"/>
                                            </p:txEl>
                                          </p:spTgt>
                                        </p:tgtEl>
                                        <p:attrNameLst>
                                          <p:attrName>ppt_x</p:attrName>
                                        </p:attrNameLst>
                                      </p:cBhvr>
                                      <p:tavLst>
                                        <p:tav tm="0">
                                          <p:val>
                                            <p:strVal val="#ppt_x-0.25"/>
                                          </p:val>
                                        </p:tav>
                                        <p:tav tm="100000">
                                          <p:val>
                                            <p:strVal val="#ppt_x"/>
                                          </p:val>
                                        </p:tav>
                                      </p:tavLst>
                                    </p:anim>
                                    <p:anim calcmode="lin" valueType="num">
                                      <p:cBhvr>
                                        <p:cTn id="350" dur="664" tmFilter="0.0,0.0; 0.25,0.07; 0.50,0.2; 0.75,0.467; 1.0,1.0">
                                          <p:stCondLst>
                                            <p:cond delay="0"/>
                                          </p:stCondLst>
                                        </p:cTn>
                                        <p:tgtEl>
                                          <p:spTgt spid="3">
                                            <p:txEl>
                                              <p:pRg st="21" end="21"/>
                                            </p:txEl>
                                          </p:spTgt>
                                        </p:tgtEl>
                                        <p:attrNameLst>
                                          <p:attrName>ppt_y</p:attrName>
                                        </p:attrNameLst>
                                      </p:cBhvr>
                                      <p:tavLst>
                                        <p:tav tm="0" fmla="#ppt_y-sin(pi*$)/3">
                                          <p:val>
                                            <p:fltVal val="0.5"/>
                                          </p:val>
                                        </p:tav>
                                        <p:tav tm="100000">
                                          <p:val>
                                            <p:fltVal val="1"/>
                                          </p:val>
                                        </p:tav>
                                      </p:tavLst>
                                    </p:anim>
                                    <p:anim calcmode="lin" valueType="num">
                                      <p:cBhvr>
                                        <p:cTn id="351" dur="664" tmFilter="0, 0; 0.125,0.2665; 0.25,0.4; 0.375,0.465; 0.5,0.5;  0.625,0.535; 0.75,0.6; 0.875,0.7335; 1,1">
                                          <p:stCondLst>
                                            <p:cond delay="664"/>
                                          </p:stCondLst>
                                        </p:cTn>
                                        <p:tgtEl>
                                          <p:spTgt spid="3">
                                            <p:txEl>
                                              <p:pRg st="21" end="21"/>
                                            </p:txEl>
                                          </p:spTgt>
                                        </p:tgtEl>
                                        <p:attrNameLst>
                                          <p:attrName>ppt_y</p:attrName>
                                        </p:attrNameLst>
                                      </p:cBhvr>
                                      <p:tavLst>
                                        <p:tav tm="0" fmla="#ppt_y-sin(pi*$)/9">
                                          <p:val>
                                            <p:fltVal val="0"/>
                                          </p:val>
                                        </p:tav>
                                        <p:tav tm="100000">
                                          <p:val>
                                            <p:fltVal val="1"/>
                                          </p:val>
                                        </p:tav>
                                      </p:tavLst>
                                    </p:anim>
                                    <p:anim calcmode="lin" valueType="num">
                                      <p:cBhvr>
                                        <p:cTn id="352" dur="332" tmFilter="0, 0; 0.125,0.2665; 0.25,0.4; 0.375,0.465; 0.5,0.5;  0.625,0.535; 0.75,0.6; 0.875,0.7335; 1,1">
                                          <p:stCondLst>
                                            <p:cond delay="1324"/>
                                          </p:stCondLst>
                                        </p:cTn>
                                        <p:tgtEl>
                                          <p:spTgt spid="3">
                                            <p:txEl>
                                              <p:pRg st="21" end="21"/>
                                            </p:txEl>
                                          </p:spTgt>
                                        </p:tgtEl>
                                        <p:attrNameLst>
                                          <p:attrName>ppt_y</p:attrName>
                                        </p:attrNameLst>
                                      </p:cBhvr>
                                      <p:tavLst>
                                        <p:tav tm="0" fmla="#ppt_y-sin(pi*$)/27">
                                          <p:val>
                                            <p:fltVal val="0"/>
                                          </p:val>
                                        </p:tav>
                                        <p:tav tm="100000">
                                          <p:val>
                                            <p:fltVal val="1"/>
                                          </p:val>
                                        </p:tav>
                                      </p:tavLst>
                                    </p:anim>
                                    <p:anim calcmode="lin" valueType="num">
                                      <p:cBhvr>
                                        <p:cTn id="353" dur="164" tmFilter="0, 0; 0.125,0.2665; 0.25,0.4; 0.375,0.465; 0.5,0.5;  0.625,0.535; 0.75,0.6; 0.875,0.7335; 1,1">
                                          <p:stCondLst>
                                            <p:cond delay="1656"/>
                                          </p:stCondLst>
                                        </p:cTn>
                                        <p:tgtEl>
                                          <p:spTgt spid="3">
                                            <p:txEl>
                                              <p:pRg st="21" end="21"/>
                                            </p:txEl>
                                          </p:spTgt>
                                        </p:tgtEl>
                                        <p:attrNameLst>
                                          <p:attrName>ppt_y</p:attrName>
                                        </p:attrNameLst>
                                      </p:cBhvr>
                                      <p:tavLst>
                                        <p:tav tm="0" fmla="#ppt_y-sin(pi*$)/81">
                                          <p:val>
                                            <p:fltVal val="0"/>
                                          </p:val>
                                        </p:tav>
                                        <p:tav tm="100000">
                                          <p:val>
                                            <p:fltVal val="1"/>
                                          </p:val>
                                        </p:tav>
                                      </p:tavLst>
                                    </p:anim>
                                    <p:animScale>
                                      <p:cBhvr>
                                        <p:cTn id="354" dur="26">
                                          <p:stCondLst>
                                            <p:cond delay="650"/>
                                          </p:stCondLst>
                                        </p:cTn>
                                        <p:tgtEl>
                                          <p:spTgt spid="3">
                                            <p:txEl>
                                              <p:pRg st="21" end="21"/>
                                            </p:txEl>
                                          </p:spTgt>
                                        </p:tgtEl>
                                      </p:cBhvr>
                                      <p:to x="100000" y="60000"/>
                                    </p:animScale>
                                    <p:animScale>
                                      <p:cBhvr>
                                        <p:cTn id="355" dur="166" decel="50000">
                                          <p:stCondLst>
                                            <p:cond delay="676"/>
                                          </p:stCondLst>
                                        </p:cTn>
                                        <p:tgtEl>
                                          <p:spTgt spid="3">
                                            <p:txEl>
                                              <p:pRg st="21" end="21"/>
                                            </p:txEl>
                                          </p:spTgt>
                                        </p:tgtEl>
                                      </p:cBhvr>
                                      <p:to x="100000" y="100000"/>
                                    </p:animScale>
                                    <p:animScale>
                                      <p:cBhvr>
                                        <p:cTn id="356" dur="26">
                                          <p:stCondLst>
                                            <p:cond delay="1312"/>
                                          </p:stCondLst>
                                        </p:cTn>
                                        <p:tgtEl>
                                          <p:spTgt spid="3">
                                            <p:txEl>
                                              <p:pRg st="21" end="21"/>
                                            </p:txEl>
                                          </p:spTgt>
                                        </p:tgtEl>
                                      </p:cBhvr>
                                      <p:to x="100000" y="80000"/>
                                    </p:animScale>
                                    <p:animScale>
                                      <p:cBhvr>
                                        <p:cTn id="357" dur="166" decel="50000">
                                          <p:stCondLst>
                                            <p:cond delay="1338"/>
                                          </p:stCondLst>
                                        </p:cTn>
                                        <p:tgtEl>
                                          <p:spTgt spid="3">
                                            <p:txEl>
                                              <p:pRg st="21" end="21"/>
                                            </p:txEl>
                                          </p:spTgt>
                                        </p:tgtEl>
                                      </p:cBhvr>
                                      <p:to x="100000" y="100000"/>
                                    </p:animScale>
                                    <p:animScale>
                                      <p:cBhvr>
                                        <p:cTn id="358" dur="26">
                                          <p:stCondLst>
                                            <p:cond delay="1642"/>
                                          </p:stCondLst>
                                        </p:cTn>
                                        <p:tgtEl>
                                          <p:spTgt spid="3">
                                            <p:txEl>
                                              <p:pRg st="21" end="21"/>
                                            </p:txEl>
                                          </p:spTgt>
                                        </p:tgtEl>
                                      </p:cBhvr>
                                      <p:to x="100000" y="90000"/>
                                    </p:animScale>
                                    <p:animScale>
                                      <p:cBhvr>
                                        <p:cTn id="359" dur="166" decel="50000">
                                          <p:stCondLst>
                                            <p:cond delay="1668"/>
                                          </p:stCondLst>
                                        </p:cTn>
                                        <p:tgtEl>
                                          <p:spTgt spid="3">
                                            <p:txEl>
                                              <p:pRg st="21" end="21"/>
                                            </p:txEl>
                                          </p:spTgt>
                                        </p:tgtEl>
                                      </p:cBhvr>
                                      <p:to x="100000" y="100000"/>
                                    </p:animScale>
                                    <p:animScale>
                                      <p:cBhvr>
                                        <p:cTn id="360" dur="26">
                                          <p:stCondLst>
                                            <p:cond delay="1808"/>
                                          </p:stCondLst>
                                        </p:cTn>
                                        <p:tgtEl>
                                          <p:spTgt spid="3">
                                            <p:txEl>
                                              <p:pRg st="21" end="21"/>
                                            </p:txEl>
                                          </p:spTgt>
                                        </p:tgtEl>
                                      </p:cBhvr>
                                      <p:to x="100000" y="95000"/>
                                    </p:animScale>
                                    <p:animScale>
                                      <p:cBhvr>
                                        <p:cTn id="361" dur="166" decel="50000">
                                          <p:stCondLst>
                                            <p:cond delay="1834"/>
                                          </p:stCondLst>
                                        </p:cTn>
                                        <p:tgtEl>
                                          <p:spTgt spid="3">
                                            <p:txEl>
                                              <p:pRg st="21" end="21"/>
                                            </p:txEl>
                                          </p:spTgt>
                                        </p:tgtEl>
                                      </p:cBhvr>
                                      <p:to x="100000" y="100000"/>
                                    </p:animScale>
                                  </p:childTnLst>
                                </p:cTn>
                              </p:par>
                              <p:par>
                                <p:cTn id="362" presetID="26" presetClass="entr" presetSubtype="0" fill="hold" nodeType="withEffect">
                                  <p:stCondLst>
                                    <p:cond delay="0"/>
                                  </p:stCondLst>
                                  <p:childTnLst>
                                    <p:set>
                                      <p:cBhvr>
                                        <p:cTn id="363" dur="1" fill="hold">
                                          <p:stCondLst>
                                            <p:cond delay="0"/>
                                          </p:stCondLst>
                                        </p:cTn>
                                        <p:tgtEl>
                                          <p:spTgt spid="3">
                                            <p:txEl>
                                              <p:pRg st="22" end="22"/>
                                            </p:txEl>
                                          </p:spTgt>
                                        </p:tgtEl>
                                        <p:attrNameLst>
                                          <p:attrName>style.visibility</p:attrName>
                                        </p:attrNameLst>
                                      </p:cBhvr>
                                      <p:to>
                                        <p:strVal val="visible"/>
                                      </p:to>
                                    </p:set>
                                    <p:animEffect transition="in" filter="wipe(down)">
                                      <p:cBhvr>
                                        <p:cTn id="364" dur="580">
                                          <p:stCondLst>
                                            <p:cond delay="0"/>
                                          </p:stCondLst>
                                        </p:cTn>
                                        <p:tgtEl>
                                          <p:spTgt spid="3">
                                            <p:txEl>
                                              <p:pRg st="22" end="22"/>
                                            </p:txEl>
                                          </p:spTgt>
                                        </p:tgtEl>
                                      </p:cBhvr>
                                    </p:animEffect>
                                    <p:anim calcmode="lin" valueType="num">
                                      <p:cBhvr>
                                        <p:cTn id="365" dur="1822" tmFilter="0,0; 0.14,0.36; 0.43,0.73; 0.71,0.91; 1.0,1.0">
                                          <p:stCondLst>
                                            <p:cond delay="0"/>
                                          </p:stCondLst>
                                        </p:cTn>
                                        <p:tgtEl>
                                          <p:spTgt spid="3">
                                            <p:txEl>
                                              <p:pRg st="22" end="22"/>
                                            </p:txEl>
                                          </p:spTgt>
                                        </p:tgtEl>
                                        <p:attrNameLst>
                                          <p:attrName>ppt_x</p:attrName>
                                        </p:attrNameLst>
                                      </p:cBhvr>
                                      <p:tavLst>
                                        <p:tav tm="0">
                                          <p:val>
                                            <p:strVal val="#ppt_x-0.25"/>
                                          </p:val>
                                        </p:tav>
                                        <p:tav tm="100000">
                                          <p:val>
                                            <p:strVal val="#ppt_x"/>
                                          </p:val>
                                        </p:tav>
                                      </p:tavLst>
                                    </p:anim>
                                    <p:anim calcmode="lin" valueType="num">
                                      <p:cBhvr>
                                        <p:cTn id="366" dur="664" tmFilter="0.0,0.0; 0.25,0.07; 0.50,0.2; 0.75,0.467; 1.0,1.0">
                                          <p:stCondLst>
                                            <p:cond delay="0"/>
                                          </p:stCondLst>
                                        </p:cTn>
                                        <p:tgtEl>
                                          <p:spTgt spid="3">
                                            <p:txEl>
                                              <p:pRg st="22" end="22"/>
                                            </p:txEl>
                                          </p:spTgt>
                                        </p:tgtEl>
                                        <p:attrNameLst>
                                          <p:attrName>ppt_y</p:attrName>
                                        </p:attrNameLst>
                                      </p:cBhvr>
                                      <p:tavLst>
                                        <p:tav tm="0" fmla="#ppt_y-sin(pi*$)/3">
                                          <p:val>
                                            <p:fltVal val="0.5"/>
                                          </p:val>
                                        </p:tav>
                                        <p:tav tm="100000">
                                          <p:val>
                                            <p:fltVal val="1"/>
                                          </p:val>
                                        </p:tav>
                                      </p:tavLst>
                                    </p:anim>
                                    <p:anim calcmode="lin" valueType="num">
                                      <p:cBhvr>
                                        <p:cTn id="367" dur="664" tmFilter="0, 0; 0.125,0.2665; 0.25,0.4; 0.375,0.465; 0.5,0.5;  0.625,0.535; 0.75,0.6; 0.875,0.7335; 1,1">
                                          <p:stCondLst>
                                            <p:cond delay="664"/>
                                          </p:stCondLst>
                                        </p:cTn>
                                        <p:tgtEl>
                                          <p:spTgt spid="3">
                                            <p:txEl>
                                              <p:pRg st="22" end="22"/>
                                            </p:txEl>
                                          </p:spTgt>
                                        </p:tgtEl>
                                        <p:attrNameLst>
                                          <p:attrName>ppt_y</p:attrName>
                                        </p:attrNameLst>
                                      </p:cBhvr>
                                      <p:tavLst>
                                        <p:tav tm="0" fmla="#ppt_y-sin(pi*$)/9">
                                          <p:val>
                                            <p:fltVal val="0"/>
                                          </p:val>
                                        </p:tav>
                                        <p:tav tm="100000">
                                          <p:val>
                                            <p:fltVal val="1"/>
                                          </p:val>
                                        </p:tav>
                                      </p:tavLst>
                                    </p:anim>
                                    <p:anim calcmode="lin" valueType="num">
                                      <p:cBhvr>
                                        <p:cTn id="368" dur="332" tmFilter="0, 0; 0.125,0.2665; 0.25,0.4; 0.375,0.465; 0.5,0.5;  0.625,0.535; 0.75,0.6; 0.875,0.7335; 1,1">
                                          <p:stCondLst>
                                            <p:cond delay="1324"/>
                                          </p:stCondLst>
                                        </p:cTn>
                                        <p:tgtEl>
                                          <p:spTgt spid="3">
                                            <p:txEl>
                                              <p:pRg st="22" end="22"/>
                                            </p:txEl>
                                          </p:spTgt>
                                        </p:tgtEl>
                                        <p:attrNameLst>
                                          <p:attrName>ppt_y</p:attrName>
                                        </p:attrNameLst>
                                      </p:cBhvr>
                                      <p:tavLst>
                                        <p:tav tm="0" fmla="#ppt_y-sin(pi*$)/27">
                                          <p:val>
                                            <p:fltVal val="0"/>
                                          </p:val>
                                        </p:tav>
                                        <p:tav tm="100000">
                                          <p:val>
                                            <p:fltVal val="1"/>
                                          </p:val>
                                        </p:tav>
                                      </p:tavLst>
                                    </p:anim>
                                    <p:anim calcmode="lin" valueType="num">
                                      <p:cBhvr>
                                        <p:cTn id="369" dur="164" tmFilter="0, 0; 0.125,0.2665; 0.25,0.4; 0.375,0.465; 0.5,0.5;  0.625,0.535; 0.75,0.6; 0.875,0.7335; 1,1">
                                          <p:stCondLst>
                                            <p:cond delay="1656"/>
                                          </p:stCondLst>
                                        </p:cTn>
                                        <p:tgtEl>
                                          <p:spTgt spid="3">
                                            <p:txEl>
                                              <p:pRg st="22" end="22"/>
                                            </p:txEl>
                                          </p:spTgt>
                                        </p:tgtEl>
                                        <p:attrNameLst>
                                          <p:attrName>ppt_y</p:attrName>
                                        </p:attrNameLst>
                                      </p:cBhvr>
                                      <p:tavLst>
                                        <p:tav tm="0" fmla="#ppt_y-sin(pi*$)/81">
                                          <p:val>
                                            <p:fltVal val="0"/>
                                          </p:val>
                                        </p:tav>
                                        <p:tav tm="100000">
                                          <p:val>
                                            <p:fltVal val="1"/>
                                          </p:val>
                                        </p:tav>
                                      </p:tavLst>
                                    </p:anim>
                                    <p:animScale>
                                      <p:cBhvr>
                                        <p:cTn id="370" dur="26">
                                          <p:stCondLst>
                                            <p:cond delay="650"/>
                                          </p:stCondLst>
                                        </p:cTn>
                                        <p:tgtEl>
                                          <p:spTgt spid="3">
                                            <p:txEl>
                                              <p:pRg st="22" end="22"/>
                                            </p:txEl>
                                          </p:spTgt>
                                        </p:tgtEl>
                                      </p:cBhvr>
                                      <p:to x="100000" y="60000"/>
                                    </p:animScale>
                                    <p:animScale>
                                      <p:cBhvr>
                                        <p:cTn id="371" dur="166" decel="50000">
                                          <p:stCondLst>
                                            <p:cond delay="676"/>
                                          </p:stCondLst>
                                        </p:cTn>
                                        <p:tgtEl>
                                          <p:spTgt spid="3">
                                            <p:txEl>
                                              <p:pRg st="22" end="22"/>
                                            </p:txEl>
                                          </p:spTgt>
                                        </p:tgtEl>
                                      </p:cBhvr>
                                      <p:to x="100000" y="100000"/>
                                    </p:animScale>
                                    <p:animScale>
                                      <p:cBhvr>
                                        <p:cTn id="372" dur="26">
                                          <p:stCondLst>
                                            <p:cond delay="1312"/>
                                          </p:stCondLst>
                                        </p:cTn>
                                        <p:tgtEl>
                                          <p:spTgt spid="3">
                                            <p:txEl>
                                              <p:pRg st="22" end="22"/>
                                            </p:txEl>
                                          </p:spTgt>
                                        </p:tgtEl>
                                      </p:cBhvr>
                                      <p:to x="100000" y="80000"/>
                                    </p:animScale>
                                    <p:animScale>
                                      <p:cBhvr>
                                        <p:cTn id="373" dur="166" decel="50000">
                                          <p:stCondLst>
                                            <p:cond delay="1338"/>
                                          </p:stCondLst>
                                        </p:cTn>
                                        <p:tgtEl>
                                          <p:spTgt spid="3">
                                            <p:txEl>
                                              <p:pRg st="22" end="22"/>
                                            </p:txEl>
                                          </p:spTgt>
                                        </p:tgtEl>
                                      </p:cBhvr>
                                      <p:to x="100000" y="100000"/>
                                    </p:animScale>
                                    <p:animScale>
                                      <p:cBhvr>
                                        <p:cTn id="374" dur="26">
                                          <p:stCondLst>
                                            <p:cond delay="1642"/>
                                          </p:stCondLst>
                                        </p:cTn>
                                        <p:tgtEl>
                                          <p:spTgt spid="3">
                                            <p:txEl>
                                              <p:pRg st="22" end="22"/>
                                            </p:txEl>
                                          </p:spTgt>
                                        </p:tgtEl>
                                      </p:cBhvr>
                                      <p:to x="100000" y="90000"/>
                                    </p:animScale>
                                    <p:animScale>
                                      <p:cBhvr>
                                        <p:cTn id="375" dur="166" decel="50000">
                                          <p:stCondLst>
                                            <p:cond delay="1668"/>
                                          </p:stCondLst>
                                        </p:cTn>
                                        <p:tgtEl>
                                          <p:spTgt spid="3">
                                            <p:txEl>
                                              <p:pRg st="22" end="22"/>
                                            </p:txEl>
                                          </p:spTgt>
                                        </p:tgtEl>
                                      </p:cBhvr>
                                      <p:to x="100000" y="100000"/>
                                    </p:animScale>
                                    <p:animScale>
                                      <p:cBhvr>
                                        <p:cTn id="376" dur="26">
                                          <p:stCondLst>
                                            <p:cond delay="1808"/>
                                          </p:stCondLst>
                                        </p:cTn>
                                        <p:tgtEl>
                                          <p:spTgt spid="3">
                                            <p:txEl>
                                              <p:pRg st="22" end="22"/>
                                            </p:txEl>
                                          </p:spTgt>
                                        </p:tgtEl>
                                      </p:cBhvr>
                                      <p:to x="100000" y="95000"/>
                                    </p:animScale>
                                    <p:animScale>
                                      <p:cBhvr>
                                        <p:cTn id="377" dur="166" decel="50000">
                                          <p:stCondLst>
                                            <p:cond delay="1834"/>
                                          </p:stCondLst>
                                        </p:cTn>
                                        <p:tgtEl>
                                          <p:spTgt spid="3">
                                            <p:txEl>
                                              <p:pRg st="22" end="22"/>
                                            </p:txEl>
                                          </p:spTgt>
                                        </p:tgtEl>
                                      </p:cBhvr>
                                      <p:to x="100000" y="100000"/>
                                    </p:animScale>
                                  </p:childTnLst>
                                </p:cTn>
                              </p:par>
                            </p:childTnLst>
                          </p:cTn>
                        </p:par>
                      </p:childTnLst>
                    </p:cTn>
                  </p:par>
                  <p:par>
                    <p:cTn id="378" fill="hold">
                      <p:stCondLst>
                        <p:cond delay="indefinite"/>
                      </p:stCondLst>
                      <p:childTnLst>
                        <p:par>
                          <p:cTn id="379" fill="hold">
                            <p:stCondLst>
                              <p:cond delay="0"/>
                            </p:stCondLst>
                            <p:childTnLst>
                              <p:par>
                                <p:cTn id="380" presetID="26" presetClass="entr" presetSubtype="0" fill="hold" nodeType="clickEffect">
                                  <p:stCondLst>
                                    <p:cond delay="0"/>
                                  </p:stCondLst>
                                  <p:childTnLst>
                                    <p:set>
                                      <p:cBhvr>
                                        <p:cTn id="381" dur="1" fill="hold">
                                          <p:stCondLst>
                                            <p:cond delay="0"/>
                                          </p:stCondLst>
                                        </p:cTn>
                                        <p:tgtEl>
                                          <p:spTgt spid="4">
                                            <p:txEl>
                                              <p:pRg st="0" end="0"/>
                                            </p:txEl>
                                          </p:spTgt>
                                        </p:tgtEl>
                                        <p:attrNameLst>
                                          <p:attrName>style.visibility</p:attrName>
                                        </p:attrNameLst>
                                      </p:cBhvr>
                                      <p:to>
                                        <p:strVal val="visible"/>
                                      </p:to>
                                    </p:set>
                                    <p:animEffect transition="in" filter="wipe(down)">
                                      <p:cBhvr>
                                        <p:cTn id="382" dur="580">
                                          <p:stCondLst>
                                            <p:cond delay="0"/>
                                          </p:stCondLst>
                                        </p:cTn>
                                        <p:tgtEl>
                                          <p:spTgt spid="4">
                                            <p:txEl>
                                              <p:pRg st="0" end="0"/>
                                            </p:txEl>
                                          </p:spTgt>
                                        </p:tgtEl>
                                      </p:cBhvr>
                                    </p:animEffect>
                                    <p:anim calcmode="lin" valueType="num">
                                      <p:cBhvr>
                                        <p:cTn id="38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38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38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38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8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88" dur="26">
                                          <p:stCondLst>
                                            <p:cond delay="650"/>
                                          </p:stCondLst>
                                        </p:cTn>
                                        <p:tgtEl>
                                          <p:spTgt spid="4">
                                            <p:txEl>
                                              <p:pRg st="0" end="0"/>
                                            </p:txEl>
                                          </p:spTgt>
                                        </p:tgtEl>
                                      </p:cBhvr>
                                      <p:to x="100000" y="60000"/>
                                    </p:animScale>
                                    <p:animScale>
                                      <p:cBhvr>
                                        <p:cTn id="389" dur="166" decel="50000">
                                          <p:stCondLst>
                                            <p:cond delay="676"/>
                                          </p:stCondLst>
                                        </p:cTn>
                                        <p:tgtEl>
                                          <p:spTgt spid="4">
                                            <p:txEl>
                                              <p:pRg st="0" end="0"/>
                                            </p:txEl>
                                          </p:spTgt>
                                        </p:tgtEl>
                                      </p:cBhvr>
                                      <p:to x="100000" y="100000"/>
                                    </p:animScale>
                                    <p:animScale>
                                      <p:cBhvr>
                                        <p:cTn id="390" dur="26">
                                          <p:stCondLst>
                                            <p:cond delay="1312"/>
                                          </p:stCondLst>
                                        </p:cTn>
                                        <p:tgtEl>
                                          <p:spTgt spid="4">
                                            <p:txEl>
                                              <p:pRg st="0" end="0"/>
                                            </p:txEl>
                                          </p:spTgt>
                                        </p:tgtEl>
                                      </p:cBhvr>
                                      <p:to x="100000" y="80000"/>
                                    </p:animScale>
                                    <p:animScale>
                                      <p:cBhvr>
                                        <p:cTn id="391" dur="166" decel="50000">
                                          <p:stCondLst>
                                            <p:cond delay="1338"/>
                                          </p:stCondLst>
                                        </p:cTn>
                                        <p:tgtEl>
                                          <p:spTgt spid="4">
                                            <p:txEl>
                                              <p:pRg st="0" end="0"/>
                                            </p:txEl>
                                          </p:spTgt>
                                        </p:tgtEl>
                                      </p:cBhvr>
                                      <p:to x="100000" y="100000"/>
                                    </p:animScale>
                                    <p:animScale>
                                      <p:cBhvr>
                                        <p:cTn id="392" dur="26">
                                          <p:stCondLst>
                                            <p:cond delay="1642"/>
                                          </p:stCondLst>
                                        </p:cTn>
                                        <p:tgtEl>
                                          <p:spTgt spid="4">
                                            <p:txEl>
                                              <p:pRg st="0" end="0"/>
                                            </p:txEl>
                                          </p:spTgt>
                                        </p:tgtEl>
                                      </p:cBhvr>
                                      <p:to x="100000" y="90000"/>
                                    </p:animScale>
                                    <p:animScale>
                                      <p:cBhvr>
                                        <p:cTn id="393" dur="166" decel="50000">
                                          <p:stCondLst>
                                            <p:cond delay="1668"/>
                                          </p:stCondLst>
                                        </p:cTn>
                                        <p:tgtEl>
                                          <p:spTgt spid="4">
                                            <p:txEl>
                                              <p:pRg st="0" end="0"/>
                                            </p:txEl>
                                          </p:spTgt>
                                        </p:tgtEl>
                                      </p:cBhvr>
                                      <p:to x="100000" y="100000"/>
                                    </p:animScale>
                                    <p:animScale>
                                      <p:cBhvr>
                                        <p:cTn id="394" dur="26">
                                          <p:stCondLst>
                                            <p:cond delay="1808"/>
                                          </p:stCondLst>
                                        </p:cTn>
                                        <p:tgtEl>
                                          <p:spTgt spid="4">
                                            <p:txEl>
                                              <p:pRg st="0" end="0"/>
                                            </p:txEl>
                                          </p:spTgt>
                                        </p:tgtEl>
                                      </p:cBhvr>
                                      <p:to x="100000" y="95000"/>
                                    </p:animScale>
                                    <p:animScale>
                                      <p:cBhvr>
                                        <p:cTn id="395" dur="166" decel="50000">
                                          <p:stCondLst>
                                            <p:cond delay="1834"/>
                                          </p:stCondLst>
                                        </p:cTn>
                                        <p:tgtEl>
                                          <p:spTgt spid="4">
                                            <p:txEl>
                                              <p:pRg st="0" end="0"/>
                                            </p:txEl>
                                          </p:spTgt>
                                        </p:tgtEl>
                                      </p:cBhvr>
                                      <p:to x="100000" y="100000"/>
                                    </p:animScale>
                                  </p:childTnLst>
                                </p:cTn>
                              </p:par>
                              <p:par>
                                <p:cTn id="396" presetID="26" presetClass="entr" presetSubtype="0" fill="hold" nodeType="withEffect">
                                  <p:stCondLst>
                                    <p:cond delay="0"/>
                                  </p:stCondLst>
                                  <p:childTnLst>
                                    <p:set>
                                      <p:cBhvr>
                                        <p:cTn id="397" dur="1" fill="hold">
                                          <p:stCondLst>
                                            <p:cond delay="0"/>
                                          </p:stCondLst>
                                        </p:cTn>
                                        <p:tgtEl>
                                          <p:spTgt spid="4">
                                            <p:txEl>
                                              <p:pRg st="1" end="1"/>
                                            </p:txEl>
                                          </p:spTgt>
                                        </p:tgtEl>
                                        <p:attrNameLst>
                                          <p:attrName>style.visibility</p:attrName>
                                        </p:attrNameLst>
                                      </p:cBhvr>
                                      <p:to>
                                        <p:strVal val="visible"/>
                                      </p:to>
                                    </p:set>
                                    <p:animEffect transition="in" filter="wipe(down)">
                                      <p:cBhvr>
                                        <p:cTn id="398" dur="580">
                                          <p:stCondLst>
                                            <p:cond delay="0"/>
                                          </p:stCondLst>
                                        </p:cTn>
                                        <p:tgtEl>
                                          <p:spTgt spid="4">
                                            <p:txEl>
                                              <p:pRg st="1" end="1"/>
                                            </p:txEl>
                                          </p:spTgt>
                                        </p:tgtEl>
                                      </p:cBhvr>
                                    </p:animEffect>
                                    <p:anim calcmode="lin" valueType="num">
                                      <p:cBhvr>
                                        <p:cTn id="399"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00"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01"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02"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03"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404" dur="26">
                                          <p:stCondLst>
                                            <p:cond delay="650"/>
                                          </p:stCondLst>
                                        </p:cTn>
                                        <p:tgtEl>
                                          <p:spTgt spid="4">
                                            <p:txEl>
                                              <p:pRg st="1" end="1"/>
                                            </p:txEl>
                                          </p:spTgt>
                                        </p:tgtEl>
                                      </p:cBhvr>
                                      <p:to x="100000" y="60000"/>
                                    </p:animScale>
                                    <p:animScale>
                                      <p:cBhvr>
                                        <p:cTn id="405" dur="166" decel="50000">
                                          <p:stCondLst>
                                            <p:cond delay="676"/>
                                          </p:stCondLst>
                                        </p:cTn>
                                        <p:tgtEl>
                                          <p:spTgt spid="4">
                                            <p:txEl>
                                              <p:pRg st="1" end="1"/>
                                            </p:txEl>
                                          </p:spTgt>
                                        </p:tgtEl>
                                      </p:cBhvr>
                                      <p:to x="100000" y="100000"/>
                                    </p:animScale>
                                    <p:animScale>
                                      <p:cBhvr>
                                        <p:cTn id="406" dur="26">
                                          <p:stCondLst>
                                            <p:cond delay="1312"/>
                                          </p:stCondLst>
                                        </p:cTn>
                                        <p:tgtEl>
                                          <p:spTgt spid="4">
                                            <p:txEl>
                                              <p:pRg st="1" end="1"/>
                                            </p:txEl>
                                          </p:spTgt>
                                        </p:tgtEl>
                                      </p:cBhvr>
                                      <p:to x="100000" y="80000"/>
                                    </p:animScale>
                                    <p:animScale>
                                      <p:cBhvr>
                                        <p:cTn id="407" dur="166" decel="50000">
                                          <p:stCondLst>
                                            <p:cond delay="1338"/>
                                          </p:stCondLst>
                                        </p:cTn>
                                        <p:tgtEl>
                                          <p:spTgt spid="4">
                                            <p:txEl>
                                              <p:pRg st="1" end="1"/>
                                            </p:txEl>
                                          </p:spTgt>
                                        </p:tgtEl>
                                      </p:cBhvr>
                                      <p:to x="100000" y="100000"/>
                                    </p:animScale>
                                    <p:animScale>
                                      <p:cBhvr>
                                        <p:cTn id="408" dur="26">
                                          <p:stCondLst>
                                            <p:cond delay="1642"/>
                                          </p:stCondLst>
                                        </p:cTn>
                                        <p:tgtEl>
                                          <p:spTgt spid="4">
                                            <p:txEl>
                                              <p:pRg st="1" end="1"/>
                                            </p:txEl>
                                          </p:spTgt>
                                        </p:tgtEl>
                                      </p:cBhvr>
                                      <p:to x="100000" y="90000"/>
                                    </p:animScale>
                                    <p:animScale>
                                      <p:cBhvr>
                                        <p:cTn id="409" dur="166" decel="50000">
                                          <p:stCondLst>
                                            <p:cond delay="1668"/>
                                          </p:stCondLst>
                                        </p:cTn>
                                        <p:tgtEl>
                                          <p:spTgt spid="4">
                                            <p:txEl>
                                              <p:pRg st="1" end="1"/>
                                            </p:txEl>
                                          </p:spTgt>
                                        </p:tgtEl>
                                      </p:cBhvr>
                                      <p:to x="100000" y="100000"/>
                                    </p:animScale>
                                    <p:animScale>
                                      <p:cBhvr>
                                        <p:cTn id="410" dur="26">
                                          <p:stCondLst>
                                            <p:cond delay="1808"/>
                                          </p:stCondLst>
                                        </p:cTn>
                                        <p:tgtEl>
                                          <p:spTgt spid="4">
                                            <p:txEl>
                                              <p:pRg st="1" end="1"/>
                                            </p:txEl>
                                          </p:spTgt>
                                        </p:tgtEl>
                                      </p:cBhvr>
                                      <p:to x="100000" y="95000"/>
                                    </p:animScale>
                                    <p:animScale>
                                      <p:cBhvr>
                                        <p:cTn id="411" dur="166" decel="50000">
                                          <p:stCondLst>
                                            <p:cond delay="1834"/>
                                          </p:stCondLst>
                                        </p:cTn>
                                        <p:tgtEl>
                                          <p:spTgt spid="4">
                                            <p:txEl>
                                              <p:pRg st="1" end="1"/>
                                            </p:txEl>
                                          </p:spTgt>
                                        </p:tgtEl>
                                      </p:cBhvr>
                                      <p:to x="100000" y="100000"/>
                                    </p:animScale>
                                  </p:childTnLst>
                                </p:cTn>
                              </p:par>
                              <p:par>
                                <p:cTn id="412" presetID="26" presetClass="entr" presetSubtype="0" fill="hold" nodeType="withEffect">
                                  <p:stCondLst>
                                    <p:cond delay="0"/>
                                  </p:stCondLst>
                                  <p:childTnLst>
                                    <p:set>
                                      <p:cBhvr>
                                        <p:cTn id="413" dur="1" fill="hold">
                                          <p:stCondLst>
                                            <p:cond delay="0"/>
                                          </p:stCondLst>
                                        </p:cTn>
                                        <p:tgtEl>
                                          <p:spTgt spid="4">
                                            <p:txEl>
                                              <p:pRg st="2" end="2"/>
                                            </p:txEl>
                                          </p:spTgt>
                                        </p:tgtEl>
                                        <p:attrNameLst>
                                          <p:attrName>style.visibility</p:attrName>
                                        </p:attrNameLst>
                                      </p:cBhvr>
                                      <p:to>
                                        <p:strVal val="visible"/>
                                      </p:to>
                                    </p:set>
                                    <p:animEffect transition="in" filter="wipe(down)">
                                      <p:cBhvr>
                                        <p:cTn id="414" dur="580">
                                          <p:stCondLst>
                                            <p:cond delay="0"/>
                                          </p:stCondLst>
                                        </p:cTn>
                                        <p:tgtEl>
                                          <p:spTgt spid="4">
                                            <p:txEl>
                                              <p:pRg st="2" end="2"/>
                                            </p:txEl>
                                          </p:spTgt>
                                        </p:tgtEl>
                                      </p:cBhvr>
                                    </p:animEffect>
                                    <p:anim calcmode="lin" valueType="num">
                                      <p:cBhvr>
                                        <p:cTn id="415"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16"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17"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18"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19"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420" dur="26">
                                          <p:stCondLst>
                                            <p:cond delay="650"/>
                                          </p:stCondLst>
                                        </p:cTn>
                                        <p:tgtEl>
                                          <p:spTgt spid="4">
                                            <p:txEl>
                                              <p:pRg st="2" end="2"/>
                                            </p:txEl>
                                          </p:spTgt>
                                        </p:tgtEl>
                                      </p:cBhvr>
                                      <p:to x="100000" y="60000"/>
                                    </p:animScale>
                                    <p:animScale>
                                      <p:cBhvr>
                                        <p:cTn id="421" dur="166" decel="50000">
                                          <p:stCondLst>
                                            <p:cond delay="676"/>
                                          </p:stCondLst>
                                        </p:cTn>
                                        <p:tgtEl>
                                          <p:spTgt spid="4">
                                            <p:txEl>
                                              <p:pRg st="2" end="2"/>
                                            </p:txEl>
                                          </p:spTgt>
                                        </p:tgtEl>
                                      </p:cBhvr>
                                      <p:to x="100000" y="100000"/>
                                    </p:animScale>
                                    <p:animScale>
                                      <p:cBhvr>
                                        <p:cTn id="422" dur="26">
                                          <p:stCondLst>
                                            <p:cond delay="1312"/>
                                          </p:stCondLst>
                                        </p:cTn>
                                        <p:tgtEl>
                                          <p:spTgt spid="4">
                                            <p:txEl>
                                              <p:pRg st="2" end="2"/>
                                            </p:txEl>
                                          </p:spTgt>
                                        </p:tgtEl>
                                      </p:cBhvr>
                                      <p:to x="100000" y="80000"/>
                                    </p:animScale>
                                    <p:animScale>
                                      <p:cBhvr>
                                        <p:cTn id="423" dur="166" decel="50000">
                                          <p:stCondLst>
                                            <p:cond delay="1338"/>
                                          </p:stCondLst>
                                        </p:cTn>
                                        <p:tgtEl>
                                          <p:spTgt spid="4">
                                            <p:txEl>
                                              <p:pRg st="2" end="2"/>
                                            </p:txEl>
                                          </p:spTgt>
                                        </p:tgtEl>
                                      </p:cBhvr>
                                      <p:to x="100000" y="100000"/>
                                    </p:animScale>
                                    <p:animScale>
                                      <p:cBhvr>
                                        <p:cTn id="424" dur="26">
                                          <p:stCondLst>
                                            <p:cond delay="1642"/>
                                          </p:stCondLst>
                                        </p:cTn>
                                        <p:tgtEl>
                                          <p:spTgt spid="4">
                                            <p:txEl>
                                              <p:pRg st="2" end="2"/>
                                            </p:txEl>
                                          </p:spTgt>
                                        </p:tgtEl>
                                      </p:cBhvr>
                                      <p:to x="100000" y="90000"/>
                                    </p:animScale>
                                    <p:animScale>
                                      <p:cBhvr>
                                        <p:cTn id="425" dur="166" decel="50000">
                                          <p:stCondLst>
                                            <p:cond delay="1668"/>
                                          </p:stCondLst>
                                        </p:cTn>
                                        <p:tgtEl>
                                          <p:spTgt spid="4">
                                            <p:txEl>
                                              <p:pRg st="2" end="2"/>
                                            </p:txEl>
                                          </p:spTgt>
                                        </p:tgtEl>
                                      </p:cBhvr>
                                      <p:to x="100000" y="100000"/>
                                    </p:animScale>
                                    <p:animScale>
                                      <p:cBhvr>
                                        <p:cTn id="426" dur="26">
                                          <p:stCondLst>
                                            <p:cond delay="1808"/>
                                          </p:stCondLst>
                                        </p:cTn>
                                        <p:tgtEl>
                                          <p:spTgt spid="4">
                                            <p:txEl>
                                              <p:pRg st="2" end="2"/>
                                            </p:txEl>
                                          </p:spTgt>
                                        </p:tgtEl>
                                      </p:cBhvr>
                                      <p:to x="100000" y="95000"/>
                                    </p:animScale>
                                    <p:animScale>
                                      <p:cBhvr>
                                        <p:cTn id="427" dur="166" decel="50000">
                                          <p:stCondLst>
                                            <p:cond delay="1834"/>
                                          </p:stCondLst>
                                        </p:cTn>
                                        <p:tgtEl>
                                          <p:spTgt spid="4">
                                            <p:txEl>
                                              <p:pRg st="2" end="2"/>
                                            </p:txEl>
                                          </p:spTgt>
                                        </p:tgtEl>
                                      </p:cBhvr>
                                      <p:to x="100000" y="100000"/>
                                    </p:animScale>
                                  </p:childTnLst>
                                </p:cTn>
                              </p:par>
                              <p:par>
                                <p:cTn id="428" presetID="26" presetClass="entr" presetSubtype="0" fill="hold" nodeType="withEffect">
                                  <p:stCondLst>
                                    <p:cond delay="0"/>
                                  </p:stCondLst>
                                  <p:childTnLst>
                                    <p:set>
                                      <p:cBhvr>
                                        <p:cTn id="429" dur="1" fill="hold">
                                          <p:stCondLst>
                                            <p:cond delay="0"/>
                                          </p:stCondLst>
                                        </p:cTn>
                                        <p:tgtEl>
                                          <p:spTgt spid="4">
                                            <p:txEl>
                                              <p:pRg st="3" end="3"/>
                                            </p:txEl>
                                          </p:spTgt>
                                        </p:tgtEl>
                                        <p:attrNameLst>
                                          <p:attrName>style.visibility</p:attrName>
                                        </p:attrNameLst>
                                      </p:cBhvr>
                                      <p:to>
                                        <p:strVal val="visible"/>
                                      </p:to>
                                    </p:set>
                                    <p:animEffect transition="in" filter="wipe(down)">
                                      <p:cBhvr>
                                        <p:cTn id="430" dur="580">
                                          <p:stCondLst>
                                            <p:cond delay="0"/>
                                          </p:stCondLst>
                                        </p:cTn>
                                        <p:tgtEl>
                                          <p:spTgt spid="4">
                                            <p:txEl>
                                              <p:pRg st="3" end="3"/>
                                            </p:txEl>
                                          </p:spTgt>
                                        </p:tgtEl>
                                      </p:cBhvr>
                                    </p:animEffect>
                                    <p:anim calcmode="lin" valueType="num">
                                      <p:cBhvr>
                                        <p:cTn id="431"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432"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433"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434"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435"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436" dur="26">
                                          <p:stCondLst>
                                            <p:cond delay="650"/>
                                          </p:stCondLst>
                                        </p:cTn>
                                        <p:tgtEl>
                                          <p:spTgt spid="4">
                                            <p:txEl>
                                              <p:pRg st="3" end="3"/>
                                            </p:txEl>
                                          </p:spTgt>
                                        </p:tgtEl>
                                      </p:cBhvr>
                                      <p:to x="100000" y="60000"/>
                                    </p:animScale>
                                    <p:animScale>
                                      <p:cBhvr>
                                        <p:cTn id="437" dur="166" decel="50000">
                                          <p:stCondLst>
                                            <p:cond delay="676"/>
                                          </p:stCondLst>
                                        </p:cTn>
                                        <p:tgtEl>
                                          <p:spTgt spid="4">
                                            <p:txEl>
                                              <p:pRg st="3" end="3"/>
                                            </p:txEl>
                                          </p:spTgt>
                                        </p:tgtEl>
                                      </p:cBhvr>
                                      <p:to x="100000" y="100000"/>
                                    </p:animScale>
                                    <p:animScale>
                                      <p:cBhvr>
                                        <p:cTn id="438" dur="26">
                                          <p:stCondLst>
                                            <p:cond delay="1312"/>
                                          </p:stCondLst>
                                        </p:cTn>
                                        <p:tgtEl>
                                          <p:spTgt spid="4">
                                            <p:txEl>
                                              <p:pRg st="3" end="3"/>
                                            </p:txEl>
                                          </p:spTgt>
                                        </p:tgtEl>
                                      </p:cBhvr>
                                      <p:to x="100000" y="80000"/>
                                    </p:animScale>
                                    <p:animScale>
                                      <p:cBhvr>
                                        <p:cTn id="439" dur="166" decel="50000">
                                          <p:stCondLst>
                                            <p:cond delay="1338"/>
                                          </p:stCondLst>
                                        </p:cTn>
                                        <p:tgtEl>
                                          <p:spTgt spid="4">
                                            <p:txEl>
                                              <p:pRg st="3" end="3"/>
                                            </p:txEl>
                                          </p:spTgt>
                                        </p:tgtEl>
                                      </p:cBhvr>
                                      <p:to x="100000" y="100000"/>
                                    </p:animScale>
                                    <p:animScale>
                                      <p:cBhvr>
                                        <p:cTn id="440" dur="26">
                                          <p:stCondLst>
                                            <p:cond delay="1642"/>
                                          </p:stCondLst>
                                        </p:cTn>
                                        <p:tgtEl>
                                          <p:spTgt spid="4">
                                            <p:txEl>
                                              <p:pRg st="3" end="3"/>
                                            </p:txEl>
                                          </p:spTgt>
                                        </p:tgtEl>
                                      </p:cBhvr>
                                      <p:to x="100000" y="90000"/>
                                    </p:animScale>
                                    <p:animScale>
                                      <p:cBhvr>
                                        <p:cTn id="441" dur="166" decel="50000">
                                          <p:stCondLst>
                                            <p:cond delay="1668"/>
                                          </p:stCondLst>
                                        </p:cTn>
                                        <p:tgtEl>
                                          <p:spTgt spid="4">
                                            <p:txEl>
                                              <p:pRg st="3" end="3"/>
                                            </p:txEl>
                                          </p:spTgt>
                                        </p:tgtEl>
                                      </p:cBhvr>
                                      <p:to x="100000" y="100000"/>
                                    </p:animScale>
                                    <p:animScale>
                                      <p:cBhvr>
                                        <p:cTn id="442" dur="26">
                                          <p:stCondLst>
                                            <p:cond delay="1808"/>
                                          </p:stCondLst>
                                        </p:cTn>
                                        <p:tgtEl>
                                          <p:spTgt spid="4">
                                            <p:txEl>
                                              <p:pRg st="3" end="3"/>
                                            </p:txEl>
                                          </p:spTgt>
                                        </p:tgtEl>
                                      </p:cBhvr>
                                      <p:to x="100000" y="95000"/>
                                    </p:animScale>
                                    <p:animScale>
                                      <p:cBhvr>
                                        <p:cTn id="443" dur="166" decel="50000">
                                          <p:stCondLst>
                                            <p:cond delay="1834"/>
                                          </p:stCondLst>
                                        </p:cTn>
                                        <p:tgtEl>
                                          <p:spTgt spid="4">
                                            <p:txEl>
                                              <p:pRg st="3" end="3"/>
                                            </p:txEl>
                                          </p:spTgt>
                                        </p:tgtEl>
                                      </p:cBhvr>
                                      <p:to x="100000" y="100000"/>
                                    </p:animScale>
                                  </p:childTnLst>
                                </p:cTn>
                              </p:par>
                              <p:par>
                                <p:cTn id="444" presetID="26" presetClass="entr" presetSubtype="0" fill="hold" nodeType="withEffect">
                                  <p:stCondLst>
                                    <p:cond delay="0"/>
                                  </p:stCondLst>
                                  <p:childTnLst>
                                    <p:set>
                                      <p:cBhvr>
                                        <p:cTn id="445" dur="1" fill="hold">
                                          <p:stCondLst>
                                            <p:cond delay="0"/>
                                          </p:stCondLst>
                                        </p:cTn>
                                        <p:tgtEl>
                                          <p:spTgt spid="4">
                                            <p:txEl>
                                              <p:pRg st="4" end="4"/>
                                            </p:txEl>
                                          </p:spTgt>
                                        </p:tgtEl>
                                        <p:attrNameLst>
                                          <p:attrName>style.visibility</p:attrName>
                                        </p:attrNameLst>
                                      </p:cBhvr>
                                      <p:to>
                                        <p:strVal val="visible"/>
                                      </p:to>
                                    </p:set>
                                    <p:animEffect transition="in" filter="wipe(down)">
                                      <p:cBhvr>
                                        <p:cTn id="446" dur="580">
                                          <p:stCondLst>
                                            <p:cond delay="0"/>
                                          </p:stCondLst>
                                        </p:cTn>
                                        <p:tgtEl>
                                          <p:spTgt spid="4">
                                            <p:txEl>
                                              <p:pRg st="4" end="4"/>
                                            </p:txEl>
                                          </p:spTgt>
                                        </p:tgtEl>
                                      </p:cBhvr>
                                    </p:animEffect>
                                    <p:anim calcmode="lin" valueType="num">
                                      <p:cBhvr>
                                        <p:cTn id="447"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448"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449"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450"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451"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452" dur="26">
                                          <p:stCondLst>
                                            <p:cond delay="650"/>
                                          </p:stCondLst>
                                        </p:cTn>
                                        <p:tgtEl>
                                          <p:spTgt spid="4">
                                            <p:txEl>
                                              <p:pRg st="4" end="4"/>
                                            </p:txEl>
                                          </p:spTgt>
                                        </p:tgtEl>
                                      </p:cBhvr>
                                      <p:to x="100000" y="60000"/>
                                    </p:animScale>
                                    <p:animScale>
                                      <p:cBhvr>
                                        <p:cTn id="453" dur="166" decel="50000">
                                          <p:stCondLst>
                                            <p:cond delay="676"/>
                                          </p:stCondLst>
                                        </p:cTn>
                                        <p:tgtEl>
                                          <p:spTgt spid="4">
                                            <p:txEl>
                                              <p:pRg st="4" end="4"/>
                                            </p:txEl>
                                          </p:spTgt>
                                        </p:tgtEl>
                                      </p:cBhvr>
                                      <p:to x="100000" y="100000"/>
                                    </p:animScale>
                                    <p:animScale>
                                      <p:cBhvr>
                                        <p:cTn id="454" dur="26">
                                          <p:stCondLst>
                                            <p:cond delay="1312"/>
                                          </p:stCondLst>
                                        </p:cTn>
                                        <p:tgtEl>
                                          <p:spTgt spid="4">
                                            <p:txEl>
                                              <p:pRg st="4" end="4"/>
                                            </p:txEl>
                                          </p:spTgt>
                                        </p:tgtEl>
                                      </p:cBhvr>
                                      <p:to x="100000" y="80000"/>
                                    </p:animScale>
                                    <p:animScale>
                                      <p:cBhvr>
                                        <p:cTn id="455" dur="166" decel="50000">
                                          <p:stCondLst>
                                            <p:cond delay="1338"/>
                                          </p:stCondLst>
                                        </p:cTn>
                                        <p:tgtEl>
                                          <p:spTgt spid="4">
                                            <p:txEl>
                                              <p:pRg st="4" end="4"/>
                                            </p:txEl>
                                          </p:spTgt>
                                        </p:tgtEl>
                                      </p:cBhvr>
                                      <p:to x="100000" y="100000"/>
                                    </p:animScale>
                                    <p:animScale>
                                      <p:cBhvr>
                                        <p:cTn id="456" dur="26">
                                          <p:stCondLst>
                                            <p:cond delay="1642"/>
                                          </p:stCondLst>
                                        </p:cTn>
                                        <p:tgtEl>
                                          <p:spTgt spid="4">
                                            <p:txEl>
                                              <p:pRg st="4" end="4"/>
                                            </p:txEl>
                                          </p:spTgt>
                                        </p:tgtEl>
                                      </p:cBhvr>
                                      <p:to x="100000" y="90000"/>
                                    </p:animScale>
                                    <p:animScale>
                                      <p:cBhvr>
                                        <p:cTn id="457" dur="166" decel="50000">
                                          <p:stCondLst>
                                            <p:cond delay="1668"/>
                                          </p:stCondLst>
                                        </p:cTn>
                                        <p:tgtEl>
                                          <p:spTgt spid="4">
                                            <p:txEl>
                                              <p:pRg st="4" end="4"/>
                                            </p:txEl>
                                          </p:spTgt>
                                        </p:tgtEl>
                                      </p:cBhvr>
                                      <p:to x="100000" y="100000"/>
                                    </p:animScale>
                                    <p:animScale>
                                      <p:cBhvr>
                                        <p:cTn id="458" dur="26">
                                          <p:stCondLst>
                                            <p:cond delay="1808"/>
                                          </p:stCondLst>
                                        </p:cTn>
                                        <p:tgtEl>
                                          <p:spTgt spid="4">
                                            <p:txEl>
                                              <p:pRg st="4" end="4"/>
                                            </p:txEl>
                                          </p:spTgt>
                                        </p:tgtEl>
                                      </p:cBhvr>
                                      <p:to x="100000" y="95000"/>
                                    </p:animScale>
                                    <p:animScale>
                                      <p:cBhvr>
                                        <p:cTn id="459" dur="166" decel="50000">
                                          <p:stCondLst>
                                            <p:cond delay="1834"/>
                                          </p:stCondLst>
                                        </p:cTn>
                                        <p:tgtEl>
                                          <p:spTgt spid="4">
                                            <p:txEl>
                                              <p:pRg st="4" end="4"/>
                                            </p:txEl>
                                          </p:spTgt>
                                        </p:tgtEl>
                                      </p:cBhvr>
                                      <p:to x="100000" y="100000"/>
                                    </p:animScale>
                                  </p:childTnLst>
                                </p:cTn>
                              </p:par>
                              <p:par>
                                <p:cTn id="460" presetID="26" presetClass="entr" presetSubtype="0" fill="hold" nodeType="withEffect">
                                  <p:stCondLst>
                                    <p:cond delay="0"/>
                                  </p:stCondLst>
                                  <p:childTnLst>
                                    <p:set>
                                      <p:cBhvr>
                                        <p:cTn id="461" dur="1" fill="hold">
                                          <p:stCondLst>
                                            <p:cond delay="0"/>
                                          </p:stCondLst>
                                        </p:cTn>
                                        <p:tgtEl>
                                          <p:spTgt spid="4">
                                            <p:txEl>
                                              <p:pRg st="5" end="5"/>
                                            </p:txEl>
                                          </p:spTgt>
                                        </p:tgtEl>
                                        <p:attrNameLst>
                                          <p:attrName>style.visibility</p:attrName>
                                        </p:attrNameLst>
                                      </p:cBhvr>
                                      <p:to>
                                        <p:strVal val="visible"/>
                                      </p:to>
                                    </p:set>
                                    <p:animEffect transition="in" filter="wipe(down)">
                                      <p:cBhvr>
                                        <p:cTn id="462" dur="580">
                                          <p:stCondLst>
                                            <p:cond delay="0"/>
                                          </p:stCondLst>
                                        </p:cTn>
                                        <p:tgtEl>
                                          <p:spTgt spid="4">
                                            <p:txEl>
                                              <p:pRg st="5" end="5"/>
                                            </p:txEl>
                                          </p:spTgt>
                                        </p:tgtEl>
                                      </p:cBhvr>
                                    </p:animEffect>
                                    <p:anim calcmode="lin" valueType="num">
                                      <p:cBhvr>
                                        <p:cTn id="46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46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46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46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46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468" dur="26">
                                          <p:stCondLst>
                                            <p:cond delay="650"/>
                                          </p:stCondLst>
                                        </p:cTn>
                                        <p:tgtEl>
                                          <p:spTgt spid="4">
                                            <p:txEl>
                                              <p:pRg st="5" end="5"/>
                                            </p:txEl>
                                          </p:spTgt>
                                        </p:tgtEl>
                                      </p:cBhvr>
                                      <p:to x="100000" y="60000"/>
                                    </p:animScale>
                                    <p:animScale>
                                      <p:cBhvr>
                                        <p:cTn id="469" dur="166" decel="50000">
                                          <p:stCondLst>
                                            <p:cond delay="676"/>
                                          </p:stCondLst>
                                        </p:cTn>
                                        <p:tgtEl>
                                          <p:spTgt spid="4">
                                            <p:txEl>
                                              <p:pRg st="5" end="5"/>
                                            </p:txEl>
                                          </p:spTgt>
                                        </p:tgtEl>
                                      </p:cBhvr>
                                      <p:to x="100000" y="100000"/>
                                    </p:animScale>
                                    <p:animScale>
                                      <p:cBhvr>
                                        <p:cTn id="470" dur="26">
                                          <p:stCondLst>
                                            <p:cond delay="1312"/>
                                          </p:stCondLst>
                                        </p:cTn>
                                        <p:tgtEl>
                                          <p:spTgt spid="4">
                                            <p:txEl>
                                              <p:pRg st="5" end="5"/>
                                            </p:txEl>
                                          </p:spTgt>
                                        </p:tgtEl>
                                      </p:cBhvr>
                                      <p:to x="100000" y="80000"/>
                                    </p:animScale>
                                    <p:animScale>
                                      <p:cBhvr>
                                        <p:cTn id="471" dur="166" decel="50000">
                                          <p:stCondLst>
                                            <p:cond delay="1338"/>
                                          </p:stCondLst>
                                        </p:cTn>
                                        <p:tgtEl>
                                          <p:spTgt spid="4">
                                            <p:txEl>
                                              <p:pRg st="5" end="5"/>
                                            </p:txEl>
                                          </p:spTgt>
                                        </p:tgtEl>
                                      </p:cBhvr>
                                      <p:to x="100000" y="100000"/>
                                    </p:animScale>
                                    <p:animScale>
                                      <p:cBhvr>
                                        <p:cTn id="472" dur="26">
                                          <p:stCondLst>
                                            <p:cond delay="1642"/>
                                          </p:stCondLst>
                                        </p:cTn>
                                        <p:tgtEl>
                                          <p:spTgt spid="4">
                                            <p:txEl>
                                              <p:pRg st="5" end="5"/>
                                            </p:txEl>
                                          </p:spTgt>
                                        </p:tgtEl>
                                      </p:cBhvr>
                                      <p:to x="100000" y="90000"/>
                                    </p:animScale>
                                    <p:animScale>
                                      <p:cBhvr>
                                        <p:cTn id="473" dur="166" decel="50000">
                                          <p:stCondLst>
                                            <p:cond delay="1668"/>
                                          </p:stCondLst>
                                        </p:cTn>
                                        <p:tgtEl>
                                          <p:spTgt spid="4">
                                            <p:txEl>
                                              <p:pRg st="5" end="5"/>
                                            </p:txEl>
                                          </p:spTgt>
                                        </p:tgtEl>
                                      </p:cBhvr>
                                      <p:to x="100000" y="100000"/>
                                    </p:animScale>
                                    <p:animScale>
                                      <p:cBhvr>
                                        <p:cTn id="474" dur="26">
                                          <p:stCondLst>
                                            <p:cond delay="1808"/>
                                          </p:stCondLst>
                                        </p:cTn>
                                        <p:tgtEl>
                                          <p:spTgt spid="4">
                                            <p:txEl>
                                              <p:pRg st="5" end="5"/>
                                            </p:txEl>
                                          </p:spTgt>
                                        </p:tgtEl>
                                      </p:cBhvr>
                                      <p:to x="100000" y="95000"/>
                                    </p:animScale>
                                    <p:animScale>
                                      <p:cBhvr>
                                        <p:cTn id="475" dur="166" decel="50000">
                                          <p:stCondLst>
                                            <p:cond delay="1834"/>
                                          </p:stCondLst>
                                        </p:cTn>
                                        <p:tgtEl>
                                          <p:spTgt spid="4">
                                            <p:txEl>
                                              <p:pRg st="5" end="5"/>
                                            </p:txEl>
                                          </p:spTgt>
                                        </p:tgtEl>
                                      </p:cBhvr>
                                      <p:to x="100000" y="100000"/>
                                    </p:animScale>
                                  </p:childTnLst>
                                </p:cTn>
                              </p:par>
                              <p:par>
                                <p:cTn id="476" presetID="26" presetClass="entr" presetSubtype="0" fill="hold" nodeType="withEffect">
                                  <p:stCondLst>
                                    <p:cond delay="0"/>
                                  </p:stCondLst>
                                  <p:childTnLst>
                                    <p:set>
                                      <p:cBhvr>
                                        <p:cTn id="477" dur="1" fill="hold">
                                          <p:stCondLst>
                                            <p:cond delay="0"/>
                                          </p:stCondLst>
                                        </p:cTn>
                                        <p:tgtEl>
                                          <p:spTgt spid="4">
                                            <p:txEl>
                                              <p:pRg st="6" end="6"/>
                                            </p:txEl>
                                          </p:spTgt>
                                        </p:tgtEl>
                                        <p:attrNameLst>
                                          <p:attrName>style.visibility</p:attrName>
                                        </p:attrNameLst>
                                      </p:cBhvr>
                                      <p:to>
                                        <p:strVal val="visible"/>
                                      </p:to>
                                    </p:set>
                                    <p:animEffect transition="in" filter="wipe(down)">
                                      <p:cBhvr>
                                        <p:cTn id="478" dur="580">
                                          <p:stCondLst>
                                            <p:cond delay="0"/>
                                          </p:stCondLst>
                                        </p:cTn>
                                        <p:tgtEl>
                                          <p:spTgt spid="4">
                                            <p:txEl>
                                              <p:pRg st="6" end="6"/>
                                            </p:txEl>
                                          </p:spTgt>
                                        </p:tgtEl>
                                      </p:cBhvr>
                                    </p:animEffect>
                                    <p:anim calcmode="lin" valueType="num">
                                      <p:cBhvr>
                                        <p:cTn id="479"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480"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481"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482"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483"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484" dur="26">
                                          <p:stCondLst>
                                            <p:cond delay="650"/>
                                          </p:stCondLst>
                                        </p:cTn>
                                        <p:tgtEl>
                                          <p:spTgt spid="4">
                                            <p:txEl>
                                              <p:pRg st="6" end="6"/>
                                            </p:txEl>
                                          </p:spTgt>
                                        </p:tgtEl>
                                      </p:cBhvr>
                                      <p:to x="100000" y="60000"/>
                                    </p:animScale>
                                    <p:animScale>
                                      <p:cBhvr>
                                        <p:cTn id="485" dur="166" decel="50000">
                                          <p:stCondLst>
                                            <p:cond delay="676"/>
                                          </p:stCondLst>
                                        </p:cTn>
                                        <p:tgtEl>
                                          <p:spTgt spid="4">
                                            <p:txEl>
                                              <p:pRg st="6" end="6"/>
                                            </p:txEl>
                                          </p:spTgt>
                                        </p:tgtEl>
                                      </p:cBhvr>
                                      <p:to x="100000" y="100000"/>
                                    </p:animScale>
                                    <p:animScale>
                                      <p:cBhvr>
                                        <p:cTn id="486" dur="26">
                                          <p:stCondLst>
                                            <p:cond delay="1312"/>
                                          </p:stCondLst>
                                        </p:cTn>
                                        <p:tgtEl>
                                          <p:spTgt spid="4">
                                            <p:txEl>
                                              <p:pRg st="6" end="6"/>
                                            </p:txEl>
                                          </p:spTgt>
                                        </p:tgtEl>
                                      </p:cBhvr>
                                      <p:to x="100000" y="80000"/>
                                    </p:animScale>
                                    <p:animScale>
                                      <p:cBhvr>
                                        <p:cTn id="487" dur="166" decel="50000">
                                          <p:stCondLst>
                                            <p:cond delay="1338"/>
                                          </p:stCondLst>
                                        </p:cTn>
                                        <p:tgtEl>
                                          <p:spTgt spid="4">
                                            <p:txEl>
                                              <p:pRg st="6" end="6"/>
                                            </p:txEl>
                                          </p:spTgt>
                                        </p:tgtEl>
                                      </p:cBhvr>
                                      <p:to x="100000" y="100000"/>
                                    </p:animScale>
                                    <p:animScale>
                                      <p:cBhvr>
                                        <p:cTn id="488" dur="26">
                                          <p:stCondLst>
                                            <p:cond delay="1642"/>
                                          </p:stCondLst>
                                        </p:cTn>
                                        <p:tgtEl>
                                          <p:spTgt spid="4">
                                            <p:txEl>
                                              <p:pRg st="6" end="6"/>
                                            </p:txEl>
                                          </p:spTgt>
                                        </p:tgtEl>
                                      </p:cBhvr>
                                      <p:to x="100000" y="90000"/>
                                    </p:animScale>
                                    <p:animScale>
                                      <p:cBhvr>
                                        <p:cTn id="489" dur="166" decel="50000">
                                          <p:stCondLst>
                                            <p:cond delay="1668"/>
                                          </p:stCondLst>
                                        </p:cTn>
                                        <p:tgtEl>
                                          <p:spTgt spid="4">
                                            <p:txEl>
                                              <p:pRg st="6" end="6"/>
                                            </p:txEl>
                                          </p:spTgt>
                                        </p:tgtEl>
                                      </p:cBhvr>
                                      <p:to x="100000" y="100000"/>
                                    </p:animScale>
                                    <p:animScale>
                                      <p:cBhvr>
                                        <p:cTn id="490" dur="26">
                                          <p:stCondLst>
                                            <p:cond delay="1808"/>
                                          </p:stCondLst>
                                        </p:cTn>
                                        <p:tgtEl>
                                          <p:spTgt spid="4">
                                            <p:txEl>
                                              <p:pRg st="6" end="6"/>
                                            </p:txEl>
                                          </p:spTgt>
                                        </p:tgtEl>
                                      </p:cBhvr>
                                      <p:to x="100000" y="95000"/>
                                    </p:animScale>
                                    <p:animScale>
                                      <p:cBhvr>
                                        <p:cTn id="491" dur="166" decel="50000">
                                          <p:stCondLst>
                                            <p:cond delay="1834"/>
                                          </p:stCondLst>
                                        </p:cTn>
                                        <p:tgtEl>
                                          <p:spTgt spid="4">
                                            <p:txEl>
                                              <p:pRg st="6" end="6"/>
                                            </p:txEl>
                                          </p:spTgt>
                                        </p:tgtEl>
                                      </p:cBhvr>
                                      <p:to x="100000" y="100000"/>
                                    </p:animScale>
                                  </p:childTnLst>
                                </p:cTn>
                              </p:par>
                              <p:par>
                                <p:cTn id="492" presetID="26" presetClass="entr" presetSubtype="0" fill="hold" nodeType="withEffect">
                                  <p:stCondLst>
                                    <p:cond delay="0"/>
                                  </p:stCondLst>
                                  <p:childTnLst>
                                    <p:set>
                                      <p:cBhvr>
                                        <p:cTn id="493" dur="1" fill="hold">
                                          <p:stCondLst>
                                            <p:cond delay="0"/>
                                          </p:stCondLst>
                                        </p:cTn>
                                        <p:tgtEl>
                                          <p:spTgt spid="4">
                                            <p:txEl>
                                              <p:pRg st="7" end="7"/>
                                            </p:txEl>
                                          </p:spTgt>
                                        </p:tgtEl>
                                        <p:attrNameLst>
                                          <p:attrName>style.visibility</p:attrName>
                                        </p:attrNameLst>
                                      </p:cBhvr>
                                      <p:to>
                                        <p:strVal val="visible"/>
                                      </p:to>
                                    </p:set>
                                    <p:animEffect transition="in" filter="wipe(down)">
                                      <p:cBhvr>
                                        <p:cTn id="494" dur="580">
                                          <p:stCondLst>
                                            <p:cond delay="0"/>
                                          </p:stCondLst>
                                        </p:cTn>
                                        <p:tgtEl>
                                          <p:spTgt spid="4">
                                            <p:txEl>
                                              <p:pRg st="7" end="7"/>
                                            </p:txEl>
                                          </p:spTgt>
                                        </p:tgtEl>
                                      </p:cBhvr>
                                    </p:animEffect>
                                    <p:anim calcmode="lin" valueType="num">
                                      <p:cBhvr>
                                        <p:cTn id="495"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496"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497"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498"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499"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500" dur="26">
                                          <p:stCondLst>
                                            <p:cond delay="650"/>
                                          </p:stCondLst>
                                        </p:cTn>
                                        <p:tgtEl>
                                          <p:spTgt spid="4">
                                            <p:txEl>
                                              <p:pRg st="7" end="7"/>
                                            </p:txEl>
                                          </p:spTgt>
                                        </p:tgtEl>
                                      </p:cBhvr>
                                      <p:to x="100000" y="60000"/>
                                    </p:animScale>
                                    <p:animScale>
                                      <p:cBhvr>
                                        <p:cTn id="501" dur="166" decel="50000">
                                          <p:stCondLst>
                                            <p:cond delay="676"/>
                                          </p:stCondLst>
                                        </p:cTn>
                                        <p:tgtEl>
                                          <p:spTgt spid="4">
                                            <p:txEl>
                                              <p:pRg st="7" end="7"/>
                                            </p:txEl>
                                          </p:spTgt>
                                        </p:tgtEl>
                                      </p:cBhvr>
                                      <p:to x="100000" y="100000"/>
                                    </p:animScale>
                                    <p:animScale>
                                      <p:cBhvr>
                                        <p:cTn id="502" dur="26">
                                          <p:stCondLst>
                                            <p:cond delay="1312"/>
                                          </p:stCondLst>
                                        </p:cTn>
                                        <p:tgtEl>
                                          <p:spTgt spid="4">
                                            <p:txEl>
                                              <p:pRg st="7" end="7"/>
                                            </p:txEl>
                                          </p:spTgt>
                                        </p:tgtEl>
                                      </p:cBhvr>
                                      <p:to x="100000" y="80000"/>
                                    </p:animScale>
                                    <p:animScale>
                                      <p:cBhvr>
                                        <p:cTn id="503" dur="166" decel="50000">
                                          <p:stCondLst>
                                            <p:cond delay="1338"/>
                                          </p:stCondLst>
                                        </p:cTn>
                                        <p:tgtEl>
                                          <p:spTgt spid="4">
                                            <p:txEl>
                                              <p:pRg st="7" end="7"/>
                                            </p:txEl>
                                          </p:spTgt>
                                        </p:tgtEl>
                                      </p:cBhvr>
                                      <p:to x="100000" y="100000"/>
                                    </p:animScale>
                                    <p:animScale>
                                      <p:cBhvr>
                                        <p:cTn id="504" dur="26">
                                          <p:stCondLst>
                                            <p:cond delay="1642"/>
                                          </p:stCondLst>
                                        </p:cTn>
                                        <p:tgtEl>
                                          <p:spTgt spid="4">
                                            <p:txEl>
                                              <p:pRg st="7" end="7"/>
                                            </p:txEl>
                                          </p:spTgt>
                                        </p:tgtEl>
                                      </p:cBhvr>
                                      <p:to x="100000" y="90000"/>
                                    </p:animScale>
                                    <p:animScale>
                                      <p:cBhvr>
                                        <p:cTn id="505" dur="166" decel="50000">
                                          <p:stCondLst>
                                            <p:cond delay="1668"/>
                                          </p:stCondLst>
                                        </p:cTn>
                                        <p:tgtEl>
                                          <p:spTgt spid="4">
                                            <p:txEl>
                                              <p:pRg st="7" end="7"/>
                                            </p:txEl>
                                          </p:spTgt>
                                        </p:tgtEl>
                                      </p:cBhvr>
                                      <p:to x="100000" y="100000"/>
                                    </p:animScale>
                                    <p:animScale>
                                      <p:cBhvr>
                                        <p:cTn id="506" dur="26">
                                          <p:stCondLst>
                                            <p:cond delay="1808"/>
                                          </p:stCondLst>
                                        </p:cTn>
                                        <p:tgtEl>
                                          <p:spTgt spid="4">
                                            <p:txEl>
                                              <p:pRg st="7" end="7"/>
                                            </p:txEl>
                                          </p:spTgt>
                                        </p:tgtEl>
                                      </p:cBhvr>
                                      <p:to x="100000" y="95000"/>
                                    </p:animScale>
                                    <p:animScale>
                                      <p:cBhvr>
                                        <p:cTn id="507" dur="166" decel="50000">
                                          <p:stCondLst>
                                            <p:cond delay="1834"/>
                                          </p:stCondLst>
                                        </p:cTn>
                                        <p:tgtEl>
                                          <p:spTgt spid="4">
                                            <p:txEl>
                                              <p:pRg st="7" end="7"/>
                                            </p:txEl>
                                          </p:spTgt>
                                        </p:tgtEl>
                                      </p:cBhvr>
                                      <p:to x="100000" y="100000"/>
                                    </p:animScale>
                                  </p:childTnLst>
                                </p:cTn>
                              </p:par>
                              <p:par>
                                <p:cTn id="508" presetID="26" presetClass="entr" presetSubtype="0" fill="hold" nodeType="withEffect">
                                  <p:stCondLst>
                                    <p:cond delay="0"/>
                                  </p:stCondLst>
                                  <p:childTnLst>
                                    <p:set>
                                      <p:cBhvr>
                                        <p:cTn id="509" dur="1" fill="hold">
                                          <p:stCondLst>
                                            <p:cond delay="0"/>
                                          </p:stCondLst>
                                        </p:cTn>
                                        <p:tgtEl>
                                          <p:spTgt spid="4">
                                            <p:txEl>
                                              <p:pRg st="8" end="8"/>
                                            </p:txEl>
                                          </p:spTgt>
                                        </p:tgtEl>
                                        <p:attrNameLst>
                                          <p:attrName>style.visibility</p:attrName>
                                        </p:attrNameLst>
                                      </p:cBhvr>
                                      <p:to>
                                        <p:strVal val="visible"/>
                                      </p:to>
                                    </p:set>
                                    <p:animEffect transition="in" filter="wipe(down)">
                                      <p:cBhvr>
                                        <p:cTn id="510" dur="580">
                                          <p:stCondLst>
                                            <p:cond delay="0"/>
                                          </p:stCondLst>
                                        </p:cTn>
                                        <p:tgtEl>
                                          <p:spTgt spid="4">
                                            <p:txEl>
                                              <p:pRg st="8" end="8"/>
                                            </p:txEl>
                                          </p:spTgt>
                                        </p:tgtEl>
                                      </p:cBhvr>
                                    </p:animEffect>
                                    <p:anim calcmode="lin" valueType="num">
                                      <p:cBhvr>
                                        <p:cTn id="511"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512"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513"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514"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515"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516" dur="26">
                                          <p:stCondLst>
                                            <p:cond delay="650"/>
                                          </p:stCondLst>
                                        </p:cTn>
                                        <p:tgtEl>
                                          <p:spTgt spid="4">
                                            <p:txEl>
                                              <p:pRg st="8" end="8"/>
                                            </p:txEl>
                                          </p:spTgt>
                                        </p:tgtEl>
                                      </p:cBhvr>
                                      <p:to x="100000" y="60000"/>
                                    </p:animScale>
                                    <p:animScale>
                                      <p:cBhvr>
                                        <p:cTn id="517" dur="166" decel="50000">
                                          <p:stCondLst>
                                            <p:cond delay="676"/>
                                          </p:stCondLst>
                                        </p:cTn>
                                        <p:tgtEl>
                                          <p:spTgt spid="4">
                                            <p:txEl>
                                              <p:pRg st="8" end="8"/>
                                            </p:txEl>
                                          </p:spTgt>
                                        </p:tgtEl>
                                      </p:cBhvr>
                                      <p:to x="100000" y="100000"/>
                                    </p:animScale>
                                    <p:animScale>
                                      <p:cBhvr>
                                        <p:cTn id="518" dur="26">
                                          <p:stCondLst>
                                            <p:cond delay="1312"/>
                                          </p:stCondLst>
                                        </p:cTn>
                                        <p:tgtEl>
                                          <p:spTgt spid="4">
                                            <p:txEl>
                                              <p:pRg st="8" end="8"/>
                                            </p:txEl>
                                          </p:spTgt>
                                        </p:tgtEl>
                                      </p:cBhvr>
                                      <p:to x="100000" y="80000"/>
                                    </p:animScale>
                                    <p:animScale>
                                      <p:cBhvr>
                                        <p:cTn id="519" dur="166" decel="50000">
                                          <p:stCondLst>
                                            <p:cond delay="1338"/>
                                          </p:stCondLst>
                                        </p:cTn>
                                        <p:tgtEl>
                                          <p:spTgt spid="4">
                                            <p:txEl>
                                              <p:pRg st="8" end="8"/>
                                            </p:txEl>
                                          </p:spTgt>
                                        </p:tgtEl>
                                      </p:cBhvr>
                                      <p:to x="100000" y="100000"/>
                                    </p:animScale>
                                    <p:animScale>
                                      <p:cBhvr>
                                        <p:cTn id="520" dur="26">
                                          <p:stCondLst>
                                            <p:cond delay="1642"/>
                                          </p:stCondLst>
                                        </p:cTn>
                                        <p:tgtEl>
                                          <p:spTgt spid="4">
                                            <p:txEl>
                                              <p:pRg st="8" end="8"/>
                                            </p:txEl>
                                          </p:spTgt>
                                        </p:tgtEl>
                                      </p:cBhvr>
                                      <p:to x="100000" y="90000"/>
                                    </p:animScale>
                                    <p:animScale>
                                      <p:cBhvr>
                                        <p:cTn id="521" dur="166" decel="50000">
                                          <p:stCondLst>
                                            <p:cond delay="1668"/>
                                          </p:stCondLst>
                                        </p:cTn>
                                        <p:tgtEl>
                                          <p:spTgt spid="4">
                                            <p:txEl>
                                              <p:pRg st="8" end="8"/>
                                            </p:txEl>
                                          </p:spTgt>
                                        </p:tgtEl>
                                      </p:cBhvr>
                                      <p:to x="100000" y="100000"/>
                                    </p:animScale>
                                    <p:animScale>
                                      <p:cBhvr>
                                        <p:cTn id="522" dur="26">
                                          <p:stCondLst>
                                            <p:cond delay="1808"/>
                                          </p:stCondLst>
                                        </p:cTn>
                                        <p:tgtEl>
                                          <p:spTgt spid="4">
                                            <p:txEl>
                                              <p:pRg st="8" end="8"/>
                                            </p:txEl>
                                          </p:spTgt>
                                        </p:tgtEl>
                                      </p:cBhvr>
                                      <p:to x="100000" y="95000"/>
                                    </p:animScale>
                                    <p:animScale>
                                      <p:cBhvr>
                                        <p:cTn id="523" dur="166" decel="50000">
                                          <p:stCondLst>
                                            <p:cond delay="1834"/>
                                          </p:stCondLst>
                                        </p:cTn>
                                        <p:tgtEl>
                                          <p:spTgt spid="4">
                                            <p:txEl>
                                              <p:pRg st="8" end="8"/>
                                            </p:txEl>
                                          </p:spTgt>
                                        </p:tgtEl>
                                      </p:cBhvr>
                                      <p:to x="100000" y="100000"/>
                                    </p:animScale>
                                  </p:childTnLst>
                                </p:cTn>
                              </p:par>
                              <p:par>
                                <p:cTn id="524" presetID="26" presetClass="entr" presetSubtype="0" fill="hold" nodeType="withEffect">
                                  <p:stCondLst>
                                    <p:cond delay="0"/>
                                  </p:stCondLst>
                                  <p:childTnLst>
                                    <p:set>
                                      <p:cBhvr>
                                        <p:cTn id="525" dur="1" fill="hold">
                                          <p:stCondLst>
                                            <p:cond delay="0"/>
                                          </p:stCondLst>
                                        </p:cTn>
                                        <p:tgtEl>
                                          <p:spTgt spid="4">
                                            <p:txEl>
                                              <p:pRg st="9" end="9"/>
                                            </p:txEl>
                                          </p:spTgt>
                                        </p:tgtEl>
                                        <p:attrNameLst>
                                          <p:attrName>style.visibility</p:attrName>
                                        </p:attrNameLst>
                                      </p:cBhvr>
                                      <p:to>
                                        <p:strVal val="visible"/>
                                      </p:to>
                                    </p:set>
                                    <p:animEffect transition="in" filter="wipe(down)">
                                      <p:cBhvr>
                                        <p:cTn id="526" dur="580">
                                          <p:stCondLst>
                                            <p:cond delay="0"/>
                                          </p:stCondLst>
                                        </p:cTn>
                                        <p:tgtEl>
                                          <p:spTgt spid="4">
                                            <p:txEl>
                                              <p:pRg st="9" end="9"/>
                                            </p:txEl>
                                          </p:spTgt>
                                        </p:tgtEl>
                                      </p:cBhvr>
                                    </p:animEffect>
                                    <p:anim calcmode="lin" valueType="num">
                                      <p:cBhvr>
                                        <p:cTn id="527" dur="1822" tmFilter="0,0; 0.14,0.36; 0.43,0.73; 0.71,0.91; 1.0,1.0">
                                          <p:stCondLst>
                                            <p:cond delay="0"/>
                                          </p:stCondLst>
                                        </p:cTn>
                                        <p:tgtEl>
                                          <p:spTgt spid="4">
                                            <p:txEl>
                                              <p:pRg st="9" end="9"/>
                                            </p:txEl>
                                          </p:spTgt>
                                        </p:tgtEl>
                                        <p:attrNameLst>
                                          <p:attrName>ppt_x</p:attrName>
                                        </p:attrNameLst>
                                      </p:cBhvr>
                                      <p:tavLst>
                                        <p:tav tm="0">
                                          <p:val>
                                            <p:strVal val="#ppt_x-0.25"/>
                                          </p:val>
                                        </p:tav>
                                        <p:tav tm="100000">
                                          <p:val>
                                            <p:strVal val="#ppt_x"/>
                                          </p:val>
                                        </p:tav>
                                      </p:tavLst>
                                    </p:anim>
                                    <p:anim calcmode="lin" valueType="num">
                                      <p:cBhvr>
                                        <p:cTn id="528" dur="664" tmFilter="0.0,0.0; 0.25,0.07; 0.50,0.2; 0.75,0.467; 1.0,1.0">
                                          <p:stCondLst>
                                            <p:cond delay="0"/>
                                          </p:stCondLst>
                                        </p:cTn>
                                        <p:tgtEl>
                                          <p:spTgt spid="4">
                                            <p:txEl>
                                              <p:pRg st="9" end="9"/>
                                            </p:txEl>
                                          </p:spTgt>
                                        </p:tgtEl>
                                        <p:attrNameLst>
                                          <p:attrName>ppt_y</p:attrName>
                                        </p:attrNameLst>
                                      </p:cBhvr>
                                      <p:tavLst>
                                        <p:tav tm="0" fmla="#ppt_y-sin(pi*$)/3">
                                          <p:val>
                                            <p:fltVal val="0.5"/>
                                          </p:val>
                                        </p:tav>
                                        <p:tav tm="100000">
                                          <p:val>
                                            <p:fltVal val="1"/>
                                          </p:val>
                                        </p:tav>
                                      </p:tavLst>
                                    </p:anim>
                                    <p:anim calcmode="lin" valueType="num">
                                      <p:cBhvr>
                                        <p:cTn id="529" dur="664" tmFilter="0, 0; 0.125,0.2665; 0.25,0.4; 0.375,0.465; 0.5,0.5;  0.625,0.535; 0.75,0.6; 0.875,0.7335; 1,1">
                                          <p:stCondLst>
                                            <p:cond delay="664"/>
                                          </p:stCondLst>
                                        </p:cTn>
                                        <p:tgtEl>
                                          <p:spTgt spid="4">
                                            <p:txEl>
                                              <p:pRg st="9" end="9"/>
                                            </p:txEl>
                                          </p:spTgt>
                                        </p:tgtEl>
                                        <p:attrNameLst>
                                          <p:attrName>ppt_y</p:attrName>
                                        </p:attrNameLst>
                                      </p:cBhvr>
                                      <p:tavLst>
                                        <p:tav tm="0" fmla="#ppt_y-sin(pi*$)/9">
                                          <p:val>
                                            <p:fltVal val="0"/>
                                          </p:val>
                                        </p:tav>
                                        <p:tav tm="100000">
                                          <p:val>
                                            <p:fltVal val="1"/>
                                          </p:val>
                                        </p:tav>
                                      </p:tavLst>
                                    </p:anim>
                                    <p:anim calcmode="lin" valueType="num">
                                      <p:cBhvr>
                                        <p:cTn id="530" dur="332" tmFilter="0, 0; 0.125,0.2665; 0.25,0.4; 0.375,0.465; 0.5,0.5;  0.625,0.535; 0.75,0.6; 0.875,0.7335; 1,1">
                                          <p:stCondLst>
                                            <p:cond delay="1324"/>
                                          </p:stCondLst>
                                        </p:cTn>
                                        <p:tgtEl>
                                          <p:spTgt spid="4">
                                            <p:txEl>
                                              <p:pRg st="9" end="9"/>
                                            </p:txEl>
                                          </p:spTgt>
                                        </p:tgtEl>
                                        <p:attrNameLst>
                                          <p:attrName>ppt_y</p:attrName>
                                        </p:attrNameLst>
                                      </p:cBhvr>
                                      <p:tavLst>
                                        <p:tav tm="0" fmla="#ppt_y-sin(pi*$)/27">
                                          <p:val>
                                            <p:fltVal val="0"/>
                                          </p:val>
                                        </p:tav>
                                        <p:tav tm="100000">
                                          <p:val>
                                            <p:fltVal val="1"/>
                                          </p:val>
                                        </p:tav>
                                      </p:tavLst>
                                    </p:anim>
                                    <p:anim calcmode="lin" valueType="num">
                                      <p:cBhvr>
                                        <p:cTn id="531" dur="164" tmFilter="0, 0; 0.125,0.2665; 0.25,0.4; 0.375,0.465; 0.5,0.5;  0.625,0.535; 0.75,0.6; 0.875,0.7335; 1,1">
                                          <p:stCondLst>
                                            <p:cond delay="1656"/>
                                          </p:stCondLst>
                                        </p:cTn>
                                        <p:tgtEl>
                                          <p:spTgt spid="4">
                                            <p:txEl>
                                              <p:pRg st="9" end="9"/>
                                            </p:txEl>
                                          </p:spTgt>
                                        </p:tgtEl>
                                        <p:attrNameLst>
                                          <p:attrName>ppt_y</p:attrName>
                                        </p:attrNameLst>
                                      </p:cBhvr>
                                      <p:tavLst>
                                        <p:tav tm="0" fmla="#ppt_y-sin(pi*$)/81">
                                          <p:val>
                                            <p:fltVal val="0"/>
                                          </p:val>
                                        </p:tav>
                                        <p:tav tm="100000">
                                          <p:val>
                                            <p:fltVal val="1"/>
                                          </p:val>
                                        </p:tav>
                                      </p:tavLst>
                                    </p:anim>
                                    <p:animScale>
                                      <p:cBhvr>
                                        <p:cTn id="532" dur="26">
                                          <p:stCondLst>
                                            <p:cond delay="650"/>
                                          </p:stCondLst>
                                        </p:cTn>
                                        <p:tgtEl>
                                          <p:spTgt spid="4">
                                            <p:txEl>
                                              <p:pRg st="9" end="9"/>
                                            </p:txEl>
                                          </p:spTgt>
                                        </p:tgtEl>
                                      </p:cBhvr>
                                      <p:to x="100000" y="60000"/>
                                    </p:animScale>
                                    <p:animScale>
                                      <p:cBhvr>
                                        <p:cTn id="533" dur="166" decel="50000">
                                          <p:stCondLst>
                                            <p:cond delay="676"/>
                                          </p:stCondLst>
                                        </p:cTn>
                                        <p:tgtEl>
                                          <p:spTgt spid="4">
                                            <p:txEl>
                                              <p:pRg st="9" end="9"/>
                                            </p:txEl>
                                          </p:spTgt>
                                        </p:tgtEl>
                                      </p:cBhvr>
                                      <p:to x="100000" y="100000"/>
                                    </p:animScale>
                                    <p:animScale>
                                      <p:cBhvr>
                                        <p:cTn id="534" dur="26">
                                          <p:stCondLst>
                                            <p:cond delay="1312"/>
                                          </p:stCondLst>
                                        </p:cTn>
                                        <p:tgtEl>
                                          <p:spTgt spid="4">
                                            <p:txEl>
                                              <p:pRg st="9" end="9"/>
                                            </p:txEl>
                                          </p:spTgt>
                                        </p:tgtEl>
                                      </p:cBhvr>
                                      <p:to x="100000" y="80000"/>
                                    </p:animScale>
                                    <p:animScale>
                                      <p:cBhvr>
                                        <p:cTn id="535" dur="166" decel="50000">
                                          <p:stCondLst>
                                            <p:cond delay="1338"/>
                                          </p:stCondLst>
                                        </p:cTn>
                                        <p:tgtEl>
                                          <p:spTgt spid="4">
                                            <p:txEl>
                                              <p:pRg st="9" end="9"/>
                                            </p:txEl>
                                          </p:spTgt>
                                        </p:tgtEl>
                                      </p:cBhvr>
                                      <p:to x="100000" y="100000"/>
                                    </p:animScale>
                                    <p:animScale>
                                      <p:cBhvr>
                                        <p:cTn id="536" dur="26">
                                          <p:stCondLst>
                                            <p:cond delay="1642"/>
                                          </p:stCondLst>
                                        </p:cTn>
                                        <p:tgtEl>
                                          <p:spTgt spid="4">
                                            <p:txEl>
                                              <p:pRg st="9" end="9"/>
                                            </p:txEl>
                                          </p:spTgt>
                                        </p:tgtEl>
                                      </p:cBhvr>
                                      <p:to x="100000" y="90000"/>
                                    </p:animScale>
                                    <p:animScale>
                                      <p:cBhvr>
                                        <p:cTn id="537" dur="166" decel="50000">
                                          <p:stCondLst>
                                            <p:cond delay="1668"/>
                                          </p:stCondLst>
                                        </p:cTn>
                                        <p:tgtEl>
                                          <p:spTgt spid="4">
                                            <p:txEl>
                                              <p:pRg st="9" end="9"/>
                                            </p:txEl>
                                          </p:spTgt>
                                        </p:tgtEl>
                                      </p:cBhvr>
                                      <p:to x="100000" y="100000"/>
                                    </p:animScale>
                                    <p:animScale>
                                      <p:cBhvr>
                                        <p:cTn id="538" dur="26">
                                          <p:stCondLst>
                                            <p:cond delay="1808"/>
                                          </p:stCondLst>
                                        </p:cTn>
                                        <p:tgtEl>
                                          <p:spTgt spid="4">
                                            <p:txEl>
                                              <p:pRg st="9" end="9"/>
                                            </p:txEl>
                                          </p:spTgt>
                                        </p:tgtEl>
                                      </p:cBhvr>
                                      <p:to x="100000" y="95000"/>
                                    </p:animScale>
                                    <p:animScale>
                                      <p:cBhvr>
                                        <p:cTn id="539" dur="166" decel="50000">
                                          <p:stCondLst>
                                            <p:cond delay="1834"/>
                                          </p:stCondLst>
                                        </p:cTn>
                                        <p:tgtEl>
                                          <p:spTgt spid="4">
                                            <p:txEl>
                                              <p:pRg st="9" end="9"/>
                                            </p:txEl>
                                          </p:spTgt>
                                        </p:tgtEl>
                                      </p:cBhvr>
                                      <p:to x="100000" y="100000"/>
                                    </p:animScale>
                                  </p:childTnLst>
                                </p:cTn>
                              </p:par>
                              <p:par>
                                <p:cTn id="540" presetID="26" presetClass="entr" presetSubtype="0" fill="hold" nodeType="withEffect">
                                  <p:stCondLst>
                                    <p:cond delay="0"/>
                                  </p:stCondLst>
                                  <p:childTnLst>
                                    <p:set>
                                      <p:cBhvr>
                                        <p:cTn id="541" dur="1" fill="hold">
                                          <p:stCondLst>
                                            <p:cond delay="0"/>
                                          </p:stCondLst>
                                        </p:cTn>
                                        <p:tgtEl>
                                          <p:spTgt spid="4">
                                            <p:txEl>
                                              <p:pRg st="10" end="10"/>
                                            </p:txEl>
                                          </p:spTgt>
                                        </p:tgtEl>
                                        <p:attrNameLst>
                                          <p:attrName>style.visibility</p:attrName>
                                        </p:attrNameLst>
                                      </p:cBhvr>
                                      <p:to>
                                        <p:strVal val="visible"/>
                                      </p:to>
                                    </p:set>
                                    <p:animEffect transition="in" filter="wipe(down)">
                                      <p:cBhvr>
                                        <p:cTn id="542" dur="580">
                                          <p:stCondLst>
                                            <p:cond delay="0"/>
                                          </p:stCondLst>
                                        </p:cTn>
                                        <p:tgtEl>
                                          <p:spTgt spid="4">
                                            <p:txEl>
                                              <p:pRg st="10" end="10"/>
                                            </p:txEl>
                                          </p:spTgt>
                                        </p:tgtEl>
                                      </p:cBhvr>
                                    </p:animEffect>
                                    <p:anim calcmode="lin" valueType="num">
                                      <p:cBhvr>
                                        <p:cTn id="543" dur="1822" tmFilter="0,0; 0.14,0.36; 0.43,0.73; 0.71,0.91; 1.0,1.0">
                                          <p:stCondLst>
                                            <p:cond delay="0"/>
                                          </p:stCondLst>
                                        </p:cTn>
                                        <p:tgtEl>
                                          <p:spTgt spid="4">
                                            <p:txEl>
                                              <p:pRg st="10" end="10"/>
                                            </p:txEl>
                                          </p:spTgt>
                                        </p:tgtEl>
                                        <p:attrNameLst>
                                          <p:attrName>ppt_x</p:attrName>
                                        </p:attrNameLst>
                                      </p:cBhvr>
                                      <p:tavLst>
                                        <p:tav tm="0">
                                          <p:val>
                                            <p:strVal val="#ppt_x-0.25"/>
                                          </p:val>
                                        </p:tav>
                                        <p:tav tm="100000">
                                          <p:val>
                                            <p:strVal val="#ppt_x"/>
                                          </p:val>
                                        </p:tav>
                                      </p:tavLst>
                                    </p:anim>
                                    <p:anim calcmode="lin" valueType="num">
                                      <p:cBhvr>
                                        <p:cTn id="544" dur="664" tmFilter="0.0,0.0; 0.25,0.07; 0.50,0.2; 0.75,0.467; 1.0,1.0">
                                          <p:stCondLst>
                                            <p:cond delay="0"/>
                                          </p:stCondLst>
                                        </p:cTn>
                                        <p:tgtEl>
                                          <p:spTgt spid="4">
                                            <p:txEl>
                                              <p:pRg st="10" end="10"/>
                                            </p:txEl>
                                          </p:spTgt>
                                        </p:tgtEl>
                                        <p:attrNameLst>
                                          <p:attrName>ppt_y</p:attrName>
                                        </p:attrNameLst>
                                      </p:cBhvr>
                                      <p:tavLst>
                                        <p:tav tm="0" fmla="#ppt_y-sin(pi*$)/3">
                                          <p:val>
                                            <p:fltVal val="0.5"/>
                                          </p:val>
                                        </p:tav>
                                        <p:tav tm="100000">
                                          <p:val>
                                            <p:fltVal val="1"/>
                                          </p:val>
                                        </p:tav>
                                      </p:tavLst>
                                    </p:anim>
                                    <p:anim calcmode="lin" valueType="num">
                                      <p:cBhvr>
                                        <p:cTn id="545" dur="664" tmFilter="0, 0; 0.125,0.2665; 0.25,0.4; 0.375,0.465; 0.5,0.5;  0.625,0.535; 0.75,0.6; 0.875,0.7335; 1,1">
                                          <p:stCondLst>
                                            <p:cond delay="664"/>
                                          </p:stCondLst>
                                        </p:cTn>
                                        <p:tgtEl>
                                          <p:spTgt spid="4">
                                            <p:txEl>
                                              <p:pRg st="10" end="10"/>
                                            </p:txEl>
                                          </p:spTgt>
                                        </p:tgtEl>
                                        <p:attrNameLst>
                                          <p:attrName>ppt_y</p:attrName>
                                        </p:attrNameLst>
                                      </p:cBhvr>
                                      <p:tavLst>
                                        <p:tav tm="0" fmla="#ppt_y-sin(pi*$)/9">
                                          <p:val>
                                            <p:fltVal val="0"/>
                                          </p:val>
                                        </p:tav>
                                        <p:tav tm="100000">
                                          <p:val>
                                            <p:fltVal val="1"/>
                                          </p:val>
                                        </p:tav>
                                      </p:tavLst>
                                    </p:anim>
                                    <p:anim calcmode="lin" valueType="num">
                                      <p:cBhvr>
                                        <p:cTn id="546" dur="332" tmFilter="0, 0; 0.125,0.2665; 0.25,0.4; 0.375,0.465; 0.5,0.5;  0.625,0.535; 0.75,0.6; 0.875,0.7335; 1,1">
                                          <p:stCondLst>
                                            <p:cond delay="1324"/>
                                          </p:stCondLst>
                                        </p:cTn>
                                        <p:tgtEl>
                                          <p:spTgt spid="4">
                                            <p:txEl>
                                              <p:pRg st="10" end="10"/>
                                            </p:txEl>
                                          </p:spTgt>
                                        </p:tgtEl>
                                        <p:attrNameLst>
                                          <p:attrName>ppt_y</p:attrName>
                                        </p:attrNameLst>
                                      </p:cBhvr>
                                      <p:tavLst>
                                        <p:tav tm="0" fmla="#ppt_y-sin(pi*$)/27">
                                          <p:val>
                                            <p:fltVal val="0"/>
                                          </p:val>
                                        </p:tav>
                                        <p:tav tm="100000">
                                          <p:val>
                                            <p:fltVal val="1"/>
                                          </p:val>
                                        </p:tav>
                                      </p:tavLst>
                                    </p:anim>
                                    <p:anim calcmode="lin" valueType="num">
                                      <p:cBhvr>
                                        <p:cTn id="547" dur="164" tmFilter="0, 0; 0.125,0.2665; 0.25,0.4; 0.375,0.465; 0.5,0.5;  0.625,0.535; 0.75,0.6; 0.875,0.7335; 1,1">
                                          <p:stCondLst>
                                            <p:cond delay="1656"/>
                                          </p:stCondLst>
                                        </p:cTn>
                                        <p:tgtEl>
                                          <p:spTgt spid="4">
                                            <p:txEl>
                                              <p:pRg st="10" end="10"/>
                                            </p:txEl>
                                          </p:spTgt>
                                        </p:tgtEl>
                                        <p:attrNameLst>
                                          <p:attrName>ppt_y</p:attrName>
                                        </p:attrNameLst>
                                      </p:cBhvr>
                                      <p:tavLst>
                                        <p:tav tm="0" fmla="#ppt_y-sin(pi*$)/81">
                                          <p:val>
                                            <p:fltVal val="0"/>
                                          </p:val>
                                        </p:tav>
                                        <p:tav tm="100000">
                                          <p:val>
                                            <p:fltVal val="1"/>
                                          </p:val>
                                        </p:tav>
                                      </p:tavLst>
                                    </p:anim>
                                    <p:animScale>
                                      <p:cBhvr>
                                        <p:cTn id="548" dur="26">
                                          <p:stCondLst>
                                            <p:cond delay="650"/>
                                          </p:stCondLst>
                                        </p:cTn>
                                        <p:tgtEl>
                                          <p:spTgt spid="4">
                                            <p:txEl>
                                              <p:pRg st="10" end="10"/>
                                            </p:txEl>
                                          </p:spTgt>
                                        </p:tgtEl>
                                      </p:cBhvr>
                                      <p:to x="100000" y="60000"/>
                                    </p:animScale>
                                    <p:animScale>
                                      <p:cBhvr>
                                        <p:cTn id="549" dur="166" decel="50000">
                                          <p:stCondLst>
                                            <p:cond delay="676"/>
                                          </p:stCondLst>
                                        </p:cTn>
                                        <p:tgtEl>
                                          <p:spTgt spid="4">
                                            <p:txEl>
                                              <p:pRg st="10" end="10"/>
                                            </p:txEl>
                                          </p:spTgt>
                                        </p:tgtEl>
                                      </p:cBhvr>
                                      <p:to x="100000" y="100000"/>
                                    </p:animScale>
                                    <p:animScale>
                                      <p:cBhvr>
                                        <p:cTn id="550" dur="26">
                                          <p:stCondLst>
                                            <p:cond delay="1312"/>
                                          </p:stCondLst>
                                        </p:cTn>
                                        <p:tgtEl>
                                          <p:spTgt spid="4">
                                            <p:txEl>
                                              <p:pRg st="10" end="10"/>
                                            </p:txEl>
                                          </p:spTgt>
                                        </p:tgtEl>
                                      </p:cBhvr>
                                      <p:to x="100000" y="80000"/>
                                    </p:animScale>
                                    <p:animScale>
                                      <p:cBhvr>
                                        <p:cTn id="551" dur="166" decel="50000">
                                          <p:stCondLst>
                                            <p:cond delay="1338"/>
                                          </p:stCondLst>
                                        </p:cTn>
                                        <p:tgtEl>
                                          <p:spTgt spid="4">
                                            <p:txEl>
                                              <p:pRg st="10" end="10"/>
                                            </p:txEl>
                                          </p:spTgt>
                                        </p:tgtEl>
                                      </p:cBhvr>
                                      <p:to x="100000" y="100000"/>
                                    </p:animScale>
                                    <p:animScale>
                                      <p:cBhvr>
                                        <p:cTn id="552" dur="26">
                                          <p:stCondLst>
                                            <p:cond delay="1642"/>
                                          </p:stCondLst>
                                        </p:cTn>
                                        <p:tgtEl>
                                          <p:spTgt spid="4">
                                            <p:txEl>
                                              <p:pRg st="10" end="10"/>
                                            </p:txEl>
                                          </p:spTgt>
                                        </p:tgtEl>
                                      </p:cBhvr>
                                      <p:to x="100000" y="90000"/>
                                    </p:animScale>
                                    <p:animScale>
                                      <p:cBhvr>
                                        <p:cTn id="553" dur="166" decel="50000">
                                          <p:stCondLst>
                                            <p:cond delay="1668"/>
                                          </p:stCondLst>
                                        </p:cTn>
                                        <p:tgtEl>
                                          <p:spTgt spid="4">
                                            <p:txEl>
                                              <p:pRg st="10" end="10"/>
                                            </p:txEl>
                                          </p:spTgt>
                                        </p:tgtEl>
                                      </p:cBhvr>
                                      <p:to x="100000" y="100000"/>
                                    </p:animScale>
                                    <p:animScale>
                                      <p:cBhvr>
                                        <p:cTn id="554" dur="26">
                                          <p:stCondLst>
                                            <p:cond delay="1808"/>
                                          </p:stCondLst>
                                        </p:cTn>
                                        <p:tgtEl>
                                          <p:spTgt spid="4">
                                            <p:txEl>
                                              <p:pRg st="10" end="10"/>
                                            </p:txEl>
                                          </p:spTgt>
                                        </p:tgtEl>
                                      </p:cBhvr>
                                      <p:to x="100000" y="95000"/>
                                    </p:animScale>
                                    <p:animScale>
                                      <p:cBhvr>
                                        <p:cTn id="555" dur="166" decel="50000">
                                          <p:stCondLst>
                                            <p:cond delay="1834"/>
                                          </p:stCondLst>
                                        </p:cTn>
                                        <p:tgtEl>
                                          <p:spTgt spid="4">
                                            <p:txEl>
                                              <p:pRg st="10" end="10"/>
                                            </p:txEl>
                                          </p:spTgt>
                                        </p:tgtEl>
                                      </p:cBhvr>
                                      <p:to x="100000" y="100000"/>
                                    </p:animScale>
                                  </p:childTnLst>
                                </p:cTn>
                              </p:par>
                              <p:par>
                                <p:cTn id="556" presetID="26" presetClass="entr" presetSubtype="0" fill="hold" nodeType="withEffect">
                                  <p:stCondLst>
                                    <p:cond delay="0"/>
                                  </p:stCondLst>
                                  <p:childTnLst>
                                    <p:set>
                                      <p:cBhvr>
                                        <p:cTn id="557" dur="1" fill="hold">
                                          <p:stCondLst>
                                            <p:cond delay="0"/>
                                          </p:stCondLst>
                                        </p:cTn>
                                        <p:tgtEl>
                                          <p:spTgt spid="4">
                                            <p:txEl>
                                              <p:pRg st="11" end="11"/>
                                            </p:txEl>
                                          </p:spTgt>
                                        </p:tgtEl>
                                        <p:attrNameLst>
                                          <p:attrName>style.visibility</p:attrName>
                                        </p:attrNameLst>
                                      </p:cBhvr>
                                      <p:to>
                                        <p:strVal val="visible"/>
                                      </p:to>
                                    </p:set>
                                    <p:animEffect transition="in" filter="wipe(down)">
                                      <p:cBhvr>
                                        <p:cTn id="558" dur="580">
                                          <p:stCondLst>
                                            <p:cond delay="0"/>
                                          </p:stCondLst>
                                        </p:cTn>
                                        <p:tgtEl>
                                          <p:spTgt spid="4">
                                            <p:txEl>
                                              <p:pRg st="11" end="11"/>
                                            </p:txEl>
                                          </p:spTgt>
                                        </p:tgtEl>
                                      </p:cBhvr>
                                    </p:animEffect>
                                    <p:anim calcmode="lin" valueType="num">
                                      <p:cBhvr>
                                        <p:cTn id="559" dur="1822" tmFilter="0,0; 0.14,0.36; 0.43,0.73; 0.71,0.91; 1.0,1.0">
                                          <p:stCondLst>
                                            <p:cond delay="0"/>
                                          </p:stCondLst>
                                        </p:cTn>
                                        <p:tgtEl>
                                          <p:spTgt spid="4">
                                            <p:txEl>
                                              <p:pRg st="11" end="11"/>
                                            </p:txEl>
                                          </p:spTgt>
                                        </p:tgtEl>
                                        <p:attrNameLst>
                                          <p:attrName>ppt_x</p:attrName>
                                        </p:attrNameLst>
                                      </p:cBhvr>
                                      <p:tavLst>
                                        <p:tav tm="0">
                                          <p:val>
                                            <p:strVal val="#ppt_x-0.25"/>
                                          </p:val>
                                        </p:tav>
                                        <p:tav tm="100000">
                                          <p:val>
                                            <p:strVal val="#ppt_x"/>
                                          </p:val>
                                        </p:tav>
                                      </p:tavLst>
                                    </p:anim>
                                    <p:anim calcmode="lin" valueType="num">
                                      <p:cBhvr>
                                        <p:cTn id="560" dur="664" tmFilter="0.0,0.0; 0.25,0.07; 0.50,0.2; 0.75,0.467; 1.0,1.0">
                                          <p:stCondLst>
                                            <p:cond delay="0"/>
                                          </p:stCondLst>
                                        </p:cTn>
                                        <p:tgtEl>
                                          <p:spTgt spid="4">
                                            <p:txEl>
                                              <p:pRg st="11" end="11"/>
                                            </p:txEl>
                                          </p:spTgt>
                                        </p:tgtEl>
                                        <p:attrNameLst>
                                          <p:attrName>ppt_y</p:attrName>
                                        </p:attrNameLst>
                                      </p:cBhvr>
                                      <p:tavLst>
                                        <p:tav tm="0" fmla="#ppt_y-sin(pi*$)/3">
                                          <p:val>
                                            <p:fltVal val="0.5"/>
                                          </p:val>
                                        </p:tav>
                                        <p:tav tm="100000">
                                          <p:val>
                                            <p:fltVal val="1"/>
                                          </p:val>
                                        </p:tav>
                                      </p:tavLst>
                                    </p:anim>
                                    <p:anim calcmode="lin" valueType="num">
                                      <p:cBhvr>
                                        <p:cTn id="561" dur="664" tmFilter="0, 0; 0.125,0.2665; 0.25,0.4; 0.375,0.465; 0.5,0.5;  0.625,0.535; 0.75,0.6; 0.875,0.7335; 1,1">
                                          <p:stCondLst>
                                            <p:cond delay="664"/>
                                          </p:stCondLst>
                                        </p:cTn>
                                        <p:tgtEl>
                                          <p:spTgt spid="4">
                                            <p:txEl>
                                              <p:pRg st="11" end="11"/>
                                            </p:txEl>
                                          </p:spTgt>
                                        </p:tgtEl>
                                        <p:attrNameLst>
                                          <p:attrName>ppt_y</p:attrName>
                                        </p:attrNameLst>
                                      </p:cBhvr>
                                      <p:tavLst>
                                        <p:tav tm="0" fmla="#ppt_y-sin(pi*$)/9">
                                          <p:val>
                                            <p:fltVal val="0"/>
                                          </p:val>
                                        </p:tav>
                                        <p:tav tm="100000">
                                          <p:val>
                                            <p:fltVal val="1"/>
                                          </p:val>
                                        </p:tav>
                                      </p:tavLst>
                                    </p:anim>
                                    <p:anim calcmode="lin" valueType="num">
                                      <p:cBhvr>
                                        <p:cTn id="562" dur="332" tmFilter="0, 0; 0.125,0.2665; 0.25,0.4; 0.375,0.465; 0.5,0.5;  0.625,0.535; 0.75,0.6; 0.875,0.7335; 1,1">
                                          <p:stCondLst>
                                            <p:cond delay="1324"/>
                                          </p:stCondLst>
                                        </p:cTn>
                                        <p:tgtEl>
                                          <p:spTgt spid="4">
                                            <p:txEl>
                                              <p:pRg st="11" end="11"/>
                                            </p:txEl>
                                          </p:spTgt>
                                        </p:tgtEl>
                                        <p:attrNameLst>
                                          <p:attrName>ppt_y</p:attrName>
                                        </p:attrNameLst>
                                      </p:cBhvr>
                                      <p:tavLst>
                                        <p:tav tm="0" fmla="#ppt_y-sin(pi*$)/27">
                                          <p:val>
                                            <p:fltVal val="0"/>
                                          </p:val>
                                        </p:tav>
                                        <p:tav tm="100000">
                                          <p:val>
                                            <p:fltVal val="1"/>
                                          </p:val>
                                        </p:tav>
                                      </p:tavLst>
                                    </p:anim>
                                    <p:anim calcmode="lin" valueType="num">
                                      <p:cBhvr>
                                        <p:cTn id="563" dur="164" tmFilter="0, 0; 0.125,0.2665; 0.25,0.4; 0.375,0.465; 0.5,0.5;  0.625,0.535; 0.75,0.6; 0.875,0.7335; 1,1">
                                          <p:stCondLst>
                                            <p:cond delay="1656"/>
                                          </p:stCondLst>
                                        </p:cTn>
                                        <p:tgtEl>
                                          <p:spTgt spid="4">
                                            <p:txEl>
                                              <p:pRg st="11" end="11"/>
                                            </p:txEl>
                                          </p:spTgt>
                                        </p:tgtEl>
                                        <p:attrNameLst>
                                          <p:attrName>ppt_y</p:attrName>
                                        </p:attrNameLst>
                                      </p:cBhvr>
                                      <p:tavLst>
                                        <p:tav tm="0" fmla="#ppt_y-sin(pi*$)/81">
                                          <p:val>
                                            <p:fltVal val="0"/>
                                          </p:val>
                                        </p:tav>
                                        <p:tav tm="100000">
                                          <p:val>
                                            <p:fltVal val="1"/>
                                          </p:val>
                                        </p:tav>
                                      </p:tavLst>
                                    </p:anim>
                                    <p:animScale>
                                      <p:cBhvr>
                                        <p:cTn id="564" dur="26">
                                          <p:stCondLst>
                                            <p:cond delay="650"/>
                                          </p:stCondLst>
                                        </p:cTn>
                                        <p:tgtEl>
                                          <p:spTgt spid="4">
                                            <p:txEl>
                                              <p:pRg st="11" end="11"/>
                                            </p:txEl>
                                          </p:spTgt>
                                        </p:tgtEl>
                                      </p:cBhvr>
                                      <p:to x="100000" y="60000"/>
                                    </p:animScale>
                                    <p:animScale>
                                      <p:cBhvr>
                                        <p:cTn id="565" dur="166" decel="50000">
                                          <p:stCondLst>
                                            <p:cond delay="676"/>
                                          </p:stCondLst>
                                        </p:cTn>
                                        <p:tgtEl>
                                          <p:spTgt spid="4">
                                            <p:txEl>
                                              <p:pRg st="11" end="11"/>
                                            </p:txEl>
                                          </p:spTgt>
                                        </p:tgtEl>
                                      </p:cBhvr>
                                      <p:to x="100000" y="100000"/>
                                    </p:animScale>
                                    <p:animScale>
                                      <p:cBhvr>
                                        <p:cTn id="566" dur="26">
                                          <p:stCondLst>
                                            <p:cond delay="1312"/>
                                          </p:stCondLst>
                                        </p:cTn>
                                        <p:tgtEl>
                                          <p:spTgt spid="4">
                                            <p:txEl>
                                              <p:pRg st="11" end="11"/>
                                            </p:txEl>
                                          </p:spTgt>
                                        </p:tgtEl>
                                      </p:cBhvr>
                                      <p:to x="100000" y="80000"/>
                                    </p:animScale>
                                    <p:animScale>
                                      <p:cBhvr>
                                        <p:cTn id="567" dur="166" decel="50000">
                                          <p:stCondLst>
                                            <p:cond delay="1338"/>
                                          </p:stCondLst>
                                        </p:cTn>
                                        <p:tgtEl>
                                          <p:spTgt spid="4">
                                            <p:txEl>
                                              <p:pRg st="11" end="11"/>
                                            </p:txEl>
                                          </p:spTgt>
                                        </p:tgtEl>
                                      </p:cBhvr>
                                      <p:to x="100000" y="100000"/>
                                    </p:animScale>
                                    <p:animScale>
                                      <p:cBhvr>
                                        <p:cTn id="568" dur="26">
                                          <p:stCondLst>
                                            <p:cond delay="1642"/>
                                          </p:stCondLst>
                                        </p:cTn>
                                        <p:tgtEl>
                                          <p:spTgt spid="4">
                                            <p:txEl>
                                              <p:pRg st="11" end="11"/>
                                            </p:txEl>
                                          </p:spTgt>
                                        </p:tgtEl>
                                      </p:cBhvr>
                                      <p:to x="100000" y="90000"/>
                                    </p:animScale>
                                    <p:animScale>
                                      <p:cBhvr>
                                        <p:cTn id="569" dur="166" decel="50000">
                                          <p:stCondLst>
                                            <p:cond delay="1668"/>
                                          </p:stCondLst>
                                        </p:cTn>
                                        <p:tgtEl>
                                          <p:spTgt spid="4">
                                            <p:txEl>
                                              <p:pRg st="11" end="11"/>
                                            </p:txEl>
                                          </p:spTgt>
                                        </p:tgtEl>
                                      </p:cBhvr>
                                      <p:to x="100000" y="100000"/>
                                    </p:animScale>
                                    <p:animScale>
                                      <p:cBhvr>
                                        <p:cTn id="570" dur="26">
                                          <p:stCondLst>
                                            <p:cond delay="1808"/>
                                          </p:stCondLst>
                                        </p:cTn>
                                        <p:tgtEl>
                                          <p:spTgt spid="4">
                                            <p:txEl>
                                              <p:pRg st="11" end="11"/>
                                            </p:txEl>
                                          </p:spTgt>
                                        </p:tgtEl>
                                      </p:cBhvr>
                                      <p:to x="100000" y="95000"/>
                                    </p:animScale>
                                    <p:animScale>
                                      <p:cBhvr>
                                        <p:cTn id="571" dur="166" decel="50000">
                                          <p:stCondLst>
                                            <p:cond delay="1834"/>
                                          </p:stCondLst>
                                        </p:cTn>
                                        <p:tgtEl>
                                          <p:spTgt spid="4">
                                            <p:txEl>
                                              <p:pRg st="11" end="11"/>
                                            </p:txEl>
                                          </p:spTgt>
                                        </p:tgtEl>
                                      </p:cBhvr>
                                      <p:to x="100000" y="100000"/>
                                    </p:animScale>
                                  </p:childTnLst>
                                </p:cTn>
                              </p:par>
                              <p:par>
                                <p:cTn id="572" presetID="26" presetClass="entr" presetSubtype="0" fill="hold" nodeType="withEffect">
                                  <p:stCondLst>
                                    <p:cond delay="0"/>
                                  </p:stCondLst>
                                  <p:childTnLst>
                                    <p:set>
                                      <p:cBhvr>
                                        <p:cTn id="573" dur="1" fill="hold">
                                          <p:stCondLst>
                                            <p:cond delay="0"/>
                                          </p:stCondLst>
                                        </p:cTn>
                                        <p:tgtEl>
                                          <p:spTgt spid="4">
                                            <p:txEl>
                                              <p:pRg st="12" end="12"/>
                                            </p:txEl>
                                          </p:spTgt>
                                        </p:tgtEl>
                                        <p:attrNameLst>
                                          <p:attrName>style.visibility</p:attrName>
                                        </p:attrNameLst>
                                      </p:cBhvr>
                                      <p:to>
                                        <p:strVal val="visible"/>
                                      </p:to>
                                    </p:set>
                                    <p:animEffect transition="in" filter="wipe(down)">
                                      <p:cBhvr>
                                        <p:cTn id="574" dur="580">
                                          <p:stCondLst>
                                            <p:cond delay="0"/>
                                          </p:stCondLst>
                                        </p:cTn>
                                        <p:tgtEl>
                                          <p:spTgt spid="4">
                                            <p:txEl>
                                              <p:pRg st="12" end="12"/>
                                            </p:txEl>
                                          </p:spTgt>
                                        </p:tgtEl>
                                      </p:cBhvr>
                                    </p:animEffect>
                                    <p:anim calcmode="lin" valueType="num">
                                      <p:cBhvr>
                                        <p:cTn id="575" dur="1822" tmFilter="0,0; 0.14,0.36; 0.43,0.73; 0.71,0.91; 1.0,1.0">
                                          <p:stCondLst>
                                            <p:cond delay="0"/>
                                          </p:stCondLst>
                                        </p:cTn>
                                        <p:tgtEl>
                                          <p:spTgt spid="4">
                                            <p:txEl>
                                              <p:pRg st="12" end="12"/>
                                            </p:txEl>
                                          </p:spTgt>
                                        </p:tgtEl>
                                        <p:attrNameLst>
                                          <p:attrName>ppt_x</p:attrName>
                                        </p:attrNameLst>
                                      </p:cBhvr>
                                      <p:tavLst>
                                        <p:tav tm="0">
                                          <p:val>
                                            <p:strVal val="#ppt_x-0.25"/>
                                          </p:val>
                                        </p:tav>
                                        <p:tav tm="100000">
                                          <p:val>
                                            <p:strVal val="#ppt_x"/>
                                          </p:val>
                                        </p:tav>
                                      </p:tavLst>
                                    </p:anim>
                                    <p:anim calcmode="lin" valueType="num">
                                      <p:cBhvr>
                                        <p:cTn id="576" dur="664" tmFilter="0.0,0.0; 0.25,0.07; 0.50,0.2; 0.75,0.467; 1.0,1.0">
                                          <p:stCondLst>
                                            <p:cond delay="0"/>
                                          </p:stCondLst>
                                        </p:cTn>
                                        <p:tgtEl>
                                          <p:spTgt spid="4">
                                            <p:txEl>
                                              <p:pRg st="12" end="12"/>
                                            </p:txEl>
                                          </p:spTgt>
                                        </p:tgtEl>
                                        <p:attrNameLst>
                                          <p:attrName>ppt_y</p:attrName>
                                        </p:attrNameLst>
                                      </p:cBhvr>
                                      <p:tavLst>
                                        <p:tav tm="0" fmla="#ppt_y-sin(pi*$)/3">
                                          <p:val>
                                            <p:fltVal val="0.5"/>
                                          </p:val>
                                        </p:tav>
                                        <p:tav tm="100000">
                                          <p:val>
                                            <p:fltVal val="1"/>
                                          </p:val>
                                        </p:tav>
                                      </p:tavLst>
                                    </p:anim>
                                    <p:anim calcmode="lin" valueType="num">
                                      <p:cBhvr>
                                        <p:cTn id="577" dur="664" tmFilter="0, 0; 0.125,0.2665; 0.25,0.4; 0.375,0.465; 0.5,0.5;  0.625,0.535; 0.75,0.6; 0.875,0.7335; 1,1">
                                          <p:stCondLst>
                                            <p:cond delay="664"/>
                                          </p:stCondLst>
                                        </p:cTn>
                                        <p:tgtEl>
                                          <p:spTgt spid="4">
                                            <p:txEl>
                                              <p:pRg st="12" end="12"/>
                                            </p:txEl>
                                          </p:spTgt>
                                        </p:tgtEl>
                                        <p:attrNameLst>
                                          <p:attrName>ppt_y</p:attrName>
                                        </p:attrNameLst>
                                      </p:cBhvr>
                                      <p:tavLst>
                                        <p:tav tm="0" fmla="#ppt_y-sin(pi*$)/9">
                                          <p:val>
                                            <p:fltVal val="0"/>
                                          </p:val>
                                        </p:tav>
                                        <p:tav tm="100000">
                                          <p:val>
                                            <p:fltVal val="1"/>
                                          </p:val>
                                        </p:tav>
                                      </p:tavLst>
                                    </p:anim>
                                    <p:anim calcmode="lin" valueType="num">
                                      <p:cBhvr>
                                        <p:cTn id="578" dur="332" tmFilter="0, 0; 0.125,0.2665; 0.25,0.4; 0.375,0.465; 0.5,0.5;  0.625,0.535; 0.75,0.6; 0.875,0.7335; 1,1">
                                          <p:stCondLst>
                                            <p:cond delay="1324"/>
                                          </p:stCondLst>
                                        </p:cTn>
                                        <p:tgtEl>
                                          <p:spTgt spid="4">
                                            <p:txEl>
                                              <p:pRg st="12" end="12"/>
                                            </p:txEl>
                                          </p:spTgt>
                                        </p:tgtEl>
                                        <p:attrNameLst>
                                          <p:attrName>ppt_y</p:attrName>
                                        </p:attrNameLst>
                                      </p:cBhvr>
                                      <p:tavLst>
                                        <p:tav tm="0" fmla="#ppt_y-sin(pi*$)/27">
                                          <p:val>
                                            <p:fltVal val="0"/>
                                          </p:val>
                                        </p:tav>
                                        <p:tav tm="100000">
                                          <p:val>
                                            <p:fltVal val="1"/>
                                          </p:val>
                                        </p:tav>
                                      </p:tavLst>
                                    </p:anim>
                                    <p:anim calcmode="lin" valueType="num">
                                      <p:cBhvr>
                                        <p:cTn id="579" dur="164" tmFilter="0, 0; 0.125,0.2665; 0.25,0.4; 0.375,0.465; 0.5,0.5;  0.625,0.535; 0.75,0.6; 0.875,0.7335; 1,1">
                                          <p:stCondLst>
                                            <p:cond delay="1656"/>
                                          </p:stCondLst>
                                        </p:cTn>
                                        <p:tgtEl>
                                          <p:spTgt spid="4">
                                            <p:txEl>
                                              <p:pRg st="12" end="12"/>
                                            </p:txEl>
                                          </p:spTgt>
                                        </p:tgtEl>
                                        <p:attrNameLst>
                                          <p:attrName>ppt_y</p:attrName>
                                        </p:attrNameLst>
                                      </p:cBhvr>
                                      <p:tavLst>
                                        <p:tav tm="0" fmla="#ppt_y-sin(pi*$)/81">
                                          <p:val>
                                            <p:fltVal val="0"/>
                                          </p:val>
                                        </p:tav>
                                        <p:tav tm="100000">
                                          <p:val>
                                            <p:fltVal val="1"/>
                                          </p:val>
                                        </p:tav>
                                      </p:tavLst>
                                    </p:anim>
                                    <p:animScale>
                                      <p:cBhvr>
                                        <p:cTn id="580" dur="26">
                                          <p:stCondLst>
                                            <p:cond delay="650"/>
                                          </p:stCondLst>
                                        </p:cTn>
                                        <p:tgtEl>
                                          <p:spTgt spid="4">
                                            <p:txEl>
                                              <p:pRg st="12" end="12"/>
                                            </p:txEl>
                                          </p:spTgt>
                                        </p:tgtEl>
                                      </p:cBhvr>
                                      <p:to x="100000" y="60000"/>
                                    </p:animScale>
                                    <p:animScale>
                                      <p:cBhvr>
                                        <p:cTn id="581" dur="166" decel="50000">
                                          <p:stCondLst>
                                            <p:cond delay="676"/>
                                          </p:stCondLst>
                                        </p:cTn>
                                        <p:tgtEl>
                                          <p:spTgt spid="4">
                                            <p:txEl>
                                              <p:pRg st="12" end="12"/>
                                            </p:txEl>
                                          </p:spTgt>
                                        </p:tgtEl>
                                      </p:cBhvr>
                                      <p:to x="100000" y="100000"/>
                                    </p:animScale>
                                    <p:animScale>
                                      <p:cBhvr>
                                        <p:cTn id="582" dur="26">
                                          <p:stCondLst>
                                            <p:cond delay="1312"/>
                                          </p:stCondLst>
                                        </p:cTn>
                                        <p:tgtEl>
                                          <p:spTgt spid="4">
                                            <p:txEl>
                                              <p:pRg st="12" end="12"/>
                                            </p:txEl>
                                          </p:spTgt>
                                        </p:tgtEl>
                                      </p:cBhvr>
                                      <p:to x="100000" y="80000"/>
                                    </p:animScale>
                                    <p:animScale>
                                      <p:cBhvr>
                                        <p:cTn id="583" dur="166" decel="50000">
                                          <p:stCondLst>
                                            <p:cond delay="1338"/>
                                          </p:stCondLst>
                                        </p:cTn>
                                        <p:tgtEl>
                                          <p:spTgt spid="4">
                                            <p:txEl>
                                              <p:pRg st="12" end="12"/>
                                            </p:txEl>
                                          </p:spTgt>
                                        </p:tgtEl>
                                      </p:cBhvr>
                                      <p:to x="100000" y="100000"/>
                                    </p:animScale>
                                    <p:animScale>
                                      <p:cBhvr>
                                        <p:cTn id="584" dur="26">
                                          <p:stCondLst>
                                            <p:cond delay="1642"/>
                                          </p:stCondLst>
                                        </p:cTn>
                                        <p:tgtEl>
                                          <p:spTgt spid="4">
                                            <p:txEl>
                                              <p:pRg st="12" end="12"/>
                                            </p:txEl>
                                          </p:spTgt>
                                        </p:tgtEl>
                                      </p:cBhvr>
                                      <p:to x="100000" y="90000"/>
                                    </p:animScale>
                                    <p:animScale>
                                      <p:cBhvr>
                                        <p:cTn id="585" dur="166" decel="50000">
                                          <p:stCondLst>
                                            <p:cond delay="1668"/>
                                          </p:stCondLst>
                                        </p:cTn>
                                        <p:tgtEl>
                                          <p:spTgt spid="4">
                                            <p:txEl>
                                              <p:pRg st="12" end="12"/>
                                            </p:txEl>
                                          </p:spTgt>
                                        </p:tgtEl>
                                      </p:cBhvr>
                                      <p:to x="100000" y="100000"/>
                                    </p:animScale>
                                    <p:animScale>
                                      <p:cBhvr>
                                        <p:cTn id="586" dur="26">
                                          <p:stCondLst>
                                            <p:cond delay="1808"/>
                                          </p:stCondLst>
                                        </p:cTn>
                                        <p:tgtEl>
                                          <p:spTgt spid="4">
                                            <p:txEl>
                                              <p:pRg st="12" end="12"/>
                                            </p:txEl>
                                          </p:spTgt>
                                        </p:tgtEl>
                                      </p:cBhvr>
                                      <p:to x="100000" y="95000"/>
                                    </p:animScale>
                                    <p:animScale>
                                      <p:cBhvr>
                                        <p:cTn id="587" dur="166" decel="50000">
                                          <p:stCondLst>
                                            <p:cond delay="1834"/>
                                          </p:stCondLst>
                                        </p:cTn>
                                        <p:tgtEl>
                                          <p:spTgt spid="4">
                                            <p:txEl>
                                              <p:pRg st="12" end="12"/>
                                            </p:txEl>
                                          </p:spTgt>
                                        </p:tgtEl>
                                      </p:cBhvr>
                                      <p:to x="100000" y="100000"/>
                                    </p:animScale>
                                  </p:childTnLst>
                                </p:cTn>
                              </p:par>
                              <p:par>
                                <p:cTn id="588" presetID="26" presetClass="entr" presetSubtype="0" fill="hold" nodeType="withEffect">
                                  <p:stCondLst>
                                    <p:cond delay="0"/>
                                  </p:stCondLst>
                                  <p:childTnLst>
                                    <p:set>
                                      <p:cBhvr>
                                        <p:cTn id="589" dur="1" fill="hold">
                                          <p:stCondLst>
                                            <p:cond delay="0"/>
                                          </p:stCondLst>
                                        </p:cTn>
                                        <p:tgtEl>
                                          <p:spTgt spid="4">
                                            <p:txEl>
                                              <p:pRg st="13" end="13"/>
                                            </p:txEl>
                                          </p:spTgt>
                                        </p:tgtEl>
                                        <p:attrNameLst>
                                          <p:attrName>style.visibility</p:attrName>
                                        </p:attrNameLst>
                                      </p:cBhvr>
                                      <p:to>
                                        <p:strVal val="visible"/>
                                      </p:to>
                                    </p:set>
                                    <p:animEffect transition="in" filter="wipe(down)">
                                      <p:cBhvr>
                                        <p:cTn id="590" dur="580">
                                          <p:stCondLst>
                                            <p:cond delay="0"/>
                                          </p:stCondLst>
                                        </p:cTn>
                                        <p:tgtEl>
                                          <p:spTgt spid="4">
                                            <p:txEl>
                                              <p:pRg st="13" end="13"/>
                                            </p:txEl>
                                          </p:spTgt>
                                        </p:tgtEl>
                                      </p:cBhvr>
                                    </p:animEffect>
                                    <p:anim calcmode="lin" valueType="num">
                                      <p:cBhvr>
                                        <p:cTn id="591" dur="1822" tmFilter="0,0; 0.14,0.36; 0.43,0.73; 0.71,0.91; 1.0,1.0">
                                          <p:stCondLst>
                                            <p:cond delay="0"/>
                                          </p:stCondLst>
                                        </p:cTn>
                                        <p:tgtEl>
                                          <p:spTgt spid="4">
                                            <p:txEl>
                                              <p:pRg st="13" end="13"/>
                                            </p:txEl>
                                          </p:spTgt>
                                        </p:tgtEl>
                                        <p:attrNameLst>
                                          <p:attrName>ppt_x</p:attrName>
                                        </p:attrNameLst>
                                      </p:cBhvr>
                                      <p:tavLst>
                                        <p:tav tm="0">
                                          <p:val>
                                            <p:strVal val="#ppt_x-0.25"/>
                                          </p:val>
                                        </p:tav>
                                        <p:tav tm="100000">
                                          <p:val>
                                            <p:strVal val="#ppt_x"/>
                                          </p:val>
                                        </p:tav>
                                      </p:tavLst>
                                    </p:anim>
                                    <p:anim calcmode="lin" valueType="num">
                                      <p:cBhvr>
                                        <p:cTn id="592" dur="664" tmFilter="0.0,0.0; 0.25,0.07; 0.50,0.2; 0.75,0.467; 1.0,1.0">
                                          <p:stCondLst>
                                            <p:cond delay="0"/>
                                          </p:stCondLst>
                                        </p:cTn>
                                        <p:tgtEl>
                                          <p:spTgt spid="4">
                                            <p:txEl>
                                              <p:pRg st="13" end="13"/>
                                            </p:txEl>
                                          </p:spTgt>
                                        </p:tgtEl>
                                        <p:attrNameLst>
                                          <p:attrName>ppt_y</p:attrName>
                                        </p:attrNameLst>
                                      </p:cBhvr>
                                      <p:tavLst>
                                        <p:tav tm="0" fmla="#ppt_y-sin(pi*$)/3">
                                          <p:val>
                                            <p:fltVal val="0.5"/>
                                          </p:val>
                                        </p:tav>
                                        <p:tav tm="100000">
                                          <p:val>
                                            <p:fltVal val="1"/>
                                          </p:val>
                                        </p:tav>
                                      </p:tavLst>
                                    </p:anim>
                                    <p:anim calcmode="lin" valueType="num">
                                      <p:cBhvr>
                                        <p:cTn id="593" dur="664" tmFilter="0, 0; 0.125,0.2665; 0.25,0.4; 0.375,0.465; 0.5,0.5;  0.625,0.535; 0.75,0.6; 0.875,0.7335; 1,1">
                                          <p:stCondLst>
                                            <p:cond delay="664"/>
                                          </p:stCondLst>
                                        </p:cTn>
                                        <p:tgtEl>
                                          <p:spTgt spid="4">
                                            <p:txEl>
                                              <p:pRg st="13" end="13"/>
                                            </p:txEl>
                                          </p:spTgt>
                                        </p:tgtEl>
                                        <p:attrNameLst>
                                          <p:attrName>ppt_y</p:attrName>
                                        </p:attrNameLst>
                                      </p:cBhvr>
                                      <p:tavLst>
                                        <p:tav tm="0" fmla="#ppt_y-sin(pi*$)/9">
                                          <p:val>
                                            <p:fltVal val="0"/>
                                          </p:val>
                                        </p:tav>
                                        <p:tav tm="100000">
                                          <p:val>
                                            <p:fltVal val="1"/>
                                          </p:val>
                                        </p:tav>
                                      </p:tavLst>
                                    </p:anim>
                                    <p:anim calcmode="lin" valueType="num">
                                      <p:cBhvr>
                                        <p:cTn id="594" dur="332" tmFilter="0, 0; 0.125,0.2665; 0.25,0.4; 0.375,0.465; 0.5,0.5;  0.625,0.535; 0.75,0.6; 0.875,0.7335; 1,1">
                                          <p:stCondLst>
                                            <p:cond delay="1324"/>
                                          </p:stCondLst>
                                        </p:cTn>
                                        <p:tgtEl>
                                          <p:spTgt spid="4">
                                            <p:txEl>
                                              <p:pRg st="13" end="13"/>
                                            </p:txEl>
                                          </p:spTgt>
                                        </p:tgtEl>
                                        <p:attrNameLst>
                                          <p:attrName>ppt_y</p:attrName>
                                        </p:attrNameLst>
                                      </p:cBhvr>
                                      <p:tavLst>
                                        <p:tav tm="0" fmla="#ppt_y-sin(pi*$)/27">
                                          <p:val>
                                            <p:fltVal val="0"/>
                                          </p:val>
                                        </p:tav>
                                        <p:tav tm="100000">
                                          <p:val>
                                            <p:fltVal val="1"/>
                                          </p:val>
                                        </p:tav>
                                      </p:tavLst>
                                    </p:anim>
                                    <p:anim calcmode="lin" valueType="num">
                                      <p:cBhvr>
                                        <p:cTn id="595" dur="164" tmFilter="0, 0; 0.125,0.2665; 0.25,0.4; 0.375,0.465; 0.5,0.5;  0.625,0.535; 0.75,0.6; 0.875,0.7335; 1,1">
                                          <p:stCondLst>
                                            <p:cond delay="1656"/>
                                          </p:stCondLst>
                                        </p:cTn>
                                        <p:tgtEl>
                                          <p:spTgt spid="4">
                                            <p:txEl>
                                              <p:pRg st="13" end="13"/>
                                            </p:txEl>
                                          </p:spTgt>
                                        </p:tgtEl>
                                        <p:attrNameLst>
                                          <p:attrName>ppt_y</p:attrName>
                                        </p:attrNameLst>
                                      </p:cBhvr>
                                      <p:tavLst>
                                        <p:tav tm="0" fmla="#ppt_y-sin(pi*$)/81">
                                          <p:val>
                                            <p:fltVal val="0"/>
                                          </p:val>
                                        </p:tav>
                                        <p:tav tm="100000">
                                          <p:val>
                                            <p:fltVal val="1"/>
                                          </p:val>
                                        </p:tav>
                                      </p:tavLst>
                                    </p:anim>
                                    <p:animScale>
                                      <p:cBhvr>
                                        <p:cTn id="596" dur="26">
                                          <p:stCondLst>
                                            <p:cond delay="650"/>
                                          </p:stCondLst>
                                        </p:cTn>
                                        <p:tgtEl>
                                          <p:spTgt spid="4">
                                            <p:txEl>
                                              <p:pRg st="13" end="13"/>
                                            </p:txEl>
                                          </p:spTgt>
                                        </p:tgtEl>
                                      </p:cBhvr>
                                      <p:to x="100000" y="60000"/>
                                    </p:animScale>
                                    <p:animScale>
                                      <p:cBhvr>
                                        <p:cTn id="597" dur="166" decel="50000">
                                          <p:stCondLst>
                                            <p:cond delay="676"/>
                                          </p:stCondLst>
                                        </p:cTn>
                                        <p:tgtEl>
                                          <p:spTgt spid="4">
                                            <p:txEl>
                                              <p:pRg st="13" end="13"/>
                                            </p:txEl>
                                          </p:spTgt>
                                        </p:tgtEl>
                                      </p:cBhvr>
                                      <p:to x="100000" y="100000"/>
                                    </p:animScale>
                                    <p:animScale>
                                      <p:cBhvr>
                                        <p:cTn id="598" dur="26">
                                          <p:stCondLst>
                                            <p:cond delay="1312"/>
                                          </p:stCondLst>
                                        </p:cTn>
                                        <p:tgtEl>
                                          <p:spTgt spid="4">
                                            <p:txEl>
                                              <p:pRg st="13" end="13"/>
                                            </p:txEl>
                                          </p:spTgt>
                                        </p:tgtEl>
                                      </p:cBhvr>
                                      <p:to x="100000" y="80000"/>
                                    </p:animScale>
                                    <p:animScale>
                                      <p:cBhvr>
                                        <p:cTn id="599" dur="166" decel="50000">
                                          <p:stCondLst>
                                            <p:cond delay="1338"/>
                                          </p:stCondLst>
                                        </p:cTn>
                                        <p:tgtEl>
                                          <p:spTgt spid="4">
                                            <p:txEl>
                                              <p:pRg st="13" end="13"/>
                                            </p:txEl>
                                          </p:spTgt>
                                        </p:tgtEl>
                                      </p:cBhvr>
                                      <p:to x="100000" y="100000"/>
                                    </p:animScale>
                                    <p:animScale>
                                      <p:cBhvr>
                                        <p:cTn id="600" dur="26">
                                          <p:stCondLst>
                                            <p:cond delay="1642"/>
                                          </p:stCondLst>
                                        </p:cTn>
                                        <p:tgtEl>
                                          <p:spTgt spid="4">
                                            <p:txEl>
                                              <p:pRg st="13" end="13"/>
                                            </p:txEl>
                                          </p:spTgt>
                                        </p:tgtEl>
                                      </p:cBhvr>
                                      <p:to x="100000" y="90000"/>
                                    </p:animScale>
                                    <p:animScale>
                                      <p:cBhvr>
                                        <p:cTn id="601" dur="166" decel="50000">
                                          <p:stCondLst>
                                            <p:cond delay="1668"/>
                                          </p:stCondLst>
                                        </p:cTn>
                                        <p:tgtEl>
                                          <p:spTgt spid="4">
                                            <p:txEl>
                                              <p:pRg st="13" end="13"/>
                                            </p:txEl>
                                          </p:spTgt>
                                        </p:tgtEl>
                                      </p:cBhvr>
                                      <p:to x="100000" y="100000"/>
                                    </p:animScale>
                                    <p:animScale>
                                      <p:cBhvr>
                                        <p:cTn id="602" dur="26">
                                          <p:stCondLst>
                                            <p:cond delay="1808"/>
                                          </p:stCondLst>
                                        </p:cTn>
                                        <p:tgtEl>
                                          <p:spTgt spid="4">
                                            <p:txEl>
                                              <p:pRg st="13" end="13"/>
                                            </p:txEl>
                                          </p:spTgt>
                                        </p:tgtEl>
                                      </p:cBhvr>
                                      <p:to x="100000" y="95000"/>
                                    </p:animScale>
                                    <p:animScale>
                                      <p:cBhvr>
                                        <p:cTn id="603" dur="166" decel="50000">
                                          <p:stCondLst>
                                            <p:cond delay="1834"/>
                                          </p:stCondLst>
                                        </p:cTn>
                                        <p:tgtEl>
                                          <p:spTgt spid="4">
                                            <p:txEl>
                                              <p:pRg st="13" end="13"/>
                                            </p:txEl>
                                          </p:spTgt>
                                        </p:tgtEl>
                                      </p:cBhvr>
                                      <p:to x="100000" y="100000"/>
                                    </p:animScale>
                                  </p:childTnLst>
                                </p:cTn>
                              </p:par>
                              <p:par>
                                <p:cTn id="604" presetID="26" presetClass="entr" presetSubtype="0" fill="hold" nodeType="withEffect">
                                  <p:stCondLst>
                                    <p:cond delay="0"/>
                                  </p:stCondLst>
                                  <p:childTnLst>
                                    <p:set>
                                      <p:cBhvr>
                                        <p:cTn id="605" dur="1" fill="hold">
                                          <p:stCondLst>
                                            <p:cond delay="0"/>
                                          </p:stCondLst>
                                        </p:cTn>
                                        <p:tgtEl>
                                          <p:spTgt spid="4">
                                            <p:txEl>
                                              <p:pRg st="14" end="14"/>
                                            </p:txEl>
                                          </p:spTgt>
                                        </p:tgtEl>
                                        <p:attrNameLst>
                                          <p:attrName>style.visibility</p:attrName>
                                        </p:attrNameLst>
                                      </p:cBhvr>
                                      <p:to>
                                        <p:strVal val="visible"/>
                                      </p:to>
                                    </p:set>
                                    <p:animEffect transition="in" filter="wipe(down)">
                                      <p:cBhvr>
                                        <p:cTn id="606" dur="580">
                                          <p:stCondLst>
                                            <p:cond delay="0"/>
                                          </p:stCondLst>
                                        </p:cTn>
                                        <p:tgtEl>
                                          <p:spTgt spid="4">
                                            <p:txEl>
                                              <p:pRg st="14" end="14"/>
                                            </p:txEl>
                                          </p:spTgt>
                                        </p:tgtEl>
                                      </p:cBhvr>
                                    </p:animEffect>
                                    <p:anim calcmode="lin" valueType="num">
                                      <p:cBhvr>
                                        <p:cTn id="607" dur="1822" tmFilter="0,0; 0.14,0.36; 0.43,0.73; 0.71,0.91; 1.0,1.0">
                                          <p:stCondLst>
                                            <p:cond delay="0"/>
                                          </p:stCondLst>
                                        </p:cTn>
                                        <p:tgtEl>
                                          <p:spTgt spid="4">
                                            <p:txEl>
                                              <p:pRg st="14" end="14"/>
                                            </p:txEl>
                                          </p:spTgt>
                                        </p:tgtEl>
                                        <p:attrNameLst>
                                          <p:attrName>ppt_x</p:attrName>
                                        </p:attrNameLst>
                                      </p:cBhvr>
                                      <p:tavLst>
                                        <p:tav tm="0">
                                          <p:val>
                                            <p:strVal val="#ppt_x-0.25"/>
                                          </p:val>
                                        </p:tav>
                                        <p:tav tm="100000">
                                          <p:val>
                                            <p:strVal val="#ppt_x"/>
                                          </p:val>
                                        </p:tav>
                                      </p:tavLst>
                                    </p:anim>
                                    <p:anim calcmode="lin" valueType="num">
                                      <p:cBhvr>
                                        <p:cTn id="608" dur="664" tmFilter="0.0,0.0; 0.25,0.07; 0.50,0.2; 0.75,0.467; 1.0,1.0">
                                          <p:stCondLst>
                                            <p:cond delay="0"/>
                                          </p:stCondLst>
                                        </p:cTn>
                                        <p:tgtEl>
                                          <p:spTgt spid="4">
                                            <p:txEl>
                                              <p:pRg st="14" end="14"/>
                                            </p:txEl>
                                          </p:spTgt>
                                        </p:tgtEl>
                                        <p:attrNameLst>
                                          <p:attrName>ppt_y</p:attrName>
                                        </p:attrNameLst>
                                      </p:cBhvr>
                                      <p:tavLst>
                                        <p:tav tm="0" fmla="#ppt_y-sin(pi*$)/3">
                                          <p:val>
                                            <p:fltVal val="0.5"/>
                                          </p:val>
                                        </p:tav>
                                        <p:tav tm="100000">
                                          <p:val>
                                            <p:fltVal val="1"/>
                                          </p:val>
                                        </p:tav>
                                      </p:tavLst>
                                    </p:anim>
                                    <p:anim calcmode="lin" valueType="num">
                                      <p:cBhvr>
                                        <p:cTn id="609" dur="664" tmFilter="0, 0; 0.125,0.2665; 0.25,0.4; 0.375,0.465; 0.5,0.5;  0.625,0.535; 0.75,0.6; 0.875,0.7335; 1,1">
                                          <p:stCondLst>
                                            <p:cond delay="664"/>
                                          </p:stCondLst>
                                        </p:cTn>
                                        <p:tgtEl>
                                          <p:spTgt spid="4">
                                            <p:txEl>
                                              <p:pRg st="14" end="14"/>
                                            </p:txEl>
                                          </p:spTgt>
                                        </p:tgtEl>
                                        <p:attrNameLst>
                                          <p:attrName>ppt_y</p:attrName>
                                        </p:attrNameLst>
                                      </p:cBhvr>
                                      <p:tavLst>
                                        <p:tav tm="0" fmla="#ppt_y-sin(pi*$)/9">
                                          <p:val>
                                            <p:fltVal val="0"/>
                                          </p:val>
                                        </p:tav>
                                        <p:tav tm="100000">
                                          <p:val>
                                            <p:fltVal val="1"/>
                                          </p:val>
                                        </p:tav>
                                      </p:tavLst>
                                    </p:anim>
                                    <p:anim calcmode="lin" valueType="num">
                                      <p:cBhvr>
                                        <p:cTn id="610" dur="332" tmFilter="0, 0; 0.125,0.2665; 0.25,0.4; 0.375,0.465; 0.5,0.5;  0.625,0.535; 0.75,0.6; 0.875,0.7335; 1,1">
                                          <p:stCondLst>
                                            <p:cond delay="1324"/>
                                          </p:stCondLst>
                                        </p:cTn>
                                        <p:tgtEl>
                                          <p:spTgt spid="4">
                                            <p:txEl>
                                              <p:pRg st="14" end="14"/>
                                            </p:txEl>
                                          </p:spTgt>
                                        </p:tgtEl>
                                        <p:attrNameLst>
                                          <p:attrName>ppt_y</p:attrName>
                                        </p:attrNameLst>
                                      </p:cBhvr>
                                      <p:tavLst>
                                        <p:tav tm="0" fmla="#ppt_y-sin(pi*$)/27">
                                          <p:val>
                                            <p:fltVal val="0"/>
                                          </p:val>
                                        </p:tav>
                                        <p:tav tm="100000">
                                          <p:val>
                                            <p:fltVal val="1"/>
                                          </p:val>
                                        </p:tav>
                                      </p:tavLst>
                                    </p:anim>
                                    <p:anim calcmode="lin" valueType="num">
                                      <p:cBhvr>
                                        <p:cTn id="611" dur="164" tmFilter="0, 0; 0.125,0.2665; 0.25,0.4; 0.375,0.465; 0.5,0.5;  0.625,0.535; 0.75,0.6; 0.875,0.7335; 1,1">
                                          <p:stCondLst>
                                            <p:cond delay="1656"/>
                                          </p:stCondLst>
                                        </p:cTn>
                                        <p:tgtEl>
                                          <p:spTgt spid="4">
                                            <p:txEl>
                                              <p:pRg st="14" end="14"/>
                                            </p:txEl>
                                          </p:spTgt>
                                        </p:tgtEl>
                                        <p:attrNameLst>
                                          <p:attrName>ppt_y</p:attrName>
                                        </p:attrNameLst>
                                      </p:cBhvr>
                                      <p:tavLst>
                                        <p:tav tm="0" fmla="#ppt_y-sin(pi*$)/81">
                                          <p:val>
                                            <p:fltVal val="0"/>
                                          </p:val>
                                        </p:tav>
                                        <p:tav tm="100000">
                                          <p:val>
                                            <p:fltVal val="1"/>
                                          </p:val>
                                        </p:tav>
                                      </p:tavLst>
                                    </p:anim>
                                    <p:animScale>
                                      <p:cBhvr>
                                        <p:cTn id="612" dur="26">
                                          <p:stCondLst>
                                            <p:cond delay="650"/>
                                          </p:stCondLst>
                                        </p:cTn>
                                        <p:tgtEl>
                                          <p:spTgt spid="4">
                                            <p:txEl>
                                              <p:pRg st="14" end="14"/>
                                            </p:txEl>
                                          </p:spTgt>
                                        </p:tgtEl>
                                      </p:cBhvr>
                                      <p:to x="100000" y="60000"/>
                                    </p:animScale>
                                    <p:animScale>
                                      <p:cBhvr>
                                        <p:cTn id="613" dur="166" decel="50000">
                                          <p:stCondLst>
                                            <p:cond delay="676"/>
                                          </p:stCondLst>
                                        </p:cTn>
                                        <p:tgtEl>
                                          <p:spTgt spid="4">
                                            <p:txEl>
                                              <p:pRg st="14" end="14"/>
                                            </p:txEl>
                                          </p:spTgt>
                                        </p:tgtEl>
                                      </p:cBhvr>
                                      <p:to x="100000" y="100000"/>
                                    </p:animScale>
                                    <p:animScale>
                                      <p:cBhvr>
                                        <p:cTn id="614" dur="26">
                                          <p:stCondLst>
                                            <p:cond delay="1312"/>
                                          </p:stCondLst>
                                        </p:cTn>
                                        <p:tgtEl>
                                          <p:spTgt spid="4">
                                            <p:txEl>
                                              <p:pRg st="14" end="14"/>
                                            </p:txEl>
                                          </p:spTgt>
                                        </p:tgtEl>
                                      </p:cBhvr>
                                      <p:to x="100000" y="80000"/>
                                    </p:animScale>
                                    <p:animScale>
                                      <p:cBhvr>
                                        <p:cTn id="615" dur="166" decel="50000">
                                          <p:stCondLst>
                                            <p:cond delay="1338"/>
                                          </p:stCondLst>
                                        </p:cTn>
                                        <p:tgtEl>
                                          <p:spTgt spid="4">
                                            <p:txEl>
                                              <p:pRg st="14" end="14"/>
                                            </p:txEl>
                                          </p:spTgt>
                                        </p:tgtEl>
                                      </p:cBhvr>
                                      <p:to x="100000" y="100000"/>
                                    </p:animScale>
                                    <p:animScale>
                                      <p:cBhvr>
                                        <p:cTn id="616" dur="26">
                                          <p:stCondLst>
                                            <p:cond delay="1642"/>
                                          </p:stCondLst>
                                        </p:cTn>
                                        <p:tgtEl>
                                          <p:spTgt spid="4">
                                            <p:txEl>
                                              <p:pRg st="14" end="14"/>
                                            </p:txEl>
                                          </p:spTgt>
                                        </p:tgtEl>
                                      </p:cBhvr>
                                      <p:to x="100000" y="90000"/>
                                    </p:animScale>
                                    <p:animScale>
                                      <p:cBhvr>
                                        <p:cTn id="617" dur="166" decel="50000">
                                          <p:stCondLst>
                                            <p:cond delay="1668"/>
                                          </p:stCondLst>
                                        </p:cTn>
                                        <p:tgtEl>
                                          <p:spTgt spid="4">
                                            <p:txEl>
                                              <p:pRg st="14" end="14"/>
                                            </p:txEl>
                                          </p:spTgt>
                                        </p:tgtEl>
                                      </p:cBhvr>
                                      <p:to x="100000" y="100000"/>
                                    </p:animScale>
                                    <p:animScale>
                                      <p:cBhvr>
                                        <p:cTn id="618" dur="26">
                                          <p:stCondLst>
                                            <p:cond delay="1808"/>
                                          </p:stCondLst>
                                        </p:cTn>
                                        <p:tgtEl>
                                          <p:spTgt spid="4">
                                            <p:txEl>
                                              <p:pRg st="14" end="14"/>
                                            </p:txEl>
                                          </p:spTgt>
                                        </p:tgtEl>
                                      </p:cBhvr>
                                      <p:to x="100000" y="95000"/>
                                    </p:animScale>
                                    <p:animScale>
                                      <p:cBhvr>
                                        <p:cTn id="619" dur="166" decel="50000">
                                          <p:stCondLst>
                                            <p:cond delay="1834"/>
                                          </p:stCondLst>
                                        </p:cTn>
                                        <p:tgtEl>
                                          <p:spTgt spid="4">
                                            <p:txEl>
                                              <p:pRg st="14" end="14"/>
                                            </p:txEl>
                                          </p:spTgt>
                                        </p:tgtEl>
                                      </p:cBhvr>
                                      <p:to x="100000" y="100000"/>
                                    </p:animScale>
                                  </p:childTnLst>
                                </p:cTn>
                              </p:par>
                              <p:par>
                                <p:cTn id="620" presetID="26" presetClass="entr" presetSubtype="0" fill="hold" nodeType="withEffect">
                                  <p:stCondLst>
                                    <p:cond delay="0"/>
                                  </p:stCondLst>
                                  <p:childTnLst>
                                    <p:set>
                                      <p:cBhvr>
                                        <p:cTn id="621" dur="1" fill="hold">
                                          <p:stCondLst>
                                            <p:cond delay="0"/>
                                          </p:stCondLst>
                                        </p:cTn>
                                        <p:tgtEl>
                                          <p:spTgt spid="4">
                                            <p:txEl>
                                              <p:pRg st="15" end="15"/>
                                            </p:txEl>
                                          </p:spTgt>
                                        </p:tgtEl>
                                        <p:attrNameLst>
                                          <p:attrName>style.visibility</p:attrName>
                                        </p:attrNameLst>
                                      </p:cBhvr>
                                      <p:to>
                                        <p:strVal val="visible"/>
                                      </p:to>
                                    </p:set>
                                    <p:animEffect transition="in" filter="wipe(down)">
                                      <p:cBhvr>
                                        <p:cTn id="622" dur="580">
                                          <p:stCondLst>
                                            <p:cond delay="0"/>
                                          </p:stCondLst>
                                        </p:cTn>
                                        <p:tgtEl>
                                          <p:spTgt spid="4">
                                            <p:txEl>
                                              <p:pRg st="15" end="15"/>
                                            </p:txEl>
                                          </p:spTgt>
                                        </p:tgtEl>
                                      </p:cBhvr>
                                    </p:animEffect>
                                    <p:anim calcmode="lin" valueType="num">
                                      <p:cBhvr>
                                        <p:cTn id="623" dur="1822" tmFilter="0,0; 0.14,0.36; 0.43,0.73; 0.71,0.91; 1.0,1.0">
                                          <p:stCondLst>
                                            <p:cond delay="0"/>
                                          </p:stCondLst>
                                        </p:cTn>
                                        <p:tgtEl>
                                          <p:spTgt spid="4">
                                            <p:txEl>
                                              <p:pRg st="15" end="15"/>
                                            </p:txEl>
                                          </p:spTgt>
                                        </p:tgtEl>
                                        <p:attrNameLst>
                                          <p:attrName>ppt_x</p:attrName>
                                        </p:attrNameLst>
                                      </p:cBhvr>
                                      <p:tavLst>
                                        <p:tav tm="0">
                                          <p:val>
                                            <p:strVal val="#ppt_x-0.25"/>
                                          </p:val>
                                        </p:tav>
                                        <p:tav tm="100000">
                                          <p:val>
                                            <p:strVal val="#ppt_x"/>
                                          </p:val>
                                        </p:tav>
                                      </p:tavLst>
                                    </p:anim>
                                    <p:anim calcmode="lin" valueType="num">
                                      <p:cBhvr>
                                        <p:cTn id="624" dur="664" tmFilter="0.0,0.0; 0.25,0.07; 0.50,0.2; 0.75,0.467; 1.0,1.0">
                                          <p:stCondLst>
                                            <p:cond delay="0"/>
                                          </p:stCondLst>
                                        </p:cTn>
                                        <p:tgtEl>
                                          <p:spTgt spid="4">
                                            <p:txEl>
                                              <p:pRg st="15" end="15"/>
                                            </p:txEl>
                                          </p:spTgt>
                                        </p:tgtEl>
                                        <p:attrNameLst>
                                          <p:attrName>ppt_y</p:attrName>
                                        </p:attrNameLst>
                                      </p:cBhvr>
                                      <p:tavLst>
                                        <p:tav tm="0" fmla="#ppt_y-sin(pi*$)/3">
                                          <p:val>
                                            <p:fltVal val="0.5"/>
                                          </p:val>
                                        </p:tav>
                                        <p:tav tm="100000">
                                          <p:val>
                                            <p:fltVal val="1"/>
                                          </p:val>
                                        </p:tav>
                                      </p:tavLst>
                                    </p:anim>
                                    <p:anim calcmode="lin" valueType="num">
                                      <p:cBhvr>
                                        <p:cTn id="625" dur="664" tmFilter="0, 0; 0.125,0.2665; 0.25,0.4; 0.375,0.465; 0.5,0.5;  0.625,0.535; 0.75,0.6; 0.875,0.7335; 1,1">
                                          <p:stCondLst>
                                            <p:cond delay="664"/>
                                          </p:stCondLst>
                                        </p:cTn>
                                        <p:tgtEl>
                                          <p:spTgt spid="4">
                                            <p:txEl>
                                              <p:pRg st="15" end="15"/>
                                            </p:txEl>
                                          </p:spTgt>
                                        </p:tgtEl>
                                        <p:attrNameLst>
                                          <p:attrName>ppt_y</p:attrName>
                                        </p:attrNameLst>
                                      </p:cBhvr>
                                      <p:tavLst>
                                        <p:tav tm="0" fmla="#ppt_y-sin(pi*$)/9">
                                          <p:val>
                                            <p:fltVal val="0"/>
                                          </p:val>
                                        </p:tav>
                                        <p:tav tm="100000">
                                          <p:val>
                                            <p:fltVal val="1"/>
                                          </p:val>
                                        </p:tav>
                                      </p:tavLst>
                                    </p:anim>
                                    <p:anim calcmode="lin" valueType="num">
                                      <p:cBhvr>
                                        <p:cTn id="626" dur="332" tmFilter="0, 0; 0.125,0.2665; 0.25,0.4; 0.375,0.465; 0.5,0.5;  0.625,0.535; 0.75,0.6; 0.875,0.7335; 1,1">
                                          <p:stCondLst>
                                            <p:cond delay="1324"/>
                                          </p:stCondLst>
                                        </p:cTn>
                                        <p:tgtEl>
                                          <p:spTgt spid="4">
                                            <p:txEl>
                                              <p:pRg st="15" end="15"/>
                                            </p:txEl>
                                          </p:spTgt>
                                        </p:tgtEl>
                                        <p:attrNameLst>
                                          <p:attrName>ppt_y</p:attrName>
                                        </p:attrNameLst>
                                      </p:cBhvr>
                                      <p:tavLst>
                                        <p:tav tm="0" fmla="#ppt_y-sin(pi*$)/27">
                                          <p:val>
                                            <p:fltVal val="0"/>
                                          </p:val>
                                        </p:tav>
                                        <p:tav tm="100000">
                                          <p:val>
                                            <p:fltVal val="1"/>
                                          </p:val>
                                        </p:tav>
                                      </p:tavLst>
                                    </p:anim>
                                    <p:anim calcmode="lin" valueType="num">
                                      <p:cBhvr>
                                        <p:cTn id="627" dur="164" tmFilter="0, 0; 0.125,0.2665; 0.25,0.4; 0.375,0.465; 0.5,0.5;  0.625,0.535; 0.75,0.6; 0.875,0.7335; 1,1">
                                          <p:stCondLst>
                                            <p:cond delay="1656"/>
                                          </p:stCondLst>
                                        </p:cTn>
                                        <p:tgtEl>
                                          <p:spTgt spid="4">
                                            <p:txEl>
                                              <p:pRg st="15" end="15"/>
                                            </p:txEl>
                                          </p:spTgt>
                                        </p:tgtEl>
                                        <p:attrNameLst>
                                          <p:attrName>ppt_y</p:attrName>
                                        </p:attrNameLst>
                                      </p:cBhvr>
                                      <p:tavLst>
                                        <p:tav tm="0" fmla="#ppt_y-sin(pi*$)/81">
                                          <p:val>
                                            <p:fltVal val="0"/>
                                          </p:val>
                                        </p:tav>
                                        <p:tav tm="100000">
                                          <p:val>
                                            <p:fltVal val="1"/>
                                          </p:val>
                                        </p:tav>
                                      </p:tavLst>
                                    </p:anim>
                                    <p:animScale>
                                      <p:cBhvr>
                                        <p:cTn id="628" dur="26">
                                          <p:stCondLst>
                                            <p:cond delay="650"/>
                                          </p:stCondLst>
                                        </p:cTn>
                                        <p:tgtEl>
                                          <p:spTgt spid="4">
                                            <p:txEl>
                                              <p:pRg st="15" end="15"/>
                                            </p:txEl>
                                          </p:spTgt>
                                        </p:tgtEl>
                                      </p:cBhvr>
                                      <p:to x="100000" y="60000"/>
                                    </p:animScale>
                                    <p:animScale>
                                      <p:cBhvr>
                                        <p:cTn id="629" dur="166" decel="50000">
                                          <p:stCondLst>
                                            <p:cond delay="676"/>
                                          </p:stCondLst>
                                        </p:cTn>
                                        <p:tgtEl>
                                          <p:spTgt spid="4">
                                            <p:txEl>
                                              <p:pRg st="15" end="15"/>
                                            </p:txEl>
                                          </p:spTgt>
                                        </p:tgtEl>
                                      </p:cBhvr>
                                      <p:to x="100000" y="100000"/>
                                    </p:animScale>
                                    <p:animScale>
                                      <p:cBhvr>
                                        <p:cTn id="630" dur="26">
                                          <p:stCondLst>
                                            <p:cond delay="1312"/>
                                          </p:stCondLst>
                                        </p:cTn>
                                        <p:tgtEl>
                                          <p:spTgt spid="4">
                                            <p:txEl>
                                              <p:pRg st="15" end="15"/>
                                            </p:txEl>
                                          </p:spTgt>
                                        </p:tgtEl>
                                      </p:cBhvr>
                                      <p:to x="100000" y="80000"/>
                                    </p:animScale>
                                    <p:animScale>
                                      <p:cBhvr>
                                        <p:cTn id="631" dur="166" decel="50000">
                                          <p:stCondLst>
                                            <p:cond delay="1338"/>
                                          </p:stCondLst>
                                        </p:cTn>
                                        <p:tgtEl>
                                          <p:spTgt spid="4">
                                            <p:txEl>
                                              <p:pRg st="15" end="15"/>
                                            </p:txEl>
                                          </p:spTgt>
                                        </p:tgtEl>
                                      </p:cBhvr>
                                      <p:to x="100000" y="100000"/>
                                    </p:animScale>
                                    <p:animScale>
                                      <p:cBhvr>
                                        <p:cTn id="632" dur="26">
                                          <p:stCondLst>
                                            <p:cond delay="1642"/>
                                          </p:stCondLst>
                                        </p:cTn>
                                        <p:tgtEl>
                                          <p:spTgt spid="4">
                                            <p:txEl>
                                              <p:pRg st="15" end="15"/>
                                            </p:txEl>
                                          </p:spTgt>
                                        </p:tgtEl>
                                      </p:cBhvr>
                                      <p:to x="100000" y="90000"/>
                                    </p:animScale>
                                    <p:animScale>
                                      <p:cBhvr>
                                        <p:cTn id="633" dur="166" decel="50000">
                                          <p:stCondLst>
                                            <p:cond delay="1668"/>
                                          </p:stCondLst>
                                        </p:cTn>
                                        <p:tgtEl>
                                          <p:spTgt spid="4">
                                            <p:txEl>
                                              <p:pRg st="15" end="15"/>
                                            </p:txEl>
                                          </p:spTgt>
                                        </p:tgtEl>
                                      </p:cBhvr>
                                      <p:to x="100000" y="100000"/>
                                    </p:animScale>
                                    <p:animScale>
                                      <p:cBhvr>
                                        <p:cTn id="634" dur="26">
                                          <p:stCondLst>
                                            <p:cond delay="1808"/>
                                          </p:stCondLst>
                                        </p:cTn>
                                        <p:tgtEl>
                                          <p:spTgt spid="4">
                                            <p:txEl>
                                              <p:pRg st="15" end="15"/>
                                            </p:txEl>
                                          </p:spTgt>
                                        </p:tgtEl>
                                      </p:cBhvr>
                                      <p:to x="100000" y="95000"/>
                                    </p:animScale>
                                    <p:animScale>
                                      <p:cBhvr>
                                        <p:cTn id="635" dur="166" decel="50000">
                                          <p:stCondLst>
                                            <p:cond delay="1834"/>
                                          </p:stCondLst>
                                        </p:cTn>
                                        <p:tgtEl>
                                          <p:spTgt spid="4">
                                            <p:txEl>
                                              <p:pRg st="15" end="15"/>
                                            </p:txEl>
                                          </p:spTgt>
                                        </p:tgtEl>
                                      </p:cBhvr>
                                      <p:to x="100000" y="100000"/>
                                    </p:animScale>
                                  </p:childTnLst>
                                </p:cTn>
                              </p:par>
                              <p:par>
                                <p:cTn id="636" presetID="26" presetClass="entr" presetSubtype="0" fill="hold" nodeType="withEffect">
                                  <p:stCondLst>
                                    <p:cond delay="0"/>
                                  </p:stCondLst>
                                  <p:childTnLst>
                                    <p:set>
                                      <p:cBhvr>
                                        <p:cTn id="637" dur="1" fill="hold">
                                          <p:stCondLst>
                                            <p:cond delay="0"/>
                                          </p:stCondLst>
                                        </p:cTn>
                                        <p:tgtEl>
                                          <p:spTgt spid="4">
                                            <p:txEl>
                                              <p:pRg st="16" end="16"/>
                                            </p:txEl>
                                          </p:spTgt>
                                        </p:tgtEl>
                                        <p:attrNameLst>
                                          <p:attrName>style.visibility</p:attrName>
                                        </p:attrNameLst>
                                      </p:cBhvr>
                                      <p:to>
                                        <p:strVal val="visible"/>
                                      </p:to>
                                    </p:set>
                                    <p:animEffect transition="in" filter="wipe(down)">
                                      <p:cBhvr>
                                        <p:cTn id="638" dur="580">
                                          <p:stCondLst>
                                            <p:cond delay="0"/>
                                          </p:stCondLst>
                                        </p:cTn>
                                        <p:tgtEl>
                                          <p:spTgt spid="4">
                                            <p:txEl>
                                              <p:pRg st="16" end="16"/>
                                            </p:txEl>
                                          </p:spTgt>
                                        </p:tgtEl>
                                      </p:cBhvr>
                                    </p:animEffect>
                                    <p:anim calcmode="lin" valueType="num">
                                      <p:cBhvr>
                                        <p:cTn id="639" dur="1822" tmFilter="0,0; 0.14,0.36; 0.43,0.73; 0.71,0.91; 1.0,1.0">
                                          <p:stCondLst>
                                            <p:cond delay="0"/>
                                          </p:stCondLst>
                                        </p:cTn>
                                        <p:tgtEl>
                                          <p:spTgt spid="4">
                                            <p:txEl>
                                              <p:pRg st="16" end="16"/>
                                            </p:txEl>
                                          </p:spTgt>
                                        </p:tgtEl>
                                        <p:attrNameLst>
                                          <p:attrName>ppt_x</p:attrName>
                                        </p:attrNameLst>
                                      </p:cBhvr>
                                      <p:tavLst>
                                        <p:tav tm="0">
                                          <p:val>
                                            <p:strVal val="#ppt_x-0.25"/>
                                          </p:val>
                                        </p:tav>
                                        <p:tav tm="100000">
                                          <p:val>
                                            <p:strVal val="#ppt_x"/>
                                          </p:val>
                                        </p:tav>
                                      </p:tavLst>
                                    </p:anim>
                                    <p:anim calcmode="lin" valueType="num">
                                      <p:cBhvr>
                                        <p:cTn id="640" dur="664" tmFilter="0.0,0.0; 0.25,0.07; 0.50,0.2; 0.75,0.467; 1.0,1.0">
                                          <p:stCondLst>
                                            <p:cond delay="0"/>
                                          </p:stCondLst>
                                        </p:cTn>
                                        <p:tgtEl>
                                          <p:spTgt spid="4">
                                            <p:txEl>
                                              <p:pRg st="16" end="16"/>
                                            </p:txEl>
                                          </p:spTgt>
                                        </p:tgtEl>
                                        <p:attrNameLst>
                                          <p:attrName>ppt_y</p:attrName>
                                        </p:attrNameLst>
                                      </p:cBhvr>
                                      <p:tavLst>
                                        <p:tav tm="0" fmla="#ppt_y-sin(pi*$)/3">
                                          <p:val>
                                            <p:fltVal val="0.5"/>
                                          </p:val>
                                        </p:tav>
                                        <p:tav tm="100000">
                                          <p:val>
                                            <p:fltVal val="1"/>
                                          </p:val>
                                        </p:tav>
                                      </p:tavLst>
                                    </p:anim>
                                    <p:anim calcmode="lin" valueType="num">
                                      <p:cBhvr>
                                        <p:cTn id="641" dur="664" tmFilter="0, 0; 0.125,0.2665; 0.25,0.4; 0.375,0.465; 0.5,0.5;  0.625,0.535; 0.75,0.6; 0.875,0.7335; 1,1">
                                          <p:stCondLst>
                                            <p:cond delay="664"/>
                                          </p:stCondLst>
                                        </p:cTn>
                                        <p:tgtEl>
                                          <p:spTgt spid="4">
                                            <p:txEl>
                                              <p:pRg st="16" end="16"/>
                                            </p:txEl>
                                          </p:spTgt>
                                        </p:tgtEl>
                                        <p:attrNameLst>
                                          <p:attrName>ppt_y</p:attrName>
                                        </p:attrNameLst>
                                      </p:cBhvr>
                                      <p:tavLst>
                                        <p:tav tm="0" fmla="#ppt_y-sin(pi*$)/9">
                                          <p:val>
                                            <p:fltVal val="0"/>
                                          </p:val>
                                        </p:tav>
                                        <p:tav tm="100000">
                                          <p:val>
                                            <p:fltVal val="1"/>
                                          </p:val>
                                        </p:tav>
                                      </p:tavLst>
                                    </p:anim>
                                    <p:anim calcmode="lin" valueType="num">
                                      <p:cBhvr>
                                        <p:cTn id="642" dur="332" tmFilter="0, 0; 0.125,0.2665; 0.25,0.4; 0.375,0.465; 0.5,0.5;  0.625,0.535; 0.75,0.6; 0.875,0.7335; 1,1">
                                          <p:stCondLst>
                                            <p:cond delay="1324"/>
                                          </p:stCondLst>
                                        </p:cTn>
                                        <p:tgtEl>
                                          <p:spTgt spid="4">
                                            <p:txEl>
                                              <p:pRg st="16" end="16"/>
                                            </p:txEl>
                                          </p:spTgt>
                                        </p:tgtEl>
                                        <p:attrNameLst>
                                          <p:attrName>ppt_y</p:attrName>
                                        </p:attrNameLst>
                                      </p:cBhvr>
                                      <p:tavLst>
                                        <p:tav tm="0" fmla="#ppt_y-sin(pi*$)/27">
                                          <p:val>
                                            <p:fltVal val="0"/>
                                          </p:val>
                                        </p:tav>
                                        <p:tav tm="100000">
                                          <p:val>
                                            <p:fltVal val="1"/>
                                          </p:val>
                                        </p:tav>
                                      </p:tavLst>
                                    </p:anim>
                                    <p:anim calcmode="lin" valueType="num">
                                      <p:cBhvr>
                                        <p:cTn id="643" dur="164" tmFilter="0, 0; 0.125,0.2665; 0.25,0.4; 0.375,0.465; 0.5,0.5;  0.625,0.535; 0.75,0.6; 0.875,0.7335; 1,1">
                                          <p:stCondLst>
                                            <p:cond delay="1656"/>
                                          </p:stCondLst>
                                        </p:cTn>
                                        <p:tgtEl>
                                          <p:spTgt spid="4">
                                            <p:txEl>
                                              <p:pRg st="16" end="16"/>
                                            </p:txEl>
                                          </p:spTgt>
                                        </p:tgtEl>
                                        <p:attrNameLst>
                                          <p:attrName>ppt_y</p:attrName>
                                        </p:attrNameLst>
                                      </p:cBhvr>
                                      <p:tavLst>
                                        <p:tav tm="0" fmla="#ppt_y-sin(pi*$)/81">
                                          <p:val>
                                            <p:fltVal val="0"/>
                                          </p:val>
                                        </p:tav>
                                        <p:tav tm="100000">
                                          <p:val>
                                            <p:fltVal val="1"/>
                                          </p:val>
                                        </p:tav>
                                      </p:tavLst>
                                    </p:anim>
                                    <p:animScale>
                                      <p:cBhvr>
                                        <p:cTn id="644" dur="26">
                                          <p:stCondLst>
                                            <p:cond delay="650"/>
                                          </p:stCondLst>
                                        </p:cTn>
                                        <p:tgtEl>
                                          <p:spTgt spid="4">
                                            <p:txEl>
                                              <p:pRg st="16" end="16"/>
                                            </p:txEl>
                                          </p:spTgt>
                                        </p:tgtEl>
                                      </p:cBhvr>
                                      <p:to x="100000" y="60000"/>
                                    </p:animScale>
                                    <p:animScale>
                                      <p:cBhvr>
                                        <p:cTn id="645" dur="166" decel="50000">
                                          <p:stCondLst>
                                            <p:cond delay="676"/>
                                          </p:stCondLst>
                                        </p:cTn>
                                        <p:tgtEl>
                                          <p:spTgt spid="4">
                                            <p:txEl>
                                              <p:pRg st="16" end="16"/>
                                            </p:txEl>
                                          </p:spTgt>
                                        </p:tgtEl>
                                      </p:cBhvr>
                                      <p:to x="100000" y="100000"/>
                                    </p:animScale>
                                    <p:animScale>
                                      <p:cBhvr>
                                        <p:cTn id="646" dur="26">
                                          <p:stCondLst>
                                            <p:cond delay="1312"/>
                                          </p:stCondLst>
                                        </p:cTn>
                                        <p:tgtEl>
                                          <p:spTgt spid="4">
                                            <p:txEl>
                                              <p:pRg st="16" end="16"/>
                                            </p:txEl>
                                          </p:spTgt>
                                        </p:tgtEl>
                                      </p:cBhvr>
                                      <p:to x="100000" y="80000"/>
                                    </p:animScale>
                                    <p:animScale>
                                      <p:cBhvr>
                                        <p:cTn id="647" dur="166" decel="50000">
                                          <p:stCondLst>
                                            <p:cond delay="1338"/>
                                          </p:stCondLst>
                                        </p:cTn>
                                        <p:tgtEl>
                                          <p:spTgt spid="4">
                                            <p:txEl>
                                              <p:pRg st="16" end="16"/>
                                            </p:txEl>
                                          </p:spTgt>
                                        </p:tgtEl>
                                      </p:cBhvr>
                                      <p:to x="100000" y="100000"/>
                                    </p:animScale>
                                    <p:animScale>
                                      <p:cBhvr>
                                        <p:cTn id="648" dur="26">
                                          <p:stCondLst>
                                            <p:cond delay="1642"/>
                                          </p:stCondLst>
                                        </p:cTn>
                                        <p:tgtEl>
                                          <p:spTgt spid="4">
                                            <p:txEl>
                                              <p:pRg st="16" end="16"/>
                                            </p:txEl>
                                          </p:spTgt>
                                        </p:tgtEl>
                                      </p:cBhvr>
                                      <p:to x="100000" y="90000"/>
                                    </p:animScale>
                                    <p:animScale>
                                      <p:cBhvr>
                                        <p:cTn id="649" dur="166" decel="50000">
                                          <p:stCondLst>
                                            <p:cond delay="1668"/>
                                          </p:stCondLst>
                                        </p:cTn>
                                        <p:tgtEl>
                                          <p:spTgt spid="4">
                                            <p:txEl>
                                              <p:pRg st="16" end="16"/>
                                            </p:txEl>
                                          </p:spTgt>
                                        </p:tgtEl>
                                      </p:cBhvr>
                                      <p:to x="100000" y="100000"/>
                                    </p:animScale>
                                    <p:animScale>
                                      <p:cBhvr>
                                        <p:cTn id="650" dur="26">
                                          <p:stCondLst>
                                            <p:cond delay="1808"/>
                                          </p:stCondLst>
                                        </p:cTn>
                                        <p:tgtEl>
                                          <p:spTgt spid="4">
                                            <p:txEl>
                                              <p:pRg st="16" end="16"/>
                                            </p:txEl>
                                          </p:spTgt>
                                        </p:tgtEl>
                                      </p:cBhvr>
                                      <p:to x="100000" y="95000"/>
                                    </p:animScale>
                                    <p:animScale>
                                      <p:cBhvr>
                                        <p:cTn id="651" dur="166" decel="50000">
                                          <p:stCondLst>
                                            <p:cond delay="1834"/>
                                          </p:stCondLst>
                                        </p:cTn>
                                        <p:tgtEl>
                                          <p:spTgt spid="4">
                                            <p:txEl>
                                              <p:pRg st="16" end="16"/>
                                            </p:txEl>
                                          </p:spTgt>
                                        </p:tgtEl>
                                      </p:cBhvr>
                                      <p:to x="100000" y="100000"/>
                                    </p:animScale>
                                  </p:childTnLst>
                                </p:cTn>
                              </p:par>
                              <p:par>
                                <p:cTn id="652" presetID="26" presetClass="entr" presetSubtype="0" fill="hold" nodeType="withEffect">
                                  <p:stCondLst>
                                    <p:cond delay="0"/>
                                  </p:stCondLst>
                                  <p:childTnLst>
                                    <p:set>
                                      <p:cBhvr>
                                        <p:cTn id="653" dur="1" fill="hold">
                                          <p:stCondLst>
                                            <p:cond delay="0"/>
                                          </p:stCondLst>
                                        </p:cTn>
                                        <p:tgtEl>
                                          <p:spTgt spid="4">
                                            <p:txEl>
                                              <p:pRg st="17" end="17"/>
                                            </p:txEl>
                                          </p:spTgt>
                                        </p:tgtEl>
                                        <p:attrNameLst>
                                          <p:attrName>style.visibility</p:attrName>
                                        </p:attrNameLst>
                                      </p:cBhvr>
                                      <p:to>
                                        <p:strVal val="visible"/>
                                      </p:to>
                                    </p:set>
                                    <p:animEffect transition="in" filter="wipe(down)">
                                      <p:cBhvr>
                                        <p:cTn id="654" dur="580">
                                          <p:stCondLst>
                                            <p:cond delay="0"/>
                                          </p:stCondLst>
                                        </p:cTn>
                                        <p:tgtEl>
                                          <p:spTgt spid="4">
                                            <p:txEl>
                                              <p:pRg st="17" end="17"/>
                                            </p:txEl>
                                          </p:spTgt>
                                        </p:tgtEl>
                                      </p:cBhvr>
                                    </p:animEffect>
                                    <p:anim calcmode="lin" valueType="num">
                                      <p:cBhvr>
                                        <p:cTn id="655" dur="1822" tmFilter="0,0; 0.14,0.36; 0.43,0.73; 0.71,0.91; 1.0,1.0">
                                          <p:stCondLst>
                                            <p:cond delay="0"/>
                                          </p:stCondLst>
                                        </p:cTn>
                                        <p:tgtEl>
                                          <p:spTgt spid="4">
                                            <p:txEl>
                                              <p:pRg st="17" end="17"/>
                                            </p:txEl>
                                          </p:spTgt>
                                        </p:tgtEl>
                                        <p:attrNameLst>
                                          <p:attrName>ppt_x</p:attrName>
                                        </p:attrNameLst>
                                      </p:cBhvr>
                                      <p:tavLst>
                                        <p:tav tm="0">
                                          <p:val>
                                            <p:strVal val="#ppt_x-0.25"/>
                                          </p:val>
                                        </p:tav>
                                        <p:tav tm="100000">
                                          <p:val>
                                            <p:strVal val="#ppt_x"/>
                                          </p:val>
                                        </p:tav>
                                      </p:tavLst>
                                    </p:anim>
                                    <p:anim calcmode="lin" valueType="num">
                                      <p:cBhvr>
                                        <p:cTn id="656" dur="664" tmFilter="0.0,0.0; 0.25,0.07; 0.50,0.2; 0.75,0.467; 1.0,1.0">
                                          <p:stCondLst>
                                            <p:cond delay="0"/>
                                          </p:stCondLst>
                                        </p:cTn>
                                        <p:tgtEl>
                                          <p:spTgt spid="4">
                                            <p:txEl>
                                              <p:pRg st="17" end="17"/>
                                            </p:txEl>
                                          </p:spTgt>
                                        </p:tgtEl>
                                        <p:attrNameLst>
                                          <p:attrName>ppt_y</p:attrName>
                                        </p:attrNameLst>
                                      </p:cBhvr>
                                      <p:tavLst>
                                        <p:tav tm="0" fmla="#ppt_y-sin(pi*$)/3">
                                          <p:val>
                                            <p:fltVal val="0.5"/>
                                          </p:val>
                                        </p:tav>
                                        <p:tav tm="100000">
                                          <p:val>
                                            <p:fltVal val="1"/>
                                          </p:val>
                                        </p:tav>
                                      </p:tavLst>
                                    </p:anim>
                                    <p:anim calcmode="lin" valueType="num">
                                      <p:cBhvr>
                                        <p:cTn id="657" dur="664" tmFilter="0, 0; 0.125,0.2665; 0.25,0.4; 0.375,0.465; 0.5,0.5;  0.625,0.535; 0.75,0.6; 0.875,0.7335; 1,1">
                                          <p:stCondLst>
                                            <p:cond delay="664"/>
                                          </p:stCondLst>
                                        </p:cTn>
                                        <p:tgtEl>
                                          <p:spTgt spid="4">
                                            <p:txEl>
                                              <p:pRg st="17" end="17"/>
                                            </p:txEl>
                                          </p:spTgt>
                                        </p:tgtEl>
                                        <p:attrNameLst>
                                          <p:attrName>ppt_y</p:attrName>
                                        </p:attrNameLst>
                                      </p:cBhvr>
                                      <p:tavLst>
                                        <p:tav tm="0" fmla="#ppt_y-sin(pi*$)/9">
                                          <p:val>
                                            <p:fltVal val="0"/>
                                          </p:val>
                                        </p:tav>
                                        <p:tav tm="100000">
                                          <p:val>
                                            <p:fltVal val="1"/>
                                          </p:val>
                                        </p:tav>
                                      </p:tavLst>
                                    </p:anim>
                                    <p:anim calcmode="lin" valueType="num">
                                      <p:cBhvr>
                                        <p:cTn id="658" dur="332" tmFilter="0, 0; 0.125,0.2665; 0.25,0.4; 0.375,0.465; 0.5,0.5;  0.625,0.535; 0.75,0.6; 0.875,0.7335; 1,1">
                                          <p:stCondLst>
                                            <p:cond delay="1324"/>
                                          </p:stCondLst>
                                        </p:cTn>
                                        <p:tgtEl>
                                          <p:spTgt spid="4">
                                            <p:txEl>
                                              <p:pRg st="17" end="17"/>
                                            </p:txEl>
                                          </p:spTgt>
                                        </p:tgtEl>
                                        <p:attrNameLst>
                                          <p:attrName>ppt_y</p:attrName>
                                        </p:attrNameLst>
                                      </p:cBhvr>
                                      <p:tavLst>
                                        <p:tav tm="0" fmla="#ppt_y-sin(pi*$)/27">
                                          <p:val>
                                            <p:fltVal val="0"/>
                                          </p:val>
                                        </p:tav>
                                        <p:tav tm="100000">
                                          <p:val>
                                            <p:fltVal val="1"/>
                                          </p:val>
                                        </p:tav>
                                      </p:tavLst>
                                    </p:anim>
                                    <p:anim calcmode="lin" valueType="num">
                                      <p:cBhvr>
                                        <p:cTn id="659" dur="164" tmFilter="0, 0; 0.125,0.2665; 0.25,0.4; 0.375,0.465; 0.5,0.5;  0.625,0.535; 0.75,0.6; 0.875,0.7335; 1,1">
                                          <p:stCondLst>
                                            <p:cond delay="1656"/>
                                          </p:stCondLst>
                                        </p:cTn>
                                        <p:tgtEl>
                                          <p:spTgt spid="4">
                                            <p:txEl>
                                              <p:pRg st="17" end="17"/>
                                            </p:txEl>
                                          </p:spTgt>
                                        </p:tgtEl>
                                        <p:attrNameLst>
                                          <p:attrName>ppt_y</p:attrName>
                                        </p:attrNameLst>
                                      </p:cBhvr>
                                      <p:tavLst>
                                        <p:tav tm="0" fmla="#ppt_y-sin(pi*$)/81">
                                          <p:val>
                                            <p:fltVal val="0"/>
                                          </p:val>
                                        </p:tav>
                                        <p:tav tm="100000">
                                          <p:val>
                                            <p:fltVal val="1"/>
                                          </p:val>
                                        </p:tav>
                                      </p:tavLst>
                                    </p:anim>
                                    <p:animScale>
                                      <p:cBhvr>
                                        <p:cTn id="660" dur="26">
                                          <p:stCondLst>
                                            <p:cond delay="650"/>
                                          </p:stCondLst>
                                        </p:cTn>
                                        <p:tgtEl>
                                          <p:spTgt spid="4">
                                            <p:txEl>
                                              <p:pRg st="17" end="17"/>
                                            </p:txEl>
                                          </p:spTgt>
                                        </p:tgtEl>
                                      </p:cBhvr>
                                      <p:to x="100000" y="60000"/>
                                    </p:animScale>
                                    <p:animScale>
                                      <p:cBhvr>
                                        <p:cTn id="661" dur="166" decel="50000">
                                          <p:stCondLst>
                                            <p:cond delay="676"/>
                                          </p:stCondLst>
                                        </p:cTn>
                                        <p:tgtEl>
                                          <p:spTgt spid="4">
                                            <p:txEl>
                                              <p:pRg st="17" end="17"/>
                                            </p:txEl>
                                          </p:spTgt>
                                        </p:tgtEl>
                                      </p:cBhvr>
                                      <p:to x="100000" y="100000"/>
                                    </p:animScale>
                                    <p:animScale>
                                      <p:cBhvr>
                                        <p:cTn id="662" dur="26">
                                          <p:stCondLst>
                                            <p:cond delay="1312"/>
                                          </p:stCondLst>
                                        </p:cTn>
                                        <p:tgtEl>
                                          <p:spTgt spid="4">
                                            <p:txEl>
                                              <p:pRg st="17" end="17"/>
                                            </p:txEl>
                                          </p:spTgt>
                                        </p:tgtEl>
                                      </p:cBhvr>
                                      <p:to x="100000" y="80000"/>
                                    </p:animScale>
                                    <p:animScale>
                                      <p:cBhvr>
                                        <p:cTn id="663" dur="166" decel="50000">
                                          <p:stCondLst>
                                            <p:cond delay="1338"/>
                                          </p:stCondLst>
                                        </p:cTn>
                                        <p:tgtEl>
                                          <p:spTgt spid="4">
                                            <p:txEl>
                                              <p:pRg st="17" end="17"/>
                                            </p:txEl>
                                          </p:spTgt>
                                        </p:tgtEl>
                                      </p:cBhvr>
                                      <p:to x="100000" y="100000"/>
                                    </p:animScale>
                                    <p:animScale>
                                      <p:cBhvr>
                                        <p:cTn id="664" dur="26">
                                          <p:stCondLst>
                                            <p:cond delay="1642"/>
                                          </p:stCondLst>
                                        </p:cTn>
                                        <p:tgtEl>
                                          <p:spTgt spid="4">
                                            <p:txEl>
                                              <p:pRg st="17" end="17"/>
                                            </p:txEl>
                                          </p:spTgt>
                                        </p:tgtEl>
                                      </p:cBhvr>
                                      <p:to x="100000" y="90000"/>
                                    </p:animScale>
                                    <p:animScale>
                                      <p:cBhvr>
                                        <p:cTn id="665" dur="166" decel="50000">
                                          <p:stCondLst>
                                            <p:cond delay="1668"/>
                                          </p:stCondLst>
                                        </p:cTn>
                                        <p:tgtEl>
                                          <p:spTgt spid="4">
                                            <p:txEl>
                                              <p:pRg st="17" end="17"/>
                                            </p:txEl>
                                          </p:spTgt>
                                        </p:tgtEl>
                                      </p:cBhvr>
                                      <p:to x="100000" y="100000"/>
                                    </p:animScale>
                                    <p:animScale>
                                      <p:cBhvr>
                                        <p:cTn id="666" dur="26">
                                          <p:stCondLst>
                                            <p:cond delay="1808"/>
                                          </p:stCondLst>
                                        </p:cTn>
                                        <p:tgtEl>
                                          <p:spTgt spid="4">
                                            <p:txEl>
                                              <p:pRg st="17" end="17"/>
                                            </p:txEl>
                                          </p:spTgt>
                                        </p:tgtEl>
                                      </p:cBhvr>
                                      <p:to x="100000" y="95000"/>
                                    </p:animScale>
                                    <p:animScale>
                                      <p:cBhvr>
                                        <p:cTn id="667" dur="166" decel="50000">
                                          <p:stCondLst>
                                            <p:cond delay="1834"/>
                                          </p:stCondLst>
                                        </p:cTn>
                                        <p:tgtEl>
                                          <p:spTgt spid="4">
                                            <p:txEl>
                                              <p:pRg st="17" end="17"/>
                                            </p:txEl>
                                          </p:spTgt>
                                        </p:tgtEl>
                                      </p:cBhvr>
                                      <p:to x="100000" y="100000"/>
                                    </p:animScale>
                                  </p:childTnLst>
                                </p:cTn>
                              </p:par>
                              <p:par>
                                <p:cTn id="668" presetID="26" presetClass="entr" presetSubtype="0" fill="hold" nodeType="withEffect">
                                  <p:stCondLst>
                                    <p:cond delay="0"/>
                                  </p:stCondLst>
                                  <p:childTnLst>
                                    <p:set>
                                      <p:cBhvr>
                                        <p:cTn id="669" dur="1" fill="hold">
                                          <p:stCondLst>
                                            <p:cond delay="0"/>
                                          </p:stCondLst>
                                        </p:cTn>
                                        <p:tgtEl>
                                          <p:spTgt spid="4">
                                            <p:txEl>
                                              <p:pRg st="18" end="18"/>
                                            </p:txEl>
                                          </p:spTgt>
                                        </p:tgtEl>
                                        <p:attrNameLst>
                                          <p:attrName>style.visibility</p:attrName>
                                        </p:attrNameLst>
                                      </p:cBhvr>
                                      <p:to>
                                        <p:strVal val="visible"/>
                                      </p:to>
                                    </p:set>
                                    <p:animEffect transition="in" filter="wipe(down)">
                                      <p:cBhvr>
                                        <p:cTn id="670" dur="580">
                                          <p:stCondLst>
                                            <p:cond delay="0"/>
                                          </p:stCondLst>
                                        </p:cTn>
                                        <p:tgtEl>
                                          <p:spTgt spid="4">
                                            <p:txEl>
                                              <p:pRg st="18" end="18"/>
                                            </p:txEl>
                                          </p:spTgt>
                                        </p:tgtEl>
                                      </p:cBhvr>
                                    </p:animEffect>
                                    <p:anim calcmode="lin" valueType="num">
                                      <p:cBhvr>
                                        <p:cTn id="671" dur="1822" tmFilter="0,0; 0.14,0.36; 0.43,0.73; 0.71,0.91; 1.0,1.0">
                                          <p:stCondLst>
                                            <p:cond delay="0"/>
                                          </p:stCondLst>
                                        </p:cTn>
                                        <p:tgtEl>
                                          <p:spTgt spid="4">
                                            <p:txEl>
                                              <p:pRg st="18" end="18"/>
                                            </p:txEl>
                                          </p:spTgt>
                                        </p:tgtEl>
                                        <p:attrNameLst>
                                          <p:attrName>ppt_x</p:attrName>
                                        </p:attrNameLst>
                                      </p:cBhvr>
                                      <p:tavLst>
                                        <p:tav tm="0">
                                          <p:val>
                                            <p:strVal val="#ppt_x-0.25"/>
                                          </p:val>
                                        </p:tav>
                                        <p:tav tm="100000">
                                          <p:val>
                                            <p:strVal val="#ppt_x"/>
                                          </p:val>
                                        </p:tav>
                                      </p:tavLst>
                                    </p:anim>
                                    <p:anim calcmode="lin" valueType="num">
                                      <p:cBhvr>
                                        <p:cTn id="672" dur="664" tmFilter="0.0,0.0; 0.25,0.07; 0.50,0.2; 0.75,0.467; 1.0,1.0">
                                          <p:stCondLst>
                                            <p:cond delay="0"/>
                                          </p:stCondLst>
                                        </p:cTn>
                                        <p:tgtEl>
                                          <p:spTgt spid="4">
                                            <p:txEl>
                                              <p:pRg st="18" end="18"/>
                                            </p:txEl>
                                          </p:spTgt>
                                        </p:tgtEl>
                                        <p:attrNameLst>
                                          <p:attrName>ppt_y</p:attrName>
                                        </p:attrNameLst>
                                      </p:cBhvr>
                                      <p:tavLst>
                                        <p:tav tm="0" fmla="#ppt_y-sin(pi*$)/3">
                                          <p:val>
                                            <p:fltVal val="0.5"/>
                                          </p:val>
                                        </p:tav>
                                        <p:tav tm="100000">
                                          <p:val>
                                            <p:fltVal val="1"/>
                                          </p:val>
                                        </p:tav>
                                      </p:tavLst>
                                    </p:anim>
                                    <p:anim calcmode="lin" valueType="num">
                                      <p:cBhvr>
                                        <p:cTn id="673" dur="664" tmFilter="0, 0; 0.125,0.2665; 0.25,0.4; 0.375,0.465; 0.5,0.5;  0.625,0.535; 0.75,0.6; 0.875,0.7335; 1,1">
                                          <p:stCondLst>
                                            <p:cond delay="664"/>
                                          </p:stCondLst>
                                        </p:cTn>
                                        <p:tgtEl>
                                          <p:spTgt spid="4">
                                            <p:txEl>
                                              <p:pRg st="18" end="18"/>
                                            </p:txEl>
                                          </p:spTgt>
                                        </p:tgtEl>
                                        <p:attrNameLst>
                                          <p:attrName>ppt_y</p:attrName>
                                        </p:attrNameLst>
                                      </p:cBhvr>
                                      <p:tavLst>
                                        <p:tav tm="0" fmla="#ppt_y-sin(pi*$)/9">
                                          <p:val>
                                            <p:fltVal val="0"/>
                                          </p:val>
                                        </p:tav>
                                        <p:tav tm="100000">
                                          <p:val>
                                            <p:fltVal val="1"/>
                                          </p:val>
                                        </p:tav>
                                      </p:tavLst>
                                    </p:anim>
                                    <p:anim calcmode="lin" valueType="num">
                                      <p:cBhvr>
                                        <p:cTn id="674" dur="332" tmFilter="0, 0; 0.125,0.2665; 0.25,0.4; 0.375,0.465; 0.5,0.5;  0.625,0.535; 0.75,0.6; 0.875,0.7335; 1,1">
                                          <p:stCondLst>
                                            <p:cond delay="1324"/>
                                          </p:stCondLst>
                                        </p:cTn>
                                        <p:tgtEl>
                                          <p:spTgt spid="4">
                                            <p:txEl>
                                              <p:pRg st="18" end="18"/>
                                            </p:txEl>
                                          </p:spTgt>
                                        </p:tgtEl>
                                        <p:attrNameLst>
                                          <p:attrName>ppt_y</p:attrName>
                                        </p:attrNameLst>
                                      </p:cBhvr>
                                      <p:tavLst>
                                        <p:tav tm="0" fmla="#ppt_y-sin(pi*$)/27">
                                          <p:val>
                                            <p:fltVal val="0"/>
                                          </p:val>
                                        </p:tav>
                                        <p:tav tm="100000">
                                          <p:val>
                                            <p:fltVal val="1"/>
                                          </p:val>
                                        </p:tav>
                                      </p:tavLst>
                                    </p:anim>
                                    <p:anim calcmode="lin" valueType="num">
                                      <p:cBhvr>
                                        <p:cTn id="675" dur="164" tmFilter="0, 0; 0.125,0.2665; 0.25,0.4; 0.375,0.465; 0.5,0.5;  0.625,0.535; 0.75,0.6; 0.875,0.7335; 1,1">
                                          <p:stCondLst>
                                            <p:cond delay="1656"/>
                                          </p:stCondLst>
                                        </p:cTn>
                                        <p:tgtEl>
                                          <p:spTgt spid="4">
                                            <p:txEl>
                                              <p:pRg st="18" end="18"/>
                                            </p:txEl>
                                          </p:spTgt>
                                        </p:tgtEl>
                                        <p:attrNameLst>
                                          <p:attrName>ppt_y</p:attrName>
                                        </p:attrNameLst>
                                      </p:cBhvr>
                                      <p:tavLst>
                                        <p:tav tm="0" fmla="#ppt_y-sin(pi*$)/81">
                                          <p:val>
                                            <p:fltVal val="0"/>
                                          </p:val>
                                        </p:tav>
                                        <p:tav tm="100000">
                                          <p:val>
                                            <p:fltVal val="1"/>
                                          </p:val>
                                        </p:tav>
                                      </p:tavLst>
                                    </p:anim>
                                    <p:animScale>
                                      <p:cBhvr>
                                        <p:cTn id="676" dur="26">
                                          <p:stCondLst>
                                            <p:cond delay="650"/>
                                          </p:stCondLst>
                                        </p:cTn>
                                        <p:tgtEl>
                                          <p:spTgt spid="4">
                                            <p:txEl>
                                              <p:pRg st="18" end="18"/>
                                            </p:txEl>
                                          </p:spTgt>
                                        </p:tgtEl>
                                      </p:cBhvr>
                                      <p:to x="100000" y="60000"/>
                                    </p:animScale>
                                    <p:animScale>
                                      <p:cBhvr>
                                        <p:cTn id="677" dur="166" decel="50000">
                                          <p:stCondLst>
                                            <p:cond delay="676"/>
                                          </p:stCondLst>
                                        </p:cTn>
                                        <p:tgtEl>
                                          <p:spTgt spid="4">
                                            <p:txEl>
                                              <p:pRg st="18" end="18"/>
                                            </p:txEl>
                                          </p:spTgt>
                                        </p:tgtEl>
                                      </p:cBhvr>
                                      <p:to x="100000" y="100000"/>
                                    </p:animScale>
                                    <p:animScale>
                                      <p:cBhvr>
                                        <p:cTn id="678" dur="26">
                                          <p:stCondLst>
                                            <p:cond delay="1312"/>
                                          </p:stCondLst>
                                        </p:cTn>
                                        <p:tgtEl>
                                          <p:spTgt spid="4">
                                            <p:txEl>
                                              <p:pRg st="18" end="18"/>
                                            </p:txEl>
                                          </p:spTgt>
                                        </p:tgtEl>
                                      </p:cBhvr>
                                      <p:to x="100000" y="80000"/>
                                    </p:animScale>
                                    <p:animScale>
                                      <p:cBhvr>
                                        <p:cTn id="679" dur="166" decel="50000">
                                          <p:stCondLst>
                                            <p:cond delay="1338"/>
                                          </p:stCondLst>
                                        </p:cTn>
                                        <p:tgtEl>
                                          <p:spTgt spid="4">
                                            <p:txEl>
                                              <p:pRg st="18" end="18"/>
                                            </p:txEl>
                                          </p:spTgt>
                                        </p:tgtEl>
                                      </p:cBhvr>
                                      <p:to x="100000" y="100000"/>
                                    </p:animScale>
                                    <p:animScale>
                                      <p:cBhvr>
                                        <p:cTn id="680" dur="26">
                                          <p:stCondLst>
                                            <p:cond delay="1642"/>
                                          </p:stCondLst>
                                        </p:cTn>
                                        <p:tgtEl>
                                          <p:spTgt spid="4">
                                            <p:txEl>
                                              <p:pRg st="18" end="18"/>
                                            </p:txEl>
                                          </p:spTgt>
                                        </p:tgtEl>
                                      </p:cBhvr>
                                      <p:to x="100000" y="90000"/>
                                    </p:animScale>
                                    <p:animScale>
                                      <p:cBhvr>
                                        <p:cTn id="681" dur="166" decel="50000">
                                          <p:stCondLst>
                                            <p:cond delay="1668"/>
                                          </p:stCondLst>
                                        </p:cTn>
                                        <p:tgtEl>
                                          <p:spTgt spid="4">
                                            <p:txEl>
                                              <p:pRg st="18" end="18"/>
                                            </p:txEl>
                                          </p:spTgt>
                                        </p:tgtEl>
                                      </p:cBhvr>
                                      <p:to x="100000" y="100000"/>
                                    </p:animScale>
                                    <p:animScale>
                                      <p:cBhvr>
                                        <p:cTn id="682" dur="26">
                                          <p:stCondLst>
                                            <p:cond delay="1808"/>
                                          </p:stCondLst>
                                        </p:cTn>
                                        <p:tgtEl>
                                          <p:spTgt spid="4">
                                            <p:txEl>
                                              <p:pRg st="18" end="18"/>
                                            </p:txEl>
                                          </p:spTgt>
                                        </p:tgtEl>
                                      </p:cBhvr>
                                      <p:to x="100000" y="95000"/>
                                    </p:animScale>
                                    <p:animScale>
                                      <p:cBhvr>
                                        <p:cTn id="683" dur="166" decel="50000">
                                          <p:stCondLst>
                                            <p:cond delay="1834"/>
                                          </p:stCondLst>
                                        </p:cTn>
                                        <p:tgtEl>
                                          <p:spTgt spid="4">
                                            <p:txEl>
                                              <p:pRg st="18" end="18"/>
                                            </p:txEl>
                                          </p:spTgt>
                                        </p:tgtEl>
                                      </p:cBhvr>
                                      <p:to x="100000" y="100000"/>
                                    </p:animScale>
                                  </p:childTnLst>
                                </p:cTn>
                              </p:par>
                            </p:childTnLst>
                          </p:cTn>
                        </p:par>
                      </p:childTnLst>
                    </p:cTn>
                  </p:par>
                  <p:par>
                    <p:cTn id="684" fill="hold">
                      <p:stCondLst>
                        <p:cond delay="indefinite"/>
                      </p:stCondLst>
                      <p:childTnLst>
                        <p:par>
                          <p:cTn id="685" fill="hold">
                            <p:stCondLst>
                              <p:cond delay="0"/>
                            </p:stCondLst>
                            <p:childTnLst>
                              <p:par>
                                <p:cTn id="686" presetID="26" presetClass="entr" presetSubtype="0" fill="hold" nodeType="clickEffect">
                                  <p:stCondLst>
                                    <p:cond delay="0"/>
                                  </p:stCondLst>
                                  <p:childTnLst>
                                    <p:set>
                                      <p:cBhvr>
                                        <p:cTn id="687" dur="1" fill="hold">
                                          <p:stCondLst>
                                            <p:cond delay="0"/>
                                          </p:stCondLst>
                                        </p:cTn>
                                        <p:tgtEl>
                                          <p:spTgt spid="6">
                                            <p:txEl>
                                              <p:pRg st="0" end="0"/>
                                            </p:txEl>
                                          </p:spTgt>
                                        </p:tgtEl>
                                        <p:attrNameLst>
                                          <p:attrName>style.visibility</p:attrName>
                                        </p:attrNameLst>
                                      </p:cBhvr>
                                      <p:to>
                                        <p:strVal val="visible"/>
                                      </p:to>
                                    </p:set>
                                    <p:animEffect transition="in" filter="wipe(down)">
                                      <p:cBhvr>
                                        <p:cTn id="688" dur="580">
                                          <p:stCondLst>
                                            <p:cond delay="0"/>
                                          </p:stCondLst>
                                        </p:cTn>
                                        <p:tgtEl>
                                          <p:spTgt spid="6">
                                            <p:txEl>
                                              <p:pRg st="0" end="0"/>
                                            </p:txEl>
                                          </p:spTgt>
                                        </p:tgtEl>
                                      </p:cBhvr>
                                    </p:animEffect>
                                    <p:anim calcmode="lin" valueType="num">
                                      <p:cBhvr>
                                        <p:cTn id="68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9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9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9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9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94" dur="26">
                                          <p:stCondLst>
                                            <p:cond delay="650"/>
                                          </p:stCondLst>
                                        </p:cTn>
                                        <p:tgtEl>
                                          <p:spTgt spid="6">
                                            <p:txEl>
                                              <p:pRg st="0" end="0"/>
                                            </p:txEl>
                                          </p:spTgt>
                                        </p:tgtEl>
                                      </p:cBhvr>
                                      <p:to x="100000" y="60000"/>
                                    </p:animScale>
                                    <p:animScale>
                                      <p:cBhvr>
                                        <p:cTn id="695" dur="166" decel="50000">
                                          <p:stCondLst>
                                            <p:cond delay="676"/>
                                          </p:stCondLst>
                                        </p:cTn>
                                        <p:tgtEl>
                                          <p:spTgt spid="6">
                                            <p:txEl>
                                              <p:pRg st="0" end="0"/>
                                            </p:txEl>
                                          </p:spTgt>
                                        </p:tgtEl>
                                      </p:cBhvr>
                                      <p:to x="100000" y="100000"/>
                                    </p:animScale>
                                    <p:animScale>
                                      <p:cBhvr>
                                        <p:cTn id="696" dur="26">
                                          <p:stCondLst>
                                            <p:cond delay="1312"/>
                                          </p:stCondLst>
                                        </p:cTn>
                                        <p:tgtEl>
                                          <p:spTgt spid="6">
                                            <p:txEl>
                                              <p:pRg st="0" end="0"/>
                                            </p:txEl>
                                          </p:spTgt>
                                        </p:tgtEl>
                                      </p:cBhvr>
                                      <p:to x="100000" y="80000"/>
                                    </p:animScale>
                                    <p:animScale>
                                      <p:cBhvr>
                                        <p:cTn id="697" dur="166" decel="50000">
                                          <p:stCondLst>
                                            <p:cond delay="1338"/>
                                          </p:stCondLst>
                                        </p:cTn>
                                        <p:tgtEl>
                                          <p:spTgt spid="6">
                                            <p:txEl>
                                              <p:pRg st="0" end="0"/>
                                            </p:txEl>
                                          </p:spTgt>
                                        </p:tgtEl>
                                      </p:cBhvr>
                                      <p:to x="100000" y="100000"/>
                                    </p:animScale>
                                    <p:animScale>
                                      <p:cBhvr>
                                        <p:cTn id="698" dur="26">
                                          <p:stCondLst>
                                            <p:cond delay="1642"/>
                                          </p:stCondLst>
                                        </p:cTn>
                                        <p:tgtEl>
                                          <p:spTgt spid="6">
                                            <p:txEl>
                                              <p:pRg st="0" end="0"/>
                                            </p:txEl>
                                          </p:spTgt>
                                        </p:tgtEl>
                                      </p:cBhvr>
                                      <p:to x="100000" y="90000"/>
                                    </p:animScale>
                                    <p:animScale>
                                      <p:cBhvr>
                                        <p:cTn id="699" dur="166" decel="50000">
                                          <p:stCondLst>
                                            <p:cond delay="1668"/>
                                          </p:stCondLst>
                                        </p:cTn>
                                        <p:tgtEl>
                                          <p:spTgt spid="6">
                                            <p:txEl>
                                              <p:pRg st="0" end="0"/>
                                            </p:txEl>
                                          </p:spTgt>
                                        </p:tgtEl>
                                      </p:cBhvr>
                                      <p:to x="100000" y="100000"/>
                                    </p:animScale>
                                    <p:animScale>
                                      <p:cBhvr>
                                        <p:cTn id="700" dur="26">
                                          <p:stCondLst>
                                            <p:cond delay="1808"/>
                                          </p:stCondLst>
                                        </p:cTn>
                                        <p:tgtEl>
                                          <p:spTgt spid="6">
                                            <p:txEl>
                                              <p:pRg st="0" end="0"/>
                                            </p:txEl>
                                          </p:spTgt>
                                        </p:tgtEl>
                                      </p:cBhvr>
                                      <p:to x="100000" y="95000"/>
                                    </p:animScale>
                                    <p:animScale>
                                      <p:cBhvr>
                                        <p:cTn id="701" dur="166" decel="50000">
                                          <p:stCondLst>
                                            <p:cond delay="1834"/>
                                          </p:stCondLst>
                                        </p:cTn>
                                        <p:tgtEl>
                                          <p:spTgt spid="6">
                                            <p:txEl>
                                              <p:pRg st="0" end="0"/>
                                            </p:txEl>
                                          </p:spTgt>
                                        </p:tgtEl>
                                      </p:cBhvr>
                                      <p:to x="100000" y="100000"/>
                                    </p:animScale>
                                  </p:childTnLst>
                                </p:cTn>
                              </p:par>
                              <p:par>
                                <p:cTn id="702" presetID="26" presetClass="entr" presetSubtype="0" fill="hold" nodeType="withEffect">
                                  <p:stCondLst>
                                    <p:cond delay="0"/>
                                  </p:stCondLst>
                                  <p:childTnLst>
                                    <p:set>
                                      <p:cBhvr>
                                        <p:cTn id="703" dur="1" fill="hold">
                                          <p:stCondLst>
                                            <p:cond delay="0"/>
                                          </p:stCondLst>
                                        </p:cTn>
                                        <p:tgtEl>
                                          <p:spTgt spid="6">
                                            <p:txEl>
                                              <p:pRg st="1" end="1"/>
                                            </p:txEl>
                                          </p:spTgt>
                                        </p:tgtEl>
                                        <p:attrNameLst>
                                          <p:attrName>style.visibility</p:attrName>
                                        </p:attrNameLst>
                                      </p:cBhvr>
                                      <p:to>
                                        <p:strVal val="visible"/>
                                      </p:to>
                                    </p:set>
                                    <p:animEffect transition="in" filter="wipe(down)">
                                      <p:cBhvr>
                                        <p:cTn id="704" dur="580">
                                          <p:stCondLst>
                                            <p:cond delay="0"/>
                                          </p:stCondLst>
                                        </p:cTn>
                                        <p:tgtEl>
                                          <p:spTgt spid="6">
                                            <p:txEl>
                                              <p:pRg st="1" end="1"/>
                                            </p:txEl>
                                          </p:spTgt>
                                        </p:tgtEl>
                                      </p:cBhvr>
                                    </p:animEffect>
                                    <p:anim calcmode="lin" valueType="num">
                                      <p:cBhvr>
                                        <p:cTn id="705"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706"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707"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708"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709"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710" dur="26">
                                          <p:stCondLst>
                                            <p:cond delay="650"/>
                                          </p:stCondLst>
                                        </p:cTn>
                                        <p:tgtEl>
                                          <p:spTgt spid="6">
                                            <p:txEl>
                                              <p:pRg st="1" end="1"/>
                                            </p:txEl>
                                          </p:spTgt>
                                        </p:tgtEl>
                                      </p:cBhvr>
                                      <p:to x="100000" y="60000"/>
                                    </p:animScale>
                                    <p:animScale>
                                      <p:cBhvr>
                                        <p:cTn id="711" dur="166" decel="50000">
                                          <p:stCondLst>
                                            <p:cond delay="676"/>
                                          </p:stCondLst>
                                        </p:cTn>
                                        <p:tgtEl>
                                          <p:spTgt spid="6">
                                            <p:txEl>
                                              <p:pRg st="1" end="1"/>
                                            </p:txEl>
                                          </p:spTgt>
                                        </p:tgtEl>
                                      </p:cBhvr>
                                      <p:to x="100000" y="100000"/>
                                    </p:animScale>
                                    <p:animScale>
                                      <p:cBhvr>
                                        <p:cTn id="712" dur="26">
                                          <p:stCondLst>
                                            <p:cond delay="1312"/>
                                          </p:stCondLst>
                                        </p:cTn>
                                        <p:tgtEl>
                                          <p:spTgt spid="6">
                                            <p:txEl>
                                              <p:pRg st="1" end="1"/>
                                            </p:txEl>
                                          </p:spTgt>
                                        </p:tgtEl>
                                      </p:cBhvr>
                                      <p:to x="100000" y="80000"/>
                                    </p:animScale>
                                    <p:animScale>
                                      <p:cBhvr>
                                        <p:cTn id="713" dur="166" decel="50000">
                                          <p:stCondLst>
                                            <p:cond delay="1338"/>
                                          </p:stCondLst>
                                        </p:cTn>
                                        <p:tgtEl>
                                          <p:spTgt spid="6">
                                            <p:txEl>
                                              <p:pRg st="1" end="1"/>
                                            </p:txEl>
                                          </p:spTgt>
                                        </p:tgtEl>
                                      </p:cBhvr>
                                      <p:to x="100000" y="100000"/>
                                    </p:animScale>
                                    <p:animScale>
                                      <p:cBhvr>
                                        <p:cTn id="714" dur="26">
                                          <p:stCondLst>
                                            <p:cond delay="1642"/>
                                          </p:stCondLst>
                                        </p:cTn>
                                        <p:tgtEl>
                                          <p:spTgt spid="6">
                                            <p:txEl>
                                              <p:pRg st="1" end="1"/>
                                            </p:txEl>
                                          </p:spTgt>
                                        </p:tgtEl>
                                      </p:cBhvr>
                                      <p:to x="100000" y="90000"/>
                                    </p:animScale>
                                    <p:animScale>
                                      <p:cBhvr>
                                        <p:cTn id="715" dur="166" decel="50000">
                                          <p:stCondLst>
                                            <p:cond delay="1668"/>
                                          </p:stCondLst>
                                        </p:cTn>
                                        <p:tgtEl>
                                          <p:spTgt spid="6">
                                            <p:txEl>
                                              <p:pRg st="1" end="1"/>
                                            </p:txEl>
                                          </p:spTgt>
                                        </p:tgtEl>
                                      </p:cBhvr>
                                      <p:to x="100000" y="100000"/>
                                    </p:animScale>
                                    <p:animScale>
                                      <p:cBhvr>
                                        <p:cTn id="716" dur="26">
                                          <p:stCondLst>
                                            <p:cond delay="1808"/>
                                          </p:stCondLst>
                                        </p:cTn>
                                        <p:tgtEl>
                                          <p:spTgt spid="6">
                                            <p:txEl>
                                              <p:pRg st="1" end="1"/>
                                            </p:txEl>
                                          </p:spTgt>
                                        </p:tgtEl>
                                      </p:cBhvr>
                                      <p:to x="100000" y="95000"/>
                                    </p:animScale>
                                    <p:animScale>
                                      <p:cBhvr>
                                        <p:cTn id="717" dur="166" decel="50000">
                                          <p:stCondLst>
                                            <p:cond delay="1834"/>
                                          </p:stCondLst>
                                        </p:cTn>
                                        <p:tgtEl>
                                          <p:spTgt spid="6">
                                            <p:txEl>
                                              <p:pRg st="1" end="1"/>
                                            </p:txEl>
                                          </p:spTgt>
                                        </p:tgtEl>
                                      </p:cBhvr>
                                      <p:to x="100000" y="100000"/>
                                    </p:animScale>
                                  </p:childTnLst>
                                </p:cTn>
                              </p:par>
                              <p:par>
                                <p:cTn id="718" presetID="26" presetClass="entr" presetSubtype="0" fill="hold" nodeType="withEffect">
                                  <p:stCondLst>
                                    <p:cond delay="0"/>
                                  </p:stCondLst>
                                  <p:childTnLst>
                                    <p:set>
                                      <p:cBhvr>
                                        <p:cTn id="719" dur="1" fill="hold">
                                          <p:stCondLst>
                                            <p:cond delay="0"/>
                                          </p:stCondLst>
                                        </p:cTn>
                                        <p:tgtEl>
                                          <p:spTgt spid="6">
                                            <p:txEl>
                                              <p:pRg st="2" end="2"/>
                                            </p:txEl>
                                          </p:spTgt>
                                        </p:tgtEl>
                                        <p:attrNameLst>
                                          <p:attrName>style.visibility</p:attrName>
                                        </p:attrNameLst>
                                      </p:cBhvr>
                                      <p:to>
                                        <p:strVal val="visible"/>
                                      </p:to>
                                    </p:set>
                                    <p:animEffect transition="in" filter="wipe(down)">
                                      <p:cBhvr>
                                        <p:cTn id="720" dur="580">
                                          <p:stCondLst>
                                            <p:cond delay="0"/>
                                          </p:stCondLst>
                                        </p:cTn>
                                        <p:tgtEl>
                                          <p:spTgt spid="6">
                                            <p:txEl>
                                              <p:pRg st="2" end="2"/>
                                            </p:txEl>
                                          </p:spTgt>
                                        </p:tgtEl>
                                      </p:cBhvr>
                                    </p:animEffect>
                                    <p:anim calcmode="lin" valueType="num">
                                      <p:cBhvr>
                                        <p:cTn id="721"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722"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723"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724"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725"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726" dur="26">
                                          <p:stCondLst>
                                            <p:cond delay="650"/>
                                          </p:stCondLst>
                                        </p:cTn>
                                        <p:tgtEl>
                                          <p:spTgt spid="6">
                                            <p:txEl>
                                              <p:pRg st="2" end="2"/>
                                            </p:txEl>
                                          </p:spTgt>
                                        </p:tgtEl>
                                      </p:cBhvr>
                                      <p:to x="100000" y="60000"/>
                                    </p:animScale>
                                    <p:animScale>
                                      <p:cBhvr>
                                        <p:cTn id="727" dur="166" decel="50000">
                                          <p:stCondLst>
                                            <p:cond delay="676"/>
                                          </p:stCondLst>
                                        </p:cTn>
                                        <p:tgtEl>
                                          <p:spTgt spid="6">
                                            <p:txEl>
                                              <p:pRg st="2" end="2"/>
                                            </p:txEl>
                                          </p:spTgt>
                                        </p:tgtEl>
                                      </p:cBhvr>
                                      <p:to x="100000" y="100000"/>
                                    </p:animScale>
                                    <p:animScale>
                                      <p:cBhvr>
                                        <p:cTn id="728" dur="26">
                                          <p:stCondLst>
                                            <p:cond delay="1312"/>
                                          </p:stCondLst>
                                        </p:cTn>
                                        <p:tgtEl>
                                          <p:spTgt spid="6">
                                            <p:txEl>
                                              <p:pRg st="2" end="2"/>
                                            </p:txEl>
                                          </p:spTgt>
                                        </p:tgtEl>
                                      </p:cBhvr>
                                      <p:to x="100000" y="80000"/>
                                    </p:animScale>
                                    <p:animScale>
                                      <p:cBhvr>
                                        <p:cTn id="729" dur="166" decel="50000">
                                          <p:stCondLst>
                                            <p:cond delay="1338"/>
                                          </p:stCondLst>
                                        </p:cTn>
                                        <p:tgtEl>
                                          <p:spTgt spid="6">
                                            <p:txEl>
                                              <p:pRg st="2" end="2"/>
                                            </p:txEl>
                                          </p:spTgt>
                                        </p:tgtEl>
                                      </p:cBhvr>
                                      <p:to x="100000" y="100000"/>
                                    </p:animScale>
                                    <p:animScale>
                                      <p:cBhvr>
                                        <p:cTn id="730" dur="26">
                                          <p:stCondLst>
                                            <p:cond delay="1642"/>
                                          </p:stCondLst>
                                        </p:cTn>
                                        <p:tgtEl>
                                          <p:spTgt spid="6">
                                            <p:txEl>
                                              <p:pRg st="2" end="2"/>
                                            </p:txEl>
                                          </p:spTgt>
                                        </p:tgtEl>
                                      </p:cBhvr>
                                      <p:to x="100000" y="90000"/>
                                    </p:animScale>
                                    <p:animScale>
                                      <p:cBhvr>
                                        <p:cTn id="731" dur="166" decel="50000">
                                          <p:stCondLst>
                                            <p:cond delay="1668"/>
                                          </p:stCondLst>
                                        </p:cTn>
                                        <p:tgtEl>
                                          <p:spTgt spid="6">
                                            <p:txEl>
                                              <p:pRg st="2" end="2"/>
                                            </p:txEl>
                                          </p:spTgt>
                                        </p:tgtEl>
                                      </p:cBhvr>
                                      <p:to x="100000" y="100000"/>
                                    </p:animScale>
                                    <p:animScale>
                                      <p:cBhvr>
                                        <p:cTn id="732" dur="26">
                                          <p:stCondLst>
                                            <p:cond delay="1808"/>
                                          </p:stCondLst>
                                        </p:cTn>
                                        <p:tgtEl>
                                          <p:spTgt spid="6">
                                            <p:txEl>
                                              <p:pRg st="2" end="2"/>
                                            </p:txEl>
                                          </p:spTgt>
                                        </p:tgtEl>
                                      </p:cBhvr>
                                      <p:to x="100000" y="95000"/>
                                    </p:animScale>
                                    <p:animScale>
                                      <p:cBhvr>
                                        <p:cTn id="733" dur="166" decel="50000">
                                          <p:stCondLst>
                                            <p:cond delay="1834"/>
                                          </p:stCondLst>
                                        </p:cTn>
                                        <p:tgtEl>
                                          <p:spTgt spid="6">
                                            <p:txEl>
                                              <p:pRg st="2" end="2"/>
                                            </p:txEl>
                                          </p:spTgt>
                                        </p:tgtEl>
                                      </p:cBhvr>
                                      <p:to x="100000" y="100000"/>
                                    </p:animScale>
                                  </p:childTnLst>
                                </p:cTn>
                              </p:par>
                              <p:par>
                                <p:cTn id="734" presetID="26" presetClass="entr" presetSubtype="0" fill="hold" nodeType="withEffect">
                                  <p:stCondLst>
                                    <p:cond delay="0"/>
                                  </p:stCondLst>
                                  <p:childTnLst>
                                    <p:set>
                                      <p:cBhvr>
                                        <p:cTn id="735" dur="1" fill="hold">
                                          <p:stCondLst>
                                            <p:cond delay="0"/>
                                          </p:stCondLst>
                                        </p:cTn>
                                        <p:tgtEl>
                                          <p:spTgt spid="6">
                                            <p:txEl>
                                              <p:pRg st="3" end="3"/>
                                            </p:txEl>
                                          </p:spTgt>
                                        </p:tgtEl>
                                        <p:attrNameLst>
                                          <p:attrName>style.visibility</p:attrName>
                                        </p:attrNameLst>
                                      </p:cBhvr>
                                      <p:to>
                                        <p:strVal val="visible"/>
                                      </p:to>
                                    </p:set>
                                    <p:animEffect transition="in" filter="wipe(down)">
                                      <p:cBhvr>
                                        <p:cTn id="736" dur="580">
                                          <p:stCondLst>
                                            <p:cond delay="0"/>
                                          </p:stCondLst>
                                        </p:cTn>
                                        <p:tgtEl>
                                          <p:spTgt spid="6">
                                            <p:txEl>
                                              <p:pRg st="3" end="3"/>
                                            </p:txEl>
                                          </p:spTgt>
                                        </p:tgtEl>
                                      </p:cBhvr>
                                    </p:animEffect>
                                    <p:anim calcmode="lin" valueType="num">
                                      <p:cBhvr>
                                        <p:cTn id="737" dur="1822" tmFilter="0,0; 0.14,0.36; 0.43,0.73; 0.71,0.91; 1.0,1.0">
                                          <p:stCondLst>
                                            <p:cond delay="0"/>
                                          </p:stCondLst>
                                        </p:cTn>
                                        <p:tgtEl>
                                          <p:spTgt spid="6">
                                            <p:txEl>
                                              <p:pRg st="3" end="3"/>
                                            </p:txEl>
                                          </p:spTgt>
                                        </p:tgtEl>
                                        <p:attrNameLst>
                                          <p:attrName>ppt_x</p:attrName>
                                        </p:attrNameLst>
                                      </p:cBhvr>
                                      <p:tavLst>
                                        <p:tav tm="0">
                                          <p:val>
                                            <p:strVal val="#ppt_x-0.25"/>
                                          </p:val>
                                        </p:tav>
                                        <p:tav tm="100000">
                                          <p:val>
                                            <p:strVal val="#ppt_x"/>
                                          </p:val>
                                        </p:tav>
                                      </p:tavLst>
                                    </p:anim>
                                    <p:anim calcmode="lin" valueType="num">
                                      <p:cBhvr>
                                        <p:cTn id="738" dur="664" tmFilter="0.0,0.0; 0.25,0.07; 0.50,0.2; 0.75,0.467; 1.0,1.0">
                                          <p:stCondLst>
                                            <p:cond delay="0"/>
                                          </p:stCondLst>
                                        </p:cTn>
                                        <p:tgtEl>
                                          <p:spTgt spid="6">
                                            <p:txEl>
                                              <p:pRg st="3" end="3"/>
                                            </p:txEl>
                                          </p:spTgt>
                                        </p:tgtEl>
                                        <p:attrNameLst>
                                          <p:attrName>ppt_y</p:attrName>
                                        </p:attrNameLst>
                                      </p:cBhvr>
                                      <p:tavLst>
                                        <p:tav tm="0" fmla="#ppt_y-sin(pi*$)/3">
                                          <p:val>
                                            <p:fltVal val="0.5"/>
                                          </p:val>
                                        </p:tav>
                                        <p:tav tm="100000">
                                          <p:val>
                                            <p:fltVal val="1"/>
                                          </p:val>
                                        </p:tav>
                                      </p:tavLst>
                                    </p:anim>
                                    <p:anim calcmode="lin" valueType="num">
                                      <p:cBhvr>
                                        <p:cTn id="739" dur="664" tmFilter="0, 0; 0.125,0.2665; 0.25,0.4; 0.375,0.465; 0.5,0.5;  0.625,0.535; 0.75,0.6; 0.875,0.7335; 1,1">
                                          <p:stCondLst>
                                            <p:cond delay="664"/>
                                          </p:stCondLst>
                                        </p:cTn>
                                        <p:tgtEl>
                                          <p:spTgt spid="6">
                                            <p:txEl>
                                              <p:pRg st="3" end="3"/>
                                            </p:txEl>
                                          </p:spTgt>
                                        </p:tgtEl>
                                        <p:attrNameLst>
                                          <p:attrName>ppt_y</p:attrName>
                                        </p:attrNameLst>
                                      </p:cBhvr>
                                      <p:tavLst>
                                        <p:tav tm="0" fmla="#ppt_y-sin(pi*$)/9">
                                          <p:val>
                                            <p:fltVal val="0"/>
                                          </p:val>
                                        </p:tav>
                                        <p:tav tm="100000">
                                          <p:val>
                                            <p:fltVal val="1"/>
                                          </p:val>
                                        </p:tav>
                                      </p:tavLst>
                                    </p:anim>
                                    <p:anim calcmode="lin" valueType="num">
                                      <p:cBhvr>
                                        <p:cTn id="740" dur="332" tmFilter="0, 0; 0.125,0.2665; 0.25,0.4; 0.375,0.465; 0.5,0.5;  0.625,0.535; 0.75,0.6; 0.875,0.7335; 1,1">
                                          <p:stCondLst>
                                            <p:cond delay="1324"/>
                                          </p:stCondLst>
                                        </p:cTn>
                                        <p:tgtEl>
                                          <p:spTgt spid="6">
                                            <p:txEl>
                                              <p:pRg st="3" end="3"/>
                                            </p:txEl>
                                          </p:spTgt>
                                        </p:tgtEl>
                                        <p:attrNameLst>
                                          <p:attrName>ppt_y</p:attrName>
                                        </p:attrNameLst>
                                      </p:cBhvr>
                                      <p:tavLst>
                                        <p:tav tm="0" fmla="#ppt_y-sin(pi*$)/27">
                                          <p:val>
                                            <p:fltVal val="0"/>
                                          </p:val>
                                        </p:tav>
                                        <p:tav tm="100000">
                                          <p:val>
                                            <p:fltVal val="1"/>
                                          </p:val>
                                        </p:tav>
                                      </p:tavLst>
                                    </p:anim>
                                    <p:anim calcmode="lin" valueType="num">
                                      <p:cBhvr>
                                        <p:cTn id="741" dur="164" tmFilter="0, 0; 0.125,0.2665; 0.25,0.4; 0.375,0.465; 0.5,0.5;  0.625,0.535; 0.75,0.6; 0.875,0.7335; 1,1">
                                          <p:stCondLst>
                                            <p:cond delay="1656"/>
                                          </p:stCondLst>
                                        </p:cTn>
                                        <p:tgtEl>
                                          <p:spTgt spid="6">
                                            <p:txEl>
                                              <p:pRg st="3" end="3"/>
                                            </p:txEl>
                                          </p:spTgt>
                                        </p:tgtEl>
                                        <p:attrNameLst>
                                          <p:attrName>ppt_y</p:attrName>
                                        </p:attrNameLst>
                                      </p:cBhvr>
                                      <p:tavLst>
                                        <p:tav tm="0" fmla="#ppt_y-sin(pi*$)/81">
                                          <p:val>
                                            <p:fltVal val="0"/>
                                          </p:val>
                                        </p:tav>
                                        <p:tav tm="100000">
                                          <p:val>
                                            <p:fltVal val="1"/>
                                          </p:val>
                                        </p:tav>
                                      </p:tavLst>
                                    </p:anim>
                                    <p:animScale>
                                      <p:cBhvr>
                                        <p:cTn id="742" dur="26">
                                          <p:stCondLst>
                                            <p:cond delay="650"/>
                                          </p:stCondLst>
                                        </p:cTn>
                                        <p:tgtEl>
                                          <p:spTgt spid="6">
                                            <p:txEl>
                                              <p:pRg st="3" end="3"/>
                                            </p:txEl>
                                          </p:spTgt>
                                        </p:tgtEl>
                                      </p:cBhvr>
                                      <p:to x="100000" y="60000"/>
                                    </p:animScale>
                                    <p:animScale>
                                      <p:cBhvr>
                                        <p:cTn id="743" dur="166" decel="50000">
                                          <p:stCondLst>
                                            <p:cond delay="676"/>
                                          </p:stCondLst>
                                        </p:cTn>
                                        <p:tgtEl>
                                          <p:spTgt spid="6">
                                            <p:txEl>
                                              <p:pRg st="3" end="3"/>
                                            </p:txEl>
                                          </p:spTgt>
                                        </p:tgtEl>
                                      </p:cBhvr>
                                      <p:to x="100000" y="100000"/>
                                    </p:animScale>
                                    <p:animScale>
                                      <p:cBhvr>
                                        <p:cTn id="744" dur="26">
                                          <p:stCondLst>
                                            <p:cond delay="1312"/>
                                          </p:stCondLst>
                                        </p:cTn>
                                        <p:tgtEl>
                                          <p:spTgt spid="6">
                                            <p:txEl>
                                              <p:pRg st="3" end="3"/>
                                            </p:txEl>
                                          </p:spTgt>
                                        </p:tgtEl>
                                      </p:cBhvr>
                                      <p:to x="100000" y="80000"/>
                                    </p:animScale>
                                    <p:animScale>
                                      <p:cBhvr>
                                        <p:cTn id="745" dur="166" decel="50000">
                                          <p:stCondLst>
                                            <p:cond delay="1338"/>
                                          </p:stCondLst>
                                        </p:cTn>
                                        <p:tgtEl>
                                          <p:spTgt spid="6">
                                            <p:txEl>
                                              <p:pRg st="3" end="3"/>
                                            </p:txEl>
                                          </p:spTgt>
                                        </p:tgtEl>
                                      </p:cBhvr>
                                      <p:to x="100000" y="100000"/>
                                    </p:animScale>
                                    <p:animScale>
                                      <p:cBhvr>
                                        <p:cTn id="746" dur="26">
                                          <p:stCondLst>
                                            <p:cond delay="1642"/>
                                          </p:stCondLst>
                                        </p:cTn>
                                        <p:tgtEl>
                                          <p:spTgt spid="6">
                                            <p:txEl>
                                              <p:pRg st="3" end="3"/>
                                            </p:txEl>
                                          </p:spTgt>
                                        </p:tgtEl>
                                      </p:cBhvr>
                                      <p:to x="100000" y="90000"/>
                                    </p:animScale>
                                    <p:animScale>
                                      <p:cBhvr>
                                        <p:cTn id="747" dur="166" decel="50000">
                                          <p:stCondLst>
                                            <p:cond delay="1668"/>
                                          </p:stCondLst>
                                        </p:cTn>
                                        <p:tgtEl>
                                          <p:spTgt spid="6">
                                            <p:txEl>
                                              <p:pRg st="3" end="3"/>
                                            </p:txEl>
                                          </p:spTgt>
                                        </p:tgtEl>
                                      </p:cBhvr>
                                      <p:to x="100000" y="100000"/>
                                    </p:animScale>
                                    <p:animScale>
                                      <p:cBhvr>
                                        <p:cTn id="748" dur="26">
                                          <p:stCondLst>
                                            <p:cond delay="1808"/>
                                          </p:stCondLst>
                                        </p:cTn>
                                        <p:tgtEl>
                                          <p:spTgt spid="6">
                                            <p:txEl>
                                              <p:pRg st="3" end="3"/>
                                            </p:txEl>
                                          </p:spTgt>
                                        </p:tgtEl>
                                      </p:cBhvr>
                                      <p:to x="100000" y="95000"/>
                                    </p:animScale>
                                    <p:animScale>
                                      <p:cBhvr>
                                        <p:cTn id="749" dur="166" decel="50000">
                                          <p:stCondLst>
                                            <p:cond delay="1834"/>
                                          </p:stCondLst>
                                        </p:cTn>
                                        <p:tgtEl>
                                          <p:spTgt spid="6">
                                            <p:txEl>
                                              <p:pRg st="3" end="3"/>
                                            </p:txEl>
                                          </p:spTgt>
                                        </p:tgtEl>
                                      </p:cBhvr>
                                      <p:to x="100000" y="100000"/>
                                    </p:animScale>
                                  </p:childTnLst>
                                </p:cTn>
                              </p:par>
                              <p:par>
                                <p:cTn id="750" presetID="26" presetClass="entr" presetSubtype="0" fill="hold" nodeType="withEffect">
                                  <p:stCondLst>
                                    <p:cond delay="0"/>
                                  </p:stCondLst>
                                  <p:childTnLst>
                                    <p:set>
                                      <p:cBhvr>
                                        <p:cTn id="751" dur="1" fill="hold">
                                          <p:stCondLst>
                                            <p:cond delay="0"/>
                                          </p:stCondLst>
                                        </p:cTn>
                                        <p:tgtEl>
                                          <p:spTgt spid="6">
                                            <p:txEl>
                                              <p:pRg st="4" end="4"/>
                                            </p:txEl>
                                          </p:spTgt>
                                        </p:tgtEl>
                                        <p:attrNameLst>
                                          <p:attrName>style.visibility</p:attrName>
                                        </p:attrNameLst>
                                      </p:cBhvr>
                                      <p:to>
                                        <p:strVal val="visible"/>
                                      </p:to>
                                    </p:set>
                                    <p:animEffect transition="in" filter="wipe(down)">
                                      <p:cBhvr>
                                        <p:cTn id="752" dur="580">
                                          <p:stCondLst>
                                            <p:cond delay="0"/>
                                          </p:stCondLst>
                                        </p:cTn>
                                        <p:tgtEl>
                                          <p:spTgt spid="6">
                                            <p:txEl>
                                              <p:pRg st="4" end="4"/>
                                            </p:txEl>
                                          </p:spTgt>
                                        </p:tgtEl>
                                      </p:cBhvr>
                                    </p:animEffect>
                                    <p:anim calcmode="lin" valueType="num">
                                      <p:cBhvr>
                                        <p:cTn id="753" dur="1822"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754" dur="664"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755" dur="664" tmFilter="0, 0; 0.125,0.2665; 0.25,0.4; 0.375,0.465; 0.5,0.5;  0.625,0.535; 0.75,0.6; 0.875,0.7335; 1,1">
                                          <p:stCondLst>
                                            <p:cond delay="664"/>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756" dur="332" tmFilter="0, 0; 0.125,0.2665; 0.25,0.4; 0.375,0.465; 0.5,0.5;  0.625,0.535; 0.75,0.6; 0.875,0.7335; 1,1">
                                          <p:stCondLst>
                                            <p:cond delay="1324"/>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757" dur="164" tmFilter="0, 0; 0.125,0.2665; 0.25,0.4; 0.375,0.465; 0.5,0.5;  0.625,0.535; 0.75,0.6; 0.875,0.7335; 1,1">
                                          <p:stCondLst>
                                            <p:cond delay="1656"/>
                                          </p:stCondLst>
                                        </p:cTn>
                                        <p:tgtEl>
                                          <p:spTgt spid="6">
                                            <p:txEl>
                                              <p:pRg st="4" end="4"/>
                                            </p:txEl>
                                          </p:spTgt>
                                        </p:tgtEl>
                                        <p:attrNameLst>
                                          <p:attrName>ppt_y</p:attrName>
                                        </p:attrNameLst>
                                      </p:cBhvr>
                                      <p:tavLst>
                                        <p:tav tm="0" fmla="#ppt_y-sin(pi*$)/81">
                                          <p:val>
                                            <p:fltVal val="0"/>
                                          </p:val>
                                        </p:tav>
                                        <p:tav tm="100000">
                                          <p:val>
                                            <p:fltVal val="1"/>
                                          </p:val>
                                        </p:tav>
                                      </p:tavLst>
                                    </p:anim>
                                    <p:animScale>
                                      <p:cBhvr>
                                        <p:cTn id="758" dur="26">
                                          <p:stCondLst>
                                            <p:cond delay="650"/>
                                          </p:stCondLst>
                                        </p:cTn>
                                        <p:tgtEl>
                                          <p:spTgt spid="6">
                                            <p:txEl>
                                              <p:pRg st="4" end="4"/>
                                            </p:txEl>
                                          </p:spTgt>
                                        </p:tgtEl>
                                      </p:cBhvr>
                                      <p:to x="100000" y="60000"/>
                                    </p:animScale>
                                    <p:animScale>
                                      <p:cBhvr>
                                        <p:cTn id="759" dur="166" decel="50000">
                                          <p:stCondLst>
                                            <p:cond delay="676"/>
                                          </p:stCondLst>
                                        </p:cTn>
                                        <p:tgtEl>
                                          <p:spTgt spid="6">
                                            <p:txEl>
                                              <p:pRg st="4" end="4"/>
                                            </p:txEl>
                                          </p:spTgt>
                                        </p:tgtEl>
                                      </p:cBhvr>
                                      <p:to x="100000" y="100000"/>
                                    </p:animScale>
                                    <p:animScale>
                                      <p:cBhvr>
                                        <p:cTn id="760" dur="26">
                                          <p:stCondLst>
                                            <p:cond delay="1312"/>
                                          </p:stCondLst>
                                        </p:cTn>
                                        <p:tgtEl>
                                          <p:spTgt spid="6">
                                            <p:txEl>
                                              <p:pRg st="4" end="4"/>
                                            </p:txEl>
                                          </p:spTgt>
                                        </p:tgtEl>
                                      </p:cBhvr>
                                      <p:to x="100000" y="80000"/>
                                    </p:animScale>
                                    <p:animScale>
                                      <p:cBhvr>
                                        <p:cTn id="761" dur="166" decel="50000">
                                          <p:stCondLst>
                                            <p:cond delay="1338"/>
                                          </p:stCondLst>
                                        </p:cTn>
                                        <p:tgtEl>
                                          <p:spTgt spid="6">
                                            <p:txEl>
                                              <p:pRg st="4" end="4"/>
                                            </p:txEl>
                                          </p:spTgt>
                                        </p:tgtEl>
                                      </p:cBhvr>
                                      <p:to x="100000" y="100000"/>
                                    </p:animScale>
                                    <p:animScale>
                                      <p:cBhvr>
                                        <p:cTn id="762" dur="26">
                                          <p:stCondLst>
                                            <p:cond delay="1642"/>
                                          </p:stCondLst>
                                        </p:cTn>
                                        <p:tgtEl>
                                          <p:spTgt spid="6">
                                            <p:txEl>
                                              <p:pRg st="4" end="4"/>
                                            </p:txEl>
                                          </p:spTgt>
                                        </p:tgtEl>
                                      </p:cBhvr>
                                      <p:to x="100000" y="90000"/>
                                    </p:animScale>
                                    <p:animScale>
                                      <p:cBhvr>
                                        <p:cTn id="763" dur="166" decel="50000">
                                          <p:stCondLst>
                                            <p:cond delay="1668"/>
                                          </p:stCondLst>
                                        </p:cTn>
                                        <p:tgtEl>
                                          <p:spTgt spid="6">
                                            <p:txEl>
                                              <p:pRg st="4" end="4"/>
                                            </p:txEl>
                                          </p:spTgt>
                                        </p:tgtEl>
                                      </p:cBhvr>
                                      <p:to x="100000" y="100000"/>
                                    </p:animScale>
                                    <p:animScale>
                                      <p:cBhvr>
                                        <p:cTn id="764" dur="26">
                                          <p:stCondLst>
                                            <p:cond delay="1808"/>
                                          </p:stCondLst>
                                        </p:cTn>
                                        <p:tgtEl>
                                          <p:spTgt spid="6">
                                            <p:txEl>
                                              <p:pRg st="4" end="4"/>
                                            </p:txEl>
                                          </p:spTgt>
                                        </p:tgtEl>
                                      </p:cBhvr>
                                      <p:to x="100000" y="95000"/>
                                    </p:animScale>
                                    <p:animScale>
                                      <p:cBhvr>
                                        <p:cTn id="765" dur="166" decel="50000">
                                          <p:stCondLst>
                                            <p:cond delay="1834"/>
                                          </p:stCondLst>
                                        </p:cTn>
                                        <p:tgtEl>
                                          <p:spTgt spid="6">
                                            <p:txEl>
                                              <p:pRg st="4" end="4"/>
                                            </p:txEl>
                                          </p:spTgt>
                                        </p:tgtEl>
                                      </p:cBhvr>
                                      <p:to x="100000" y="100000"/>
                                    </p:animScale>
                                  </p:childTnLst>
                                </p:cTn>
                              </p:par>
                              <p:par>
                                <p:cTn id="766" presetID="26" presetClass="entr" presetSubtype="0" fill="hold" nodeType="withEffect">
                                  <p:stCondLst>
                                    <p:cond delay="0"/>
                                  </p:stCondLst>
                                  <p:childTnLst>
                                    <p:set>
                                      <p:cBhvr>
                                        <p:cTn id="767" dur="1" fill="hold">
                                          <p:stCondLst>
                                            <p:cond delay="0"/>
                                          </p:stCondLst>
                                        </p:cTn>
                                        <p:tgtEl>
                                          <p:spTgt spid="6">
                                            <p:txEl>
                                              <p:pRg st="5" end="5"/>
                                            </p:txEl>
                                          </p:spTgt>
                                        </p:tgtEl>
                                        <p:attrNameLst>
                                          <p:attrName>style.visibility</p:attrName>
                                        </p:attrNameLst>
                                      </p:cBhvr>
                                      <p:to>
                                        <p:strVal val="visible"/>
                                      </p:to>
                                    </p:set>
                                    <p:animEffect transition="in" filter="wipe(down)">
                                      <p:cBhvr>
                                        <p:cTn id="768" dur="580">
                                          <p:stCondLst>
                                            <p:cond delay="0"/>
                                          </p:stCondLst>
                                        </p:cTn>
                                        <p:tgtEl>
                                          <p:spTgt spid="6">
                                            <p:txEl>
                                              <p:pRg st="5" end="5"/>
                                            </p:txEl>
                                          </p:spTgt>
                                        </p:tgtEl>
                                      </p:cBhvr>
                                    </p:animEffect>
                                    <p:anim calcmode="lin" valueType="num">
                                      <p:cBhvr>
                                        <p:cTn id="769" dur="1822" tmFilter="0,0; 0.14,0.36; 0.43,0.73; 0.71,0.91; 1.0,1.0">
                                          <p:stCondLst>
                                            <p:cond delay="0"/>
                                          </p:stCondLst>
                                        </p:cTn>
                                        <p:tgtEl>
                                          <p:spTgt spid="6">
                                            <p:txEl>
                                              <p:pRg st="5" end="5"/>
                                            </p:txEl>
                                          </p:spTgt>
                                        </p:tgtEl>
                                        <p:attrNameLst>
                                          <p:attrName>ppt_x</p:attrName>
                                        </p:attrNameLst>
                                      </p:cBhvr>
                                      <p:tavLst>
                                        <p:tav tm="0">
                                          <p:val>
                                            <p:strVal val="#ppt_x-0.25"/>
                                          </p:val>
                                        </p:tav>
                                        <p:tav tm="100000">
                                          <p:val>
                                            <p:strVal val="#ppt_x"/>
                                          </p:val>
                                        </p:tav>
                                      </p:tavLst>
                                    </p:anim>
                                    <p:anim calcmode="lin" valueType="num">
                                      <p:cBhvr>
                                        <p:cTn id="770" dur="664" tmFilter="0.0,0.0; 0.25,0.07; 0.50,0.2; 0.75,0.467; 1.0,1.0">
                                          <p:stCondLst>
                                            <p:cond delay="0"/>
                                          </p:stCondLst>
                                        </p:cTn>
                                        <p:tgtEl>
                                          <p:spTgt spid="6">
                                            <p:txEl>
                                              <p:pRg st="5" end="5"/>
                                            </p:txEl>
                                          </p:spTgt>
                                        </p:tgtEl>
                                        <p:attrNameLst>
                                          <p:attrName>ppt_y</p:attrName>
                                        </p:attrNameLst>
                                      </p:cBhvr>
                                      <p:tavLst>
                                        <p:tav tm="0" fmla="#ppt_y-sin(pi*$)/3">
                                          <p:val>
                                            <p:fltVal val="0.5"/>
                                          </p:val>
                                        </p:tav>
                                        <p:tav tm="100000">
                                          <p:val>
                                            <p:fltVal val="1"/>
                                          </p:val>
                                        </p:tav>
                                      </p:tavLst>
                                    </p:anim>
                                    <p:anim calcmode="lin" valueType="num">
                                      <p:cBhvr>
                                        <p:cTn id="771" dur="664" tmFilter="0, 0; 0.125,0.2665; 0.25,0.4; 0.375,0.465; 0.5,0.5;  0.625,0.535; 0.75,0.6; 0.875,0.7335; 1,1">
                                          <p:stCondLst>
                                            <p:cond delay="664"/>
                                          </p:stCondLst>
                                        </p:cTn>
                                        <p:tgtEl>
                                          <p:spTgt spid="6">
                                            <p:txEl>
                                              <p:pRg st="5" end="5"/>
                                            </p:txEl>
                                          </p:spTgt>
                                        </p:tgtEl>
                                        <p:attrNameLst>
                                          <p:attrName>ppt_y</p:attrName>
                                        </p:attrNameLst>
                                      </p:cBhvr>
                                      <p:tavLst>
                                        <p:tav tm="0" fmla="#ppt_y-sin(pi*$)/9">
                                          <p:val>
                                            <p:fltVal val="0"/>
                                          </p:val>
                                        </p:tav>
                                        <p:tav tm="100000">
                                          <p:val>
                                            <p:fltVal val="1"/>
                                          </p:val>
                                        </p:tav>
                                      </p:tavLst>
                                    </p:anim>
                                    <p:anim calcmode="lin" valueType="num">
                                      <p:cBhvr>
                                        <p:cTn id="772" dur="332" tmFilter="0, 0; 0.125,0.2665; 0.25,0.4; 0.375,0.465; 0.5,0.5;  0.625,0.535; 0.75,0.6; 0.875,0.7335; 1,1">
                                          <p:stCondLst>
                                            <p:cond delay="1324"/>
                                          </p:stCondLst>
                                        </p:cTn>
                                        <p:tgtEl>
                                          <p:spTgt spid="6">
                                            <p:txEl>
                                              <p:pRg st="5" end="5"/>
                                            </p:txEl>
                                          </p:spTgt>
                                        </p:tgtEl>
                                        <p:attrNameLst>
                                          <p:attrName>ppt_y</p:attrName>
                                        </p:attrNameLst>
                                      </p:cBhvr>
                                      <p:tavLst>
                                        <p:tav tm="0" fmla="#ppt_y-sin(pi*$)/27">
                                          <p:val>
                                            <p:fltVal val="0"/>
                                          </p:val>
                                        </p:tav>
                                        <p:tav tm="100000">
                                          <p:val>
                                            <p:fltVal val="1"/>
                                          </p:val>
                                        </p:tav>
                                      </p:tavLst>
                                    </p:anim>
                                    <p:anim calcmode="lin" valueType="num">
                                      <p:cBhvr>
                                        <p:cTn id="773" dur="164" tmFilter="0, 0; 0.125,0.2665; 0.25,0.4; 0.375,0.465; 0.5,0.5;  0.625,0.535; 0.75,0.6; 0.875,0.7335; 1,1">
                                          <p:stCondLst>
                                            <p:cond delay="1656"/>
                                          </p:stCondLst>
                                        </p:cTn>
                                        <p:tgtEl>
                                          <p:spTgt spid="6">
                                            <p:txEl>
                                              <p:pRg st="5" end="5"/>
                                            </p:txEl>
                                          </p:spTgt>
                                        </p:tgtEl>
                                        <p:attrNameLst>
                                          <p:attrName>ppt_y</p:attrName>
                                        </p:attrNameLst>
                                      </p:cBhvr>
                                      <p:tavLst>
                                        <p:tav tm="0" fmla="#ppt_y-sin(pi*$)/81">
                                          <p:val>
                                            <p:fltVal val="0"/>
                                          </p:val>
                                        </p:tav>
                                        <p:tav tm="100000">
                                          <p:val>
                                            <p:fltVal val="1"/>
                                          </p:val>
                                        </p:tav>
                                      </p:tavLst>
                                    </p:anim>
                                    <p:animScale>
                                      <p:cBhvr>
                                        <p:cTn id="774" dur="26">
                                          <p:stCondLst>
                                            <p:cond delay="650"/>
                                          </p:stCondLst>
                                        </p:cTn>
                                        <p:tgtEl>
                                          <p:spTgt spid="6">
                                            <p:txEl>
                                              <p:pRg st="5" end="5"/>
                                            </p:txEl>
                                          </p:spTgt>
                                        </p:tgtEl>
                                      </p:cBhvr>
                                      <p:to x="100000" y="60000"/>
                                    </p:animScale>
                                    <p:animScale>
                                      <p:cBhvr>
                                        <p:cTn id="775" dur="166" decel="50000">
                                          <p:stCondLst>
                                            <p:cond delay="676"/>
                                          </p:stCondLst>
                                        </p:cTn>
                                        <p:tgtEl>
                                          <p:spTgt spid="6">
                                            <p:txEl>
                                              <p:pRg st="5" end="5"/>
                                            </p:txEl>
                                          </p:spTgt>
                                        </p:tgtEl>
                                      </p:cBhvr>
                                      <p:to x="100000" y="100000"/>
                                    </p:animScale>
                                    <p:animScale>
                                      <p:cBhvr>
                                        <p:cTn id="776" dur="26">
                                          <p:stCondLst>
                                            <p:cond delay="1312"/>
                                          </p:stCondLst>
                                        </p:cTn>
                                        <p:tgtEl>
                                          <p:spTgt spid="6">
                                            <p:txEl>
                                              <p:pRg st="5" end="5"/>
                                            </p:txEl>
                                          </p:spTgt>
                                        </p:tgtEl>
                                      </p:cBhvr>
                                      <p:to x="100000" y="80000"/>
                                    </p:animScale>
                                    <p:animScale>
                                      <p:cBhvr>
                                        <p:cTn id="777" dur="166" decel="50000">
                                          <p:stCondLst>
                                            <p:cond delay="1338"/>
                                          </p:stCondLst>
                                        </p:cTn>
                                        <p:tgtEl>
                                          <p:spTgt spid="6">
                                            <p:txEl>
                                              <p:pRg st="5" end="5"/>
                                            </p:txEl>
                                          </p:spTgt>
                                        </p:tgtEl>
                                      </p:cBhvr>
                                      <p:to x="100000" y="100000"/>
                                    </p:animScale>
                                    <p:animScale>
                                      <p:cBhvr>
                                        <p:cTn id="778" dur="26">
                                          <p:stCondLst>
                                            <p:cond delay="1642"/>
                                          </p:stCondLst>
                                        </p:cTn>
                                        <p:tgtEl>
                                          <p:spTgt spid="6">
                                            <p:txEl>
                                              <p:pRg st="5" end="5"/>
                                            </p:txEl>
                                          </p:spTgt>
                                        </p:tgtEl>
                                      </p:cBhvr>
                                      <p:to x="100000" y="90000"/>
                                    </p:animScale>
                                    <p:animScale>
                                      <p:cBhvr>
                                        <p:cTn id="779" dur="166" decel="50000">
                                          <p:stCondLst>
                                            <p:cond delay="1668"/>
                                          </p:stCondLst>
                                        </p:cTn>
                                        <p:tgtEl>
                                          <p:spTgt spid="6">
                                            <p:txEl>
                                              <p:pRg st="5" end="5"/>
                                            </p:txEl>
                                          </p:spTgt>
                                        </p:tgtEl>
                                      </p:cBhvr>
                                      <p:to x="100000" y="100000"/>
                                    </p:animScale>
                                    <p:animScale>
                                      <p:cBhvr>
                                        <p:cTn id="780" dur="26">
                                          <p:stCondLst>
                                            <p:cond delay="1808"/>
                                          </p:stCondLst>
                                        </p:cTn>
                                        <p:tgtEl>
                                          <p:spTgt spid="6">
                                            <p:txEl>
                                              <p:pRg st="5" end="5"/>
                                            </p:txEl>
                                          </p:spTgt>
                                        </p:tgtEl>
                                      </p:cBhvr>
                                      <p:to x="100000" y="95000"/>
                                    </p:animScale>
                                    <p:animScale>
                                      <p:cBhvr>
                                        <p:cTn id="781" dur="166" decel="50000">
                                          <p:stCondLst>
                                            <p:cond delay="1834"/>
                                          </p:stCondLst>
                                        </p:cTn>
                                        <p:tgtEl>
                                          <p:spTgt spid="6">
                                            <p:txEl>
                                              <p:pRg st="5" end="5"/>
                                            </p:txEl>
                                          </p:spTgt>
                                        </p:tgtEl>
                                      </p:cBhvr>
                                      <p:to x="100000" y="100000"/>
                                    </p:animScale>
                                  </p:childTnLst>
                                </p:cTn>
                              </p:par>
                              <p:par>
                                <p:cTn id="782" presetID="26" presetClass="entr" presetSubtype="0" fill="hold" nodeType="withEffect">
                                  <p:stCondLst>
                                    <p:cond delay="0"/>
                                  </p:stCondLst>
                                  <p:childTnLst>
                                    <p:set>
                                      <p:cBhvr>
                                        <p:cTn id="783" dur="1" fill="hold">
                                          <p:stCondLst>
                                            <p:cond delay="0"/>
                                          </p:stCondLst>
                                        </p:cTn>
                                        <p:tgtEl>
                                          <p:spTgt spid="6">
                                            <p:txEl>
                                              <p:pRg st="6" end="6"/>
                                            </p:txEl>
                                          </p:spTgt>
                                        </p:tgtEl>
                                        <p:attrNameLst>
                                          <p:attrName>style.visibility</p:attrName>
                                        </p:attrNameLst>
                                      </p:cBhvr>
                                      <p:to>
                                        <p:strVal val="visible"/>
                                      </p:to>
                                    </p:set>
                                    <p:animEffect transition="in" filter="wipe(down)">
                                      <p:cBhvr>
                                        <p:cTn id="784" dur="580">
                                          <p:stCondLst>
                                            <p:cond delay="0"/>
                                          </p:stCondLst>
                                        </p:cTn>
                                        <p:tgtEl>
                                          <p:spTgt spid="6">
                                            <p:txEl>
                                              <p:pRg st="6" end="6"/>
                                            </p:txEl>
                                          </p:spTgt>
                                        </p:tgtEl>
                                      </p:cBhvr>
                                    </p:animEffect>
                                    <p:anim calcmode="lin" valueType="num">
                                      <p:cBhvr>
                                        <p:cTn id="785" dur="1822" tmFilter="0,0; 0.14,0.36; 0.43,0.73; 0.71,0.91; 1.0,1.0">
                                          <p:stCondLst>
                                            <p:cond delay="0"/>
                                          </p:stCondLst>
                                        </p:cTn>
                                        <p:tgtEl>
                                          <p:spTgt spid="6">
                                            <p:txEl>
                                              <p:pRg st="6" end="6"/>
                                            </p:txEl>
                                          </p:spTgt>
                                        </p:tgtEl>
                                        <p:attrNameLst>
                                          <p:attrName>ppt_x</p:attrName>
                                        </p:attrNameLst>
                                      </p:cBhvr>
                                      <p:tavLst>
                                        <p:tav tm="0">
                                          <p:val>
                                            <p:strVal val="#ppt_x-0.25"/>
                                          </p:val>
                                        </p:tav>
                                        <p:tav tm="100000">
                                          <p:val>
                                            <p:strVal val="#ppt_x"/>
                                          </p:val>
                                        </p:tav>
                                      </p:tavLst>
                                    </p:anim>
                                    <p:anim calcmode="lin" valueType="num">
                                      <p:cBhvr>
                                        <p:cTn id="786" dur="664" tmFilter="0.0,0.0; 0.25,0.07; 0.50,0.2; 0.75,0.467; 1.0,1.0">
                                          <p:stCondLst>
                                            <p:cond delay="0"/>
                                          </p:stCondLst>
                                        </p:cTn>
                                        <p:tgtEl>
                                          <p:spTgt spid="6">
                                            <p:txEl>
                                              <p:pRg st="6" end="6"/>
                                            </p:txEl>
                                          </p:spTgt>
                                        </p:tgtEl>
                                        <p:attrNameLst>
                                          <p:attrName>ppt_y</p:attrName>
                                        </p:attrNameLst>
                                      </p:cBhvr>
                                      <p:tavLst>
                                        <p:tav tm="0" fmla="#ppt_y-sin(pi*$)/3">
                                          <p:val>
                                            <p:fltVal val="0.5"/>
                                          </p:val>
                                        </p:tav>
                                        <p:tav tm="100000">
                                          <p:val>
                                            <p:fltVal val="1"/>
                                          </p:val>
                                        </p:tav>
                                      </p:tavLst>
                                    </p:anim>
                                    <p:anim calcmode="lin" valueType="num">
                                      <p:cBhvr>
                                        <p:cTn id="787" dur="664" tmFilter="0, 0; 0.125,0.2665; 0.25,0.4; 0.375,0.465; 0.5,0.5;  0.625,0.535; 0.75,0.6; 0.875,0.7335; 1,1">
                                          <p:stCondLst>
                                            <p:cond delay="664"/>
                                          </p:stCondLst>
                                        </p:cTn>
                                        <p:tgtEl>
                                          <p:spTgt spid="6">
                                            <p:txEl>
                                              <p:pRg st="6" end="6"/>
                                            </p:txEl>
                                          </p:spTgt>
                                        </p:tgtEl>
                                        <p:attrNameLst>
                                          <p:attrName>ppt_y</p:attrName>
                                        </p:attrNameLst>
                                      </p:cBhvr>
                                      <p:tavLst>
                                        <p:tav tm="0" fmla="#ppt_y-sin(pi*$)/9">
                                          <p:val>
                                            <p:fltVal val="0"/>
                                          </p:val>
                                        </p:tav>
                                        <p:tav tm="100000">
                                          <p:val>
                                            <p:fltVal val="1"/>
                                          </p:val>
                                        </p:tav>
                                      </p:tavLst>
                                    </p:anim>
                                    <p:anim calcmode="lin" valueType="num">
                                      <p:cBhvr>
                                        <p:cTn id="788" dur="332" tmFilter="0, 0; 0.125,0.2665; 0.25,0.4; 0.375,0.465; 0.5,0.5;  0.625,0.535; 0.75,0.6; 0.875,0.7335; 1,1">
                                          <p:stCondLst>
                                            <p:cond delay="1324"/>
                                          </p:stCondLst>
                                        </p:cTn>
                                        <p:tgtEl>
                                          <p:spTgt spid="6">
                                            <p:txEl>
                                              <p:pRg st="6" end="6"/>
                                            </p:txEl>
                                          </p:spTgt>
                                        </p:tgtEl>
                                        <p:attrNameLst>
                                          <p:attrName>ppt_y</p:attrName>
                                        </p:attrNameLst>
                                      </p:cBhvr>
                                      <p:tavLst>
                                        <p:tav tm="0" fmla="#ppt_y-sin(pi*$)/27">
                                          <p:val>
                                            <p:fltVal val="0"/>
                                          </p:val>
                                        </p:tav>
                                        <p:tav tm="100000">
                                          <p:val>
                                            <p:fltVal val="1"/>
                                          </p:val>
                                        </p:tav>
                                      </p:tavLst>
                                    </p:anim>
                                    <p:anim calcmode="lin" valueType="num">
                                      <p:cBhvr>
                                        <p:cTn id="789" dur="164" tmFilter="0, 0; 0.125,0.2665; 0.25,0.4; 0.375,0.465; 0.5,0.5;  0.625,0.535; 0.75,0.6; 0.875,0.7335; 1,1">
                                          <p:stCondLst>
                                            <p:cond delay="1656"/>
                                          </p:stCondLst>
                                        </p:cTn>
                                        <p:tgtEl>
                                          <p:spTgt spid="6">
                                            <p:txEl>
                                              <p:pRg st="6" end="6"/>
                                            </p:txEl>
                                          </p:spTgt>
                                        </p:tgtEl>
                                        <p:attrNameLst>
                                          <p:attrName>ppt_y</p:attrName>
                                        </p:attrNameLst>
                                      </p:cBhvr>
                                      <p:tavLst>
                                        <p:tav tm="0" fmla="#ppt_y-sin(pi*$)/81">
                                          <p:val>
                                            <p:fltVal val="0"/>
                                          </p:val>
                                        </p:tav>
                                        <p:tav tm="100000">
                                          <p:val>
                                            <p:fltVal val="1"/>
                                          </p:val>
                                        </p:tav>
                                      </p:tavLst>
                                    </p:anim>
                                    <p:animScale>
                                      <p:cBhvr>
                                        <p:cTn id="790" dur="26">
                                          <p:stCondLst>
                                            <p:cond delay="650"/>
                                          </p:stCondLst>
                                        </p:cTn>
                                        <p:tgtEl>
                                          <p:spTgt spid="6">
                                            <p:txEl>
                                              <p:pRg st="6" end="6"/>
                                            </p:txEl>
                                          </p:spTgt>
                                        </p:tgtEl>
                                      </p:cBhvr>
                                      <p:to x="100000" y="60000"/>
                                    </p:animScale>
                                    <p:animScale>
                                      <p:cBhvr>
                                        <p:cTn id="791" dur="166" decel="50000">
                                          <p:stCondLst>
                                            <p:cond delay="676"/>
                                          </p:stCondLst>
                                        </p:cTn>
                                        <p:tgtEl>
                                          <p:spTgt spid="6">
                                            <p:txEl>
                                              <p:pRg st="6" end="6"/>
                                            </p:txEl>
                                          </p:spTgt>
                                        </p:tgtEl>
                                      </p:cBhvr>
                                      <p:to x="100000" y="100000"/>
                                    </p:animScale>
                                    <p:animScale>
                                      <p:cBhvr>
                                        <p:cTn id="792" dur="26">
                                          <p:stCondLst>
                                            <p:cond delay="1312"/>
                                          </p:stCondLst>
                                        </p:cTn>
                                        <p:tgtEl>
                                          <p:spTgt spid="6">
                                            <p:txEl>
                                              <p:pRg st="6" end="6"/>
                                            </p:txEl>
                                          </p:spTgt>
                                        </p:tgtEl>
                                      </p:cBhvr>
                                      <p:to x="100000" y="80000"/>
                                    </p:animScale>
                                    <p:animScale>
                                      <p:cBhvr>
                                        <p:cTn id="793" dur="166" decel="50000">
                                          <p:stCondLst>
                                            <p:cond delay="1338"/>
                                          </p:stCondLst>
                                        </p:cTn>
                                        <p:tgtEl>
                                          <p:spTgt spid="6">
                                            <p:txEl>
                                              <p:pRg st="6" end="6"/>
                                            </p:txEl>
                                          </p:spTgt>
                                        </p:tgtEl>
                                      </p:cBhvr>
                                      <p:to x="100000" y="100000"/>
                                    </p:animScale>
                                    <p:animScale>
                                      <p:cBhvr>
                                        <p:cTn id="794" dur="26">
                                          <p:stCondLst>
                                            <p:cond delay="1642"/>
                                          </p:stCondLst>
                                        </p:cTn>
                                        <p:tgtEl>
                                          <p:spTgt spid="6">
                                            <p:txEl>
                                              <p:pRg st="6" end="6"/>
                                            </p:txEl>
                                          </p:spTgt>
                                        </p:tgtEl>
                                      </p:cBhvr>
                                      <p:to x="100000" y="90000"/>
                                    </p:animScale>
                                    <p:animScale>
                                      <p:cBhvr>
                                        <p:cTn id="795" dur="166" decel="50000">
                                          <p:stCondLst>
                                            <p:cond delay="1668"/>
                                          </p:stCondLst>
                                        </p:cTn>
                                        <p:tgtEl>
                                          <p:spTgt spid="6">
                                            <p:txEl>
                                              <p:pRg st="6" end="6"/>
                                            </p:txEl>
                                          </p:spTgt>
                                        </p:tgtEl>
                                      </p:cBhvr>
                                      <p:to x="100000" y="100000"/>
                                    </p:animScale>
                                    <p:animScale>
                                      <p:cBhvr>
                                        <p:cTn id="796" dur="26">
                                          <p:stCondLst>
                                            <p:cond delay="1808"/>
                                          </p:stCondLst>
                                        </p:cTn>
                                        <p:tgtEl>
                                          <p:spTgt spid="6">
                                            <p:txEl>
                                              <p:pRg st="6" end="6"/>
                                            </p:txEl>
                                          </p:spTgt>
                                        </p:tgtEl>
                                      </p:cBhvr>
                                      <p:to x="100000" y="95000"/>
                                    </p:animScale>
                                    <p:animScale>
                                      <p:cBhvr>
                                        <p:cTn id="797" dur="166" decel="50000">
                                          <p:stCondLst>
                                            <p:cond delay="1834"/>
                                          </p:stCondLst>
                                        </p:cTn>
                                        <p:tgtEl>
                                          <p:spTgt spid="6">
                                            <p:txEl>
                                              <p:pRg st="6" end="6"/>
                                            </p:txEl>
                                          </p:spTgt>
                                        </p:tgtEl>
                                      </p:cBhvr>
                                      <p:to x="100000" y="100000"/>
                                    </p:animScale>
                                  </p:childTnLst>
                                </p:cTn>
                              </p:par>
                              <p:par>
                                <p:cTn id="798" presetID="26" presetClass="entr" presetSubtype="0" fill="hold" nodeType="withEffect">
                                  <p:stCondLst>
                                    <p:cond delay="0"/>
                                  </p:stCondLst>
                                  <p:childTnLst>
                                    <p:set>
                                      <p:cBhvr>
                                        <p:cTn id="799" dur="1" fill="hold">
                                          <p:stCondLst>
                                            <p:cond delay="0"/>
                                          </p:stCondLst>
                                        </p:cTn>
                                        <p:tgtEl>
                                          <p:spTgt spid="6">
                                            <p:txEl>
                                              <p:pRg st="7" end="7"/>
                                            </p:txEl>
                                          </p:spTgt>
                                        </p:tgtEl>
                                        <p:attrNameLst>
                                          <p:attrName>style.visibility</p:attrName>
                                        </p:attrNameLst>
                                      </p:cBhvr>
                                      <p:to>
                                        <p:strVal val="visible"/>
                                      </p:to>
                                    </p:set>
                                    <p:animEffect transition="in" filter="wipe(down)">
                                      <p:cBhvr>
                                        <p:cTn id="800" dur="580">
                                          <p:stCondLst>
                                            <p:cond delay="0"/>
                                          </p:stCondLst>
                                        </p:cTn>
                                        <p:tgtEl>
                                          <p:spTgt spid="6">
                                            <p:txEl>
                                              <p:pRg st="7" end="7"/>
                                            </p:txEl>
                                          </p:spTgt>
                                        </p:tgtEl>
                                      </p:cBhvr>
                                    </p:animEffect>
                                    <p:anim calcmode="lin" valueType="num">
                                      <p:cBhvr>
                                        <p:cTn id="801" dur="1822" tmFilter="0,0; 0.14,0.36; 0.43,0.73; 0.71,0.91; 1.0,1.0">
                                          <p:stCondLst>
                                            <p:cond delay="0"/>
                                          </p:stCondLst>
                                        </p:cTn>
                                        <p:tgtEl>
                                          <p:spTgt spid="6">
                                            <p:txEl>
                                              <p:pRg st="7" end="7"/>
                                            </p:txEl>
                                          </p:spTgt>
                                        </p:tgtEl>
                                        <p:attrNameLst>
                                          <p:attrName>ppt_x</p:attrName>
                                        </p:attrNameLst>
                                      </p:cBhvr>
                                      <p:tavLst>
                                        <p:tav tm="0">
                                          <p:val>
                                            <p:strVal val="#ppt_x-0.25"/>
                                          </p:val>
                                        </p:tav>
                                        <p:tav tm="100000">
                                          <p:val>
                                            <p:strVal val="#ppt_x"/>
                                          </p:val>
                                        </p:tav>
                                      </p:tavLst>
                                    </p:anim>
                                    <p:anim calcmode="lin" valueType="num">
                                      <p:cBhvr>
                                        <p:cTn id="802" dur="664" tmFilter="0.0,0.0; 0.25,0.07; 0.50,0.2; 0.75,0.467; 1.0,1.0">
                                          <p:stCondLst>
                                            <p:cond delay="0"/>
                                          </p:stCondLst>
                                        </p:cTn>
                                        <p:tgtEl>
                                          <p:spTgt spid="6">
                                            <p:txEl>
                                              <p:pRg st="7" end="7"/>
                                            </p:txEl>
                                          </p:spTgt>
                                        </p:tgtEl>
                                        <p:attrNameLst>
                                          <p:attrName>ppt_y</p:attrName>
                                        </p:attrNameLst>
                                      </p:cBhvr>
                                      <p:tavLst>
                                        <p:tav tm="0" fmla="#ppt_y-sin(pi*$)/3">
                                          <p:val>
                                            <p:fltVal val="0.5"/>
                                          </p:val>
                                        </p:tav>
                                        <p:tav tm="100000">
                                          <p:val>
                                            <p:fltVal val="1"/>
                                          </p:val>
                                        </p:tav>
                                      </p:tavLst>
                                    </p:anim>
                                    <p:anim calcmode="lin" valueType="num">
                                      <p:cBhvr>
                                        <p:cTn id="803" dur="664" tmFilter="0, 0; 0.125,0.2665; 0.25,0.4; 0.375,0.465; 0.5,0.5;  0.625,0.535; 0.75,0.6; 0.875,0.7335; 1,1">
                                          <p:stCondLst>
                                            <p:cond delay="664"/>
                                          </p:stCondLst>
                                        </p:cTn>
                                        <p:tgtEl>
                                          <p:spTgt spid="6">
                                            <p:txEl>
                                              <p:pRg st="7" end="7"/>
                                            </p:txEl>
                                          </p:spTgt>
                                        </p:tgtEl>
                                        <p:attrNameLst>
                                          <p:attrName>ppt_y</p:attrName>
                                        </p:attrNameLst>
                                      </p:cBhvr>
                                      <p:tavLst>
                                        <p:tav tm="0" fmla="#ppt_y-sin(pi*$)/9">
                                          <p:val>
                                            <p:fltVal val="0"/>
                                          </p:val>
                                        </p:tav>
                                        <p:tav tm="100000">
                                          <p:val>
                                            <p:fltVal val="1"/>
                                          </p:val>
                                        </p:tav>
                                      </p:tavLst>
                                    </p:anim>
                                    <p:anim calcmode="lin" valueType="num">
                                      <p:cBhvr>
                                        <p:cTn id="804" dur="332" tmFilter="0, 0; 0.125,0.2665; 0.25,0.4; 0.375,0.465; 0.5,0.5;  0.625,0.535; 0.75,0.6; 0.875,0.7335; 1,1">
                                          <p:stCondLst>
                                            <p:cond delay="1324"/>
                                          </p:stCondLst>
                                        </p:cTn>
                                        <p:tgtEl>
                                          <p:spTgt spid="6">
                                            <p:txEl>
                                              <p:pRg st="7" end="7"/>
                                            </p:txEl>
                                          </p:spTgt>
                                        </p:tgtEl>
                                        <p:attrNameLst>
                                          <p:attrName>ppt_y</p:attrName>
                                        </p:attrNameLst>
                                      </p:cBhvr>
                                      <p:tavLst>
                                        <p:tav tm="0" fmla="#ppt_y-sin(pi*$)/27">
                                          <p:val>
                                            <p:fltVal val="0"/>
                                          </p:val>
                                        </p:tav>
                                        <p:tav tm="100000">
                                          <p:val>
                                            <p:fltVal val="1"/>
                                          </p:val>
                                        </p:tav>
                                      </p:tavLst>
                                    </p:anim>
                                    <p:anim calcmode="lin" valueType="num">
                                      <p:cBhvr>
                                        <p:cTn id="805" dur="164" tmFilter="0, 0; 0.125,0.2665; 0.25,0.4; 0.375,0.465; 0.5,0.5;  0.625,0.535; 0.75,0.6; 0.875,0.7335; 1,1">
                                          <p:stCondLst>
                                            <p:cond delay="1656"/>
                                          </p:stCondLst>
                                        </p:cTn>
                                        <p:tgtEl>
                                          <p:spTgt spid="6">
                                            <p:txEl>
                                              <p:pRg st="7" end="7"/>
                                            </p:txEl>
                                          </p:spTgt>
                                        </p:tgtEl>
                                        <p:attrNameLst>
                                          <p:attrName>ppt_y</p:attrName>
                                        </p:attrNameLst>
                                      </p:cBhvr>
                                      <p:tavLst>
                                        <p:tav tm="0" fmla="#ppt_y-sin(pi*$)/81">
                                          <p:val>
                                            <p:fltVal val="0"/>
                                          </p:val>
                                        </p:tav>
                                        <p:tav tm="100000">
                                          <p:val>
                                            <p:fltVal val="1"/>
                                          </p:val>
                                        </p:tav>
                                      </p:tavLst>
                                    </p:anim>
                                    <p:animScale>
                                      <p:cBhvr>
                                        <p:cTn id="806" dur="26">
                                          <p:stCondLst>
                                            <p:cond delay="650"/>
                                          </p:stCondLst>
                                        </p:cTn>
                                        <p:tgtEl>
                                          <p:spTgt spid="6">
                                            <p:txEl>
                                              <p:pRg st="7" end="7"/>
                                            </p:txEl>
                                          </p:spTgt>
                                        </p:tgtEl>
                                      </p:cBhvr>
                                      <p:to x="100000" y="60000"/>
                                    </p:animScale>
                                    <p:animScale>
                                      <p:cBhvr>
                                        <p:cTn id="807" dur="166" decel="50000">
                                          <p:stCondLst>
                                            <p:cond delay="676"/>
                                          </p:stCondLst>
                                        </p:cTn>
                                        <p:tgtEl>
                                          <p:spTgt spid="6">
                                            <p:txEl>
                                              <p:pRg st="7" end="7"/>
                                            </p:txEl>
                                          </p:spTgt>
                                        </p:tgtEl>
                                      </p:cBhvr>
                                      <p:to x="100000" y="100000"/>
                                    </p:animScale>
                                    <p:animScale>
                                      <p:cBhvr>
                                        <p:cTn id="808" dur="26">
                                          <p:stCondLst>
                                            <p:cond delay="1312"/>
                                          </p:stCondLst>
                                        </p:cTn>
                                        <p:tgtEl>
                                          <p:spTgt spid="6">
                                            <p:txEl>
                                              <p:pRg st="7" end="7"/>
                                            </p:txEl>
                                          </p:spTgt>
                                        </p:tgtEl>
                                      </p:cBhvr>
                                      <p:to x="100000" y="80000"/>
                                    </p:animScale>
                                    <p:animScale>
                                      <p:cBhvr>
                                        <p:cTn id="809" dur="166" decel="50000">
                                          <p:stCondLst>
                                            <p:cond delay="1338"/>
                                          </p:stCondLst>
                                        </p:cTn>
                                        <p:tgtEl>
                                          <p:spTgt spid="6">
                                            <p:txEl>
                                              <p:pRg st="7" end="7"/>
                                            </p:txEl>
                                          </p:spTgt>
                                        </p:tgtEl>
                                      </p:cBhvr>
                                      <p:to x="100000" y="100000"/>
                                    </p:animScale>
                                    <p:animScale>
                                      <p:cBhvr>
                                        <p:cTn id="810" dur="26">
                                          <p:stCondLst>
                                            <p:cond delay="1642"/>
                                          </p:stCondLst>
                                        </p:cTn>
                                        <p:tgtEl>
                                          <p:spTgt spid="6">
                                            <p:txEl>
                                              <p:pRg st="7" end="7"/>
                                            </p:txEl>
                                          </p:spTgt>
                                        </p:tgtEl>
                                      </p:cBhvr>
                                      <p:to x="100000" y="90000"/>
                                    </p:animScale>
                                    <p:animScale>
                                      <p:cBhvr>
                                        <p:cTn id="811" dur="166" decel="50000">
                                          <p:stCondLst>
                                            <p:cond delay="1668"/>
                                          </p:stCondLst>
                                        </p:cTn>
                                        <p:tgtEl>
                                          <p:spTgt spid="6">
                                            <p:txEl>
                                              <p:pRg st="7" end="7"/>
                                            </p:txEl>
                                          </p:spTgt>
                                        </p:tgtEl>
                                      </p:cBhvr>
                                      <p:to x="100000" y="100000"/>
                                    </p:animScale>
                                    <p:animScale>
                                      <p:cBhvr>
                                        <p:cTn id="812" dur="26">
                                          <p:stCondLst>
                                            <p:cond delay="1808"/>
                                          </p:stCondLst>
                                        </p:cTn>
                                        <p:tgtEl>
                                          <p:spTgt spid="6">
                                            <p:txEl>
                                              <p:pRg st="7" end="7"/>
                                            </p:txEl>
                                          </p:spTgt>
                                        </p:tgtEl>
                                      </p:cBhvr>
                                      <p:to x="100000" y="95000"/>
                                    </p:animScale>
                                    <p:animScale>
                                      <p:cBhvr>
                                        <p:cTn id="813" dur="166" decel="50000">
                                          <p:stCondLst>
                                            <p:cond delay="1834"/>
                                          </p:stCondLst>
                                        </p:cTn>
                                        <p:tgtEl>
                                          <p:spTgt spid="6">
                                            <p:txEl>
                                              <p:pRg st="7" end="7"/>
                                            </p:txEl>
                                          </p:spTgt>
                                        </p:tgtEl>
                                      </p:cBhvr>
                                      <p:to x="100000" y="100000"/>
                                    </p:animScale>
                                  </p:childTnLst>
                                </p:cTn>
                              </p:par>
                              <p:par>
                                <p:cTn id="814" presetID="26" presetClass="entr" presetSubtype="0" fill="hold" nodeType="withEffect">
                                  <p:stCondLst>
                                    <p:cond delay="0"/>
                                  </p:stCondLst>
                                  <p:childTnLst>
                                    <p:set>
                                      <p:cBhvr>
                                        <p:cTn id="815" dur="1" fill="hold">
                                          <p:stCondLst>
                                            <p:cond delay="0"/>
                                          </p:stCondLst>
                                        </p:cTn>
                                        <p:tgtEl>
                                          <p:spTgt spid="6">
                                            <p:txEl>
                                              <p:pRg st="8" end="8"/>
                                            </p:txEl>
                                          </p:spTgt>
                                        </p:tgtEl>
                                        <p:attrNameLst>
                                          <p:attrName>style.visibility</p:attrName>
                                        </p:attrNameLst>
                                      </p:cBhvr>
                                      <p:to>
                                        <p:strVal val="visible"/>
                                      </p:to>
                                    </p:set>
                                    <p:animEffect transition="in" filter="wipe(down)">
                                      <p:cBhvr>
                                        <p:cTn id="816" dur="580">
                                          <p:stCondLst>
                                            <p:cond delay="0"/>
                                          </p:stCondLst>
                                        </p:cTn>
                                        <p:tgtEl>
                                          <p:spTgt spid="6">
                                            <p:txEl>
                                              <p:pRg st="8" end="8"/>
                                            </p:txEl>
                                          </p:spTgt>
                                        </p:tgtEl>
                                      </p:cBhvr>
                                    </p:animEffect>
                                    <p:anim calcmode="lin" valueType="num">
                                      <p:cBhvr>
                                        <p:cTn id="817" dur="1822" tmFilter="0,0; 0.14,0.36; 0.43,0.73; 0.71,0.91; 1.0,1.0">
                                          <p:stCondLst>
                                            <p:cond delay="0"/>
                                          </p:stCondLst>
                                        </p:cTn>
                                        <p:tgtEl>
                                          <p:spTgt spid="6">
                                            <p:txEl>
                                              <p:pRg st="8" end="8"/>
                                            </p:txEl>
                                          </p:spTgt>
                                        </p:tgtEl>
                                        <p:attrNameLst>
                                          <p:attrName>ppt_x</p:attrName>
                                        </p:attrNameLst>
                                      </p:cBhvr>
                                      <p:tavLst>
                                        <p:tav tm="0">
                                          <p:val>
                                            <p:strVal val="#ppt_x-0.25"/>
                                          </p:val>
                                        </p:tav>
                                        <p:tav tm="100000">
                                          <p:val>
                                            <p:strVal val="#ppt_x"/>
                                          </p:val>
                                        </p:tav>
                                      </p:tavLst>
                                    </p:anim>
                                    <p:anim calcmode="lin" valueType="num">
                                      <p:cBhvr>
                                        <p:cTn id="818" dur="664" tmFilter="0.0,0.0; 0.25,0.07; 0.50,0.2; 0.75,0.467; 1.0,1.0">
                                          <p:stCondLst>
                                            <p:cond delay="0"/>
                                          </p:stCondLst>
                                        </p:cTn>
                                        <p:tgtEl>
                                          <p:spTgt spid="6">
                                            <p:txEl>
                                              <p:pRg st="8" end="8"/>
                                            </p:txEl>
                                          </p:spTgt>
                                        </p:tgtEl>
                                        <p:attrNameLst>
                                          <p:attrName>ppt_y</p:attrName>
                                        </p:attrNameLst>
                                      </p:cBhvr>
                                      <p:tavLst>
                                        <p:tav tm="0" fmla="#ppt_y-sin(pi*$)/3">
                                          <p:val>
                                            <p:fltVal val="0.5"/>
                                          </p:val>
                                        </p:tav>
                                        <p:tav tm="100000">
                                          <p:val>
                                            <p:fltVal val="1"/>
                                          </p:val>
                                        </p:tav>
                                      </p:tavLst>
                                    </p:anim>
                                    <p:anim calcmode="lin" valueType="num">
                                      <p:cBhvr>
                                        <p:cTn id="819" dur="664" tmFilter="0, 0; 0.125,0.2665; 0.25,0.4; 0.375,0.465; 0.5,0.5;  0.625,0.535; 0.75,0.6; 0.875,0.7335; 1,1">
                                          <p:stCondLst>
                                            <p:cond delay="664"/>
                                          </p:stCondLst>
                                        </p:cTn>
                                        <p:tgtEl>
                                          <p:spTgt spid="6">
                                            <p:txEl>
                                              <p:pRg st="8" end="8"/>
                                            </p:txEl>
                                          </p:spTgt>
                                        </p:tgtEl>
                                        <p:attrNameLst>
                                          <p:attrName>ppt_y</p:attrName>
                                        </p:attrNameLst>
                                      </p:cBhvr>
                                      <p:tavLst>
                                        <p:tav tm="0" fmla="#ppt_y-sin(pi*$)/9">
                                          <p:val>
                                            <p:fltVal val="0"/>
                                          </p:val>
                                        </p:tav>
                                        <p:tav tm="100000">
                                          <p:val>
                                            <p:fltVal val="1"/>
                                          </p:val>
                                        </p:tav>
                                      </p:tavLst>
                                    </p:anim>
                                    <p:anim calcmode="lin" valueType="num">
                                      <p:cBhvr>
                                        <p:cTn id="820" dur="332" tmFilter="0, 0; 0.125,0.2665; 0.25,0.4; 0.375,0.465; 0.5,0.5;  0.625,0.535; 0.75,0.6; 0.875,0.7335; 1,1">
                                          <p:stCondLst>
                                            <p:cond delay="1324"/>
                                          </p:stCondLst>
                                        </p:cTn>
                                        <p:tgtEl>
                                          <p:spTgt spid="6">
                                            <p:txEl>
                                              <p:pRg st="8" end="8"/>
                                            </p:txEl>
                                          </p:spTgt>
                                        </p:tgtEl>
                                        <p:attrNameLst>
                                          <p:attrName>ppt_y</p:attrName>
                                        </p:attrNameLst>
                                      </p:cBhvr>
                                      <p:tavLst>
                                        <p:tav tm="0" fmla="#ppt_y-sin(pi*$)/27">
                                          <p:val>
                                            <p:fltVal val="0"/>
                                          </p:val>
                                        </p:tav>
                                        <p:tav tm="100000">
                                          <p:val>
                                            <p:fltVal val="1"/>
                                          </p:val>
                                        </p:tav>
                                      </p:tavLst>
                                    </p:anim>
                                    <p:anim calcmode="lin" valueType="num">
                                      <p:cBhvr>
                                        <p:cTn id="821" dur="164" tmFilter="0, 0; 0.125,0.2665; 0.25,0.4; 0.375,0.465; 0.5,0.5;  0.625,0.535; 0.75,0.6; 0.875,0.7335; 1,1">
                                          <p:stCondLst>
                                            <p:cond delay="1656"/>
                                          </p:stCondLst>
                                        </p:cTn>
                                        <p:tgtEl>
                                          <p:spTgt spid="6">
                                            <p:txEl>
                                              <p:pRg st="8" end="8"/>
                                            </p:txEl>
                                          </p:spTgt>
                                        </p:tgtEl>
                                        <p:attrNameLst>
                                          <p:attrName>ppt_y</p:attrName>
                                        </p:attrNameLst>
                                      </p:cBhvr>
                                      <p:tavLst>
                                        <p:tav tm="0" fmla="#ppt_y-sin(pi*$)/81">
                                          <p:val>
                                            <p:fltVal val="0"/>
                                          </p:val>
                                        </p:tav>
                                        <p:tav tm="100000">
                                          <p:val>
                                            <p:fltVal val="1"/>
                                          </p:val>
                                        </p:tav>
                                      </p:tavLst>
                                    </p:anim>
                                    <p:animScale>
                                      <p:cBhvr>
                                        <p:cTn id="822" dur="26">
                                          <p:stCondLst>
                                            <p:cond delay="650"/>
                                          </p:stCondLst>
                                        </p:cTn>
                                        <p:tgtEl>
                                          <p:spTgt spid="6">
                                            <p:txEl>
                                              <p:pRg st="8" end="8"/>
                                            </p:txEl>
                                          </p:spTgt>
                                        </p:tgtEl>
                                      </p:cBhvr>
                                      <p:to x="100000" y="60000"/>
                                    </p:animScale>
                                    <p:animScale>
                                      <p:cBhvr>
                                        <p:cTn id="823" dur="166" decel="50000">
                                          <p:stCondLst>
                                            <p:cond delay="676"/>
                                          </p:stCondLst>
                                        </p:cTn>
                                        <p:tgtEl>
                                          <p:spTgt spid="6">
                                            <p:txEl>
                                              <p:pRg st="8" end="8"/>
                                            </p:txEl>
                                          </p:spTgt>
                                        </p:tgtEl>
                                      </p:cBhvr>
                                      <p:to x="100000" y="100000"/>
                                    </p:animScale>
                                    <p:animScale>
                                      <p:cBhvr>
                                        <p:cTn id="824" dur="26">
                                          <p:stCondLst>
                                            <p:cond delay="1312"/>
                                          </p:stCondLst>
                                        </p:cTn>
                                        <p:tgtEl>
                                          <p:spTgt spid="6">
                                            <p:txEl>
                                              <p:pRg st="8" end="8"/>
                                            </p:txEl>
                                          </p:spTgt>
                                        </p:tgtEl>
                                      </p:cBhvr>
                                      <p:to x="100000" y="80000"/>
                                    </p:animScale>
                                    <p:animScale>
                                      <p:cBhvr>
                                        <p:cTn id="825" dur="166" decel="50000">
                                          <p:stCondLst>
                                            <p:cond delay="1338"/>
                                          </p:stCondLst>
                                        </p:cTn>
                                        <p:tgtEl>
                                          <p:spTgt spid="6">
                                            <p:txEl>
                                              <p:pRg st="8" end="8"/>
                                            </p:txEl>
                                          </p:spTgt>
                                        </p:tgtEl>
                                      </p:cBhvr>
                                      <p:to x="100000" y="100000"/>
                                    </p:animScale>
                                    <p:animScale>
                                      <p:cBhvr>
                                        <p:cTn id="826" dur="26">
                                          <p:stCondLst>
                                            <p:cond delay="1642"/>
                                          </p:stCondLst>
                                        </p:cTn>
                                        <p:tgtEl>
                                          <p:spTgt spid="6">
                                            <p:txEl>
                                              <p:pRg st="8" end="8"/>
                                            </p:txEl>
                                          </p:spTgt>
                                        </p:tgtEl>
                                      </p:cBhvr>
                                      <p:to x="100000" y="90000"/>
                                    </p:animScale>
                                    <p:animScale>
                                      <p:cBhvr>
                                        <p:cTn id="827" dur="166" decel="50000">
                                          <p:stCondLst>
                                            <p:cond delay="1668"/>
                                          </p:stCondLst>
                                        </p:cTn>
                                        <p:tgtEl>
                                          <p:spTgt spid="6">
                                            <p:txEl>
                                              <p:pRg st="8" end="8"/>
                                            </p:txEl>
                                          </p:spTgt>
                                        </p:tgtEl>
                                      </p:cBhvr>
                                      <p:to x="100000" y="100000"/>
                                    </p:animScale>
                                    <p:animScale>
                                      <p:cBhvr>
                                        <p:cTn id="828" dur="26">
                                          <p:stCondLst>
                                            <p:cond delay="1808"/>
                                          </p:stCondLst>
                                        </p:cTn>
                                        <p:tgtEl>
                                          <p:spTgt spid="6">
                                            <p:txEl>
                                              <p:pRg st="8" end="8"/>
                                            </p:txEl>
                                          </p:spTgt>
                                        </p:tgtEl>
                                      </p:cBhvr>
                                      <p:to x="100000" y="95000"/>
                                    </p:animScale>
                                    <p:animScale>
                                      <p:cBhvr>
                                        <p:cTn id="829" dur="166" decel="50000">
                                          <p:stCondLst>
                                            <p:cond delay="1834"/>
                                          </p:stCondLst>
                                        </p:cTn>
                                        <p:tgtEl>
                                          <p:spTgt spid="6">
                                            <p:txEl>
                                              <p:pRg st="8" end="8"/>
                                            </p:txEl>
                                          </p:spTgt>
                                        </p:tgtEl>
                                      </p:cBhvr>
                                      <p:to x="100000" y="100000"/>
                                    </p:animScale>
                                  </p:childTnLst>
                                </p:cTn>
                              </p:par>
                              <p:par>
                                <p:cTn id="830" presetID="26" presetClass="entr" presetSubtype="0" fill="hold" nodeType="withEffect">
                                  <p:stCondLst>
                                    <p:cond delay="0"/>
                                  </p:stCondLst>
                                  <p:childTnLst>
                                    <p:set>
                                      <p:cBhvr>
                                        <p:cTn id="831" dur="1" fill="hold">
                                          <p:stCondLst>
                                            <p:cond delay="0"/>
                                          </p:stCondLst>
                                        </p:cTn>
                                        <p:tgtEl>
                                          <p:spTgt spid="6">
                                            <p:txEl>
                                              <p:pRg st="9" end="9"/>
                                            </p:txEl>
                                          </p:spTgt>
                                        </p:tgtEl>
                                        <p:attrNameLst>
                                          <p:attrName>style.visibility</p:attrName>
                                        </p:attrNameLst>
                                      </p:cBhvr>
                                      <p:to>
                                        <p:strVal val="visible"/>
                                      </p:to>
                                    </p:set>
                                    <p:animEffect transition="in" filter="wipe(down)">
                                      <p:cBhvr>
                                        <p:cTn id="832" dur="580">
                                          <p:stCondLst>
                                            <p:cond delay="0"/>
                                          </p:stCondLst>
                                        </p:cTn>
                                        <p:tgtEl>
                                          <p:spTgt spid="6">
                                            <p:txEl>
                                              <p:pRg st="9" end="9"/>
                                            </p:txEl>
                                          </p:spTgt>
                                        </p:tgtEl>
                                      </p:cBhvr>
                                    </p:animEffect>
                                    <p:anim calcmode="lin" valueType="num">
                                      <p:cBhvr>
                                        <p:cTn id="833" dur="1822" tmFilter="0,0; 0.14,0.36; 0.43,0.73; 0.71,0.91; 1.0,1.0">
                                          <p:stCondLst>
                                            <p:cond delay="0"/>
                                          </p:stCondLst>
                                        </p:cTn>
                                        <p:tgtEl>
                                          <p:spTgt spid="6">
                                            <p:txEl>
                                              <p:pRg st="9" end="9"/>
                                            </p:txEl>
                                          </p:spTgt>
                                        </p:tgtEl>
                                        <p:attrNameLst>
                                          <p:attrName>ppt_x</p:attrName>
                                        </p:attrNameLst>
                                      </p:cBhvr>
                                      <p:tavLst>
                                        <p:tav tm="0">
                                          <p:val>
                                            <p:strVal val="#ppt_x-0.25"/>
                                          </p:val>
                                        </p:tav>
                                        <p:tav tm="100000">
                                          <p:val>
                                            <p:strVal val="#ppt_x"/>
                                          </p:val>
                                        </p:tav>
                                      </p:tavLst>
                                    </p:anim>
                                    <p:anim calcmode="lin" valueType="num">
                                      <p:cBhvr>
                                        <p:cTn id="834" dur="664" tmFilter="0.0,0.0; 0.25,0.07; 0.50,0.2; 0.75,0.467; 1.0,1.0">
                                          <p:stCondLst>
                                            <p:cond delay="0"/>
                                          </p:stCondLst>
                                        </p:cTn>
                                        <p:tgtEl>
                                          <p:spTgt spid="6">
                                            <p:txEl>
                                              <p:pRg st="9" end="9"/>
                                            </p:txEl>
                                          </p:spTgt>
                                        </p:tgtEl>
                                        <p:attrNameLst>
                                          <p:attrName>ppt_y</p:attrName>
                                        </p:attrNameLst>
                                      </p:cBhvr>
                                      <p:tavLst>
                                        <p:tav tm="0" fmla="#ppt_y-sin(pi*$)/3">
                                          <p:val>
                                            <p:fltVal val="0.5"/>
                                          </p:val>
                                        </p:tav>
                                        <p:tav tm="100000">
                                          <p:val>
                                            <p:fltVal val="1"/>
                                          </p:val>
                                        </p:tav>
                                      </p:tavLst>
                                    </p:anim>
                                    <p:anim calcmode="lin" valueType="num">
                                      <p:cBhvr>
                                        <p:cTn id="835" dur="664" tmFilter="0, 0; 0.125,0.2665; 0.25,0.4; 0.375,0.465; 0.5,0.5;  0.625,0.535; 0.75,0.6; 0.875,0.7335; 1,1">
                                          <p:stCondLst>
                                            <p:cond delay="664"/>
                                          </p:stCondLst>
                                        </p:cTn>
                                        <p:tgtEl>
                                          <p:spTgt spid="6">
                                            <p:txEl>
                                              <p:pRg st="9" end="9"/>
                                            </p:txEl>
                                          </p:spTgt>
                                        </p:tgtEl>
                                        <p:attrNameLst>
                                          <p:attrName>ppt_y</p:attrName>
                                        </p:attrNameLst>
                                      </p:cBhvr>
                                      <p:tavLst>
                                        <p:tav tm="0" fmla="#ppt_y-sin(pi*$)/9">
                                          <p:val>
                                            <p:fltVal val="0"/>
                                          </p:val>
                                        </p:tav>
                                        <p:tav tm="100000">
                                          <p:val>
                                            <p:fltVal val="1"/>
                                          </p:val>
                                        </p:tav>
                                      </p:tavLst>
                                    </p:anim>
                                    <p:anim calcmode="lin" valueType="num">
                                      <p:cBhvr>
                                        <p:cTn id="836" dur="332" tmFilter="0, 0; 0.125,0.2665; 0.25,0.4; 0.375,0.465; 0.5,0.5;  0.625,0.535; 0.75,0.6; 0.875,0.7335; 1,1">
                                          <p:stCondLst>
                                            <p:cond delay="1324"/>
                                          </p:stCondLst>
                                        </p:cTn>
                                        <p:tgtEl>
                                          <p:spTgt spid="6">
                                            <p:txEl>
                                              <p:pRg st="9" end="9"/>
                                            </p:txEl>
                                          </p:spTgt>
                                        </p:tgtEl>
                                        <p:attrNameLst>
                                          <p:attrName>ppt_y</p:attrName>
                                        </p:attrNameLst>
                                      </p:cBhvr>
                                      <p:tavLst>
                                        <p:tav tm="0" fmla="#ppt_y-sin(pi*$)/27">
                                          <p:val>
                                            <p:fltVal val="0"/>
                                          </p:val>
                                        </p:tav>
                                        <p:tav tm="100000">
                                          <p:val>
                                            <p:fltVal val="1"/>
                                          </p:val>
                                        </p:tav>
                                      </p:tavLst>
                                    </p:anim>
                                    <p:anim calcmode="lin" valueType="num">
                                      <p:cBhvr>
                                        <p:cTn id="837" dur="164" tmFilter="0, 0; 0.125,0.2665; 0.25,0.4; 0.375,0.465; 0.5,0.5;  0.625,0.535; 0.75,0.6; 0.875,0.7335; 1,1">
                                          <p:stCondLst>
                                            <p:cond delay="1656"/>
                                          </p:stCondLst>
                                        </p:cTn>
                                        <p:tgtEl>
                                          <p:spTgt spid="6">
                                            <p:txEl>
                                              <p:pRg st="9" end="9"/>
                                            </p:txEl>
                                          </p:spTgt>
                                        </p:tgtEl>
                                        <p:attrNameLst>
                                          <p:attrName>ppt_y</p:attrName>
                                        </p:attrNameLst>
                                      </p:cBhvr>
                                      <p:tavLst>
                                        <p:tav tm="0" fmla="#ppt_y-sin(pi*$)/81">
                                          <p:val>
                                            <p:fltVal val="0"/>
                                          </p:val>
                                        </p:tav>
                                        <p:tav tm="100000">
                                          <p:val>
                                            <p:fltVal val="1"/>
                                          </p:val>
                                        </p:tav>
                                      </p:tavLst>
                                    </p:anim>
                                    <p:animScale>
                                      <p:cBhvr>
                                        <p:cTn id="838" dur="26">
                                          <p:stCondLst>
                                            <p:cond delay="650"/>
                                          </p:stCondLst>
                                        </p:cTn>
                                        <p:tgtEl>
                                          <p:spTgt spid="6">
                                            <p:txEl>
                                              <p:pRg st="9" end="9"/>
                                            </p:txEl>
                                          </p:spTgt>
                                        </p:tgtEl>
                                      </p:cBhvr>
                                      <p:to x="100000" y="60000"/>
                                    </p:animScale>
                                    <p:animScale>
                                      <p:cBhvr>
                                        <p:cTn id="839" dur="166" decel="50000">
                                          <p:stCondLst>
                                            <p:cond delay="676"/>
                                          </p:stCondLst>
                                        </p:cTn>
                                        <p:tgtEl>
                                          <p:spTgt spid="6">
                                            <p:txEl>
                                              <p:pRg st="9" end="9"/>
                                            </p:txEl>
                                          </p:spTgt>
                                        </p:tgtEl>
                                      </p:cBhvr>
                                      <p:to x="100000" y="100000"/>
                                    </p:animScale>
                                    <p:animScale>
                                      <p:cBhvr>
                                        <p:cTn id="840" dur="26">
                                          <p:stCondLst>
                                            <p:cond delay="1312"/>
                                          </p:stCondLst>
                                        </p:cTn>
                                        <p:tgtEl>
                                          <p:spTgt spid="6">
                                            <p:txEl>
                                              <p:pRg st="9" end="9"/>
                                            </p:txEl>
                                          </p:spTgt>
                                        </p:tgtEl>
                                      </p:cBhvr>
                                      <p:to x="100000" y="80000"/>
                                    </p:animScale>
                                    <p:animScale>
                                      <p:cBhvr>
                                        <p:cTn id="841" dur="166" decel="50000">
                                          <p:stCondLst>
                                            <p:cond delay="1338"/>
                                          </p:stCondLst>
                                        </p:cTn>
                                        <p:tgtEl>
                                          <p:spTgt spid="6">
                                            <p:txEl>
                                              <p:pRg st="9" end="9"/>
                                            </p:txEl>
                                          </p:spTgt>
                                        </p:tgtEl>
                                      </p:cBhvr>
                                      <p:to x="100000" y="100000"/>
                                    </p:animScale>
                                    <p:animScale>
                                      <p:cBhvr>
                                        <p:cTn id="842" dur="26">
                                          <p:stCondLst>
                                            <p:cond delay="1642"/>
                                          </p:stCondLst>
                                        </p:cTn>
                                        <p:tgtEl>
                                          <p:spTgt spid="6">
                                            <p:txEl>
                                              <p:pRg st="9" end="9"/>
                                            </p:txEl>
                                          </p:spTgt>
                                        </p:tgtEl>
                                      </p:cBhvr>
                                      <p:to x="100000" y="90000"/>
                                    </p:animScale>
                                    <p:animScale>
                                      <p:cBhvr>
                                        <p:cTn id="843" dur="166" decel="50000">
                                          <p:stCondLst>
                                            <p:cond delay="1668"/>
                                          </p:stCondLst>
                                        </p:cTn>
                                        <p:tgtEl>
                                          <p:spTgt spid="6">
                                            <p:txEl>
                                              <p:pRg st="9" end="9"/>
                                            </p:txEl>
                                          </p:spTgt>
                                        </p:tgtEl>
                                      </p:cBhvr>
                                      <p:to x="100000" y="100000"/>
                                    </p:animScale>
                                    <p:animScale>
                                      <p:cBhvr>
                                        <p:cTn id="844" dur="26">
                                          <p:stCondLst>
                                            <p:cond delay="1808"/>
                                          </p:stCondLst>
                                        </p:cTn>
                                        <p:tgtEl>
                                          <p:spTgt spid="6">
                                            <p:txEl>
                                              <p:pRg st="9" end="9"/>
                                            </p:txEl>
                                          </p:spTgt>
                                        </p:tgtEl>
                                      </p:cBhvr>
                                      <p:to x="100000" y="95000"/>
                                    </p:animScale>
                                    <p:animScale>
                                      <p:cBhvr>
                                        <p:cTn id="845" dur="166" decel="50000">
                                          <p:stCondLst>
                                            <p:cond delay="1834"/>
                                          </p:stCondLst>
                                        </p:cTn>
                                        <p:tgtEl>
                                          <p:spTgt spid="6">
                                            <p:txEl>
                                              <p:pRg st="9" end="9"/>
                                            </p:txEl>
                                          </p:spTgt>
                                        </p:tgtEl>
                                      </p:cBhvr>
                                      <p:to x="100000" y="100000"/>
                                    </p:animScale>
                                  </p:childTnLst>
                                </p:cTn>
                              </p:par>
                              <p:par>
                                <p:cTn id="846" presetID="26" presetClass="entr" presetSubtype="0" fill="hold" nodeType="withEffect">
                                  <p:stCondLst>
                                    <p:cond delay="0"/>
                                  </p:stCondLst>
                                  <p:childTnLst>
                                    <p:set>
                                      <p:cBhvr>
                                        <p:cTn id="847" dur="1" fill="hold">
                                          <p:stCondLst>
                                            <p:cond delay="0"/>
                                          </p:stCondLst>
                                        </p:cTn>
                                        <p:tgtEl>
                                          <p:spTgt spid="6">
                                            <p:txEl>
                                              <p:pRg st="10" end="10"/>
                                            </p:txEl>
                                          </p:spTgt>
                                        </p:tgtEl>
                                        <p:attrNameLst>
                                          <p:attrName>style.visibility</p:attrName>
                                        </p:attrNameLst>
                                      </p:cBhvr>
                                      <p:to>
                                        <p:strVal val="visible"/>
                                      </p:to>
                                    </p:set>
                                    <p:animEffect transition="in" filter="wipe(down)">
                                      <p:cBhvr>
                                        <p:cTn id="848" dur="580">
                                          <p:stCondLst>
                                            <p:cond delay="0"/>
                                          </p:stCondLst>
                                        </p:cTn>
                                        <p:tgtEl>
                                          <p:spTgt spid="6">
                                            <p:txEl>
                                              <p:pRg st="10" end="10"/>
                                            </p:txEl>
                                          </p:spTgt>
                                        </p:tgtEl>
                                      </p:cBhvr>
                                    </p:animEffect>
                                    <p:anim calcmode="lin" valueType="num">
                                      <p:cBhvr>
                                        <p:cTn id="849" dur="1822" tmFilter="0,0; 0.14,0.36; 0.43,0.73; 0.71,0.91; 1.0,1.0">
                                          <p:stCondLst>
                                            <p:cond delay="0"/>
                                          </p:stCondLst>
                                        </p:cTn>
                                        <p:tgtEl>
                                          <p:spTgt spid="6">
                                            <p:txEl>
                                              <p:pRg st="10" end="10"/>
                                            </p:txEl>
                                          </p:spTgt>
                                        </p:tgtEl>
                                        <p:attrNameLst>
                                          <p:attrName>ppt_x</p:attrName>
                                        </p:attrNameLst>
                                      </p:cBhvr>
                                      <p:tavLst>
                                        <p:tav tm="0">
                                          <p:val>
                                            <p:strVal val="#ppt_x-0.25"/>
                                          </p:val>
                                        </p:tav>
                                        <p:tav tm="100000">
                                          <p:val>
                                            <p:strVal val="#ppt_x"/>
                                          </p:val>
                                        </p:tav>
                                      </p:tavLst>
                                    </p:anim>
                                    <p:anim calcmode="lin" valueType="num">
                                      <p:cBhvr>
                                        <p:cTn id="850" dur="664" tmFilter="0.0,0.0; 0.25,0.07; 0.50,0.2; 0.75,0.467; 1.0,1.0">
                                          <p:stCondLst>
                                            <p:cond delay="0"/>
                                          </p:stCondLst>
                                        </p:cTn>
                                        <p:tgtEl>
                                          <p:spTgt spid="6">
                                            <p:txEl>
                                              <p:pRg st="10" end="10"/>
                                            </p:txEl>
                                          </p:spTgt>
                                        </p:tgtEl>
                                        <p:attrNameLst>
                                          <p:attrName>ppt_y</p:attrName>
                                        </p:attrNameLst>
                                      </p:cBhvr>
                                      <p:tavLst>
                                        <p:tav tm="0" fmla="#ppt_y-sin(pi*$)/3">
                                          <p:val>
                                            <p:fltVal val="0.5"/>
                                          </p:val>
                                        </p:tav>
                                        <p:tav tm="100000">
                                          <p:val>
                                            <p:fltVal val="1"/>
                                          </p:val>
                                        </p:tav>
                                      </p:tavLst>
                                    </p:anim>
                                    <p:anim calcmode="lin" valueType="num">
                                      <p:cBhvr>
                                        <p:cTn id="851" dur="664" tmFilter="0, 0; 0.125,0.2665; 0.25,0.4; 0.375,0.465; 0.5,0.5;  0.625,0.535; 0.75,0.6; 0.875,0.7335; 1,1">
                                          <p:stCondLst>
                                            <p:cond delay="664"/>
                                          </p:stCondLst>
                                        </p:cTn>
                                        <p:tgtEl>
                                          <p:spTgt spid="6">
                                            <p:txEl>
                                              <p:pRg st="10" end="10"/>
                                            </p:txEl>
                                          </p:spTgt>
                                        </p:tgtEl>
                                        <p:attrNameLst>
                                          <p:attrName>ppt_y</p:attrName>
                                        </p:attrNameLst>
                                      </p:cBhvr>
                                      <p:tavLst>
                                        <p:tav tm="0" fmla="#ppt_y-sin(pi*$)/9">
                                          <p:val>
                                            <p:fltVal val="0"/>
                                          </p:val>
                                        </p:tav>
                                        <p:tav tm="100000">
                                          <p:val>
                                            <p:fltVal val="1"/>
                                          </p:val>
                                        </p:tav>
                                      </p:tavLst>
                                    </p:anim>
                                    <p:anim calcmode="lin" valueType="num">
                                      <p:cBhvr>
                                        <p:cTn id="852" dur="332" tmFilter="0, 0; 0.125,0.2665; 0.25,0.4; 0.375,0.465; 0.5,0.5;  0.625,0.535; 0.75,0.6; 0.875,0.7335; 1,1">
                                          <p:stCondLst>
                                            <p:cond delay="1324"/>
                                          </p:stCondLst>
                                        </p:cTn>
                                        <p:tgtEl>
                                          <p:spTgt spid="6">
                                            <p:txEl>
                                              <p:pRg st="10" end="10"/>
                                            </p:txEl>
                                          </p:spTgt>
                                        </p:tgtEl>
                                        <p:attrNameLst>
                                          <p:attrName>ppt_y</p:attrName>
                                        </p:attrNameLst>
                                      </p:cBhvr>
                                      <p:tavLst>
                                        <p:tav tm="0" fmla="#ppt_y-sin(pi*$)/27">
                                          <p:val>
                                            <p:fltVal val="0"/>
                                          </p:val>
                                        </p:tav>
                                        <p:tav tm="100000">
                                          <p:val>
                                            <p:fltVal val="1"/>
                                          </p:val>
                                        </p:tav>
                                      </p:tavLst>
                                    </p:anim>
                                    <p:anim calcmode="lin" valueType="num">
                                      <p:cBhvr>
                                        <p:cTn id="853" dur="164" tmFilter="0, 0; 0.125,0.2665; 0.25,0.4; 0.375,0.465; 0.5,0.5;  0.625,0.535; 0.75,0.6; 0.875,0.7335; 1,1">
                                          <p:stCondLst>
                                            <p:cond delay="1656"/>
                                          </p:stCondLst>
                                        </p:cTn>
                                        <p:tgtEl>
                                          <p:spTgt spid="6">
                                            <p:txEl>
                                              <p:pRg st="10" end="10"/>
                                            </p:txEl>
                                          </p:spTgt>
                                        </p:tgtEl>
                                        <p:attrNameLst>
                                          <p:attrName>ppt_y</p:attrName>
                                        </p:attrNameLst>
                                      </p:cBhvr>
                                      <p:tavLst>
                                        <p:tav tm="0" fmla="#ppt_y-sin(pi*$)/81">
                                          <p:val>
                                            <p:fltVal val="0"/>
                                          </p:val>
                                        </p:tav>
                                        <p:tav tm="100000">
                                          <p:val>
                                            <p:fltVal val="1"/>
                                          </p:val>
                                        </p:tav>
                                      </p:tavLst>
                                    </p:anim>
                                    <p:animScale>
                                      <p:cBhvr>
                                        <p:cTn id="854" dur="26">
                                          <p:stCondLst>
                                            <p:cond delay="650"/>
                                          </p:stCondLst>
                                        </p:cTn>
                                        <p:tgtEl>
                                          <p:spTgt spid="6">
                                            <p:txEl>
                                              <p:pRg st="10" end="10"/>
                                            </p:txEl>
                                          </p:spTgt>
                                        </p:tgtEl>
                                      </p:cBhvr>
                                      <p:to x="100000" y="60000"/>
                                    </p:animScale>
                                    <p:animScale>
                                      <p:cBhvr>
                                        <p:cTn id="855" dur="166" decel="50000">
                                          <p:stCondLst>
                                            <p:cond delay="676"/>
                                          </p:stCondLst>
                                        </p:cTn>
                                        <p:tgtEl>
                                          <p:spTgt spid="6">
                                            <p:txEl>
                                              <p:pRg st="10" end="10"/>
                                            </p:txEl>
                                          </p:spTgt>
                                        </p:tgtEl>
                                      </p:cBhvr>
                                      <p:to x="100000" y="100000"/>
                                    </p:animScale>
                                    <p:animScale>
                                      <p:cBhvr>
                                        <p:cTn id="856" dur="26">
                                          <p:stCondLst>
                                            <p:cond delay="1312"/>
                                          </p:stCondLst>
                                        </p:cTn>
                                        <p:tgtEl>
                                          <p:spTgt spid="6">
                                            <p:txEl>
                                              <p:pRg st="10" end="10"/>
                                            </p:txEl>
                                          </p:spTgt>
                                        </p:tgtEl>
                                      </p:cBhvr>
                                      <p:to x="100000" y="80000"/>
                                    </p:animScale>
                                    <p:animScale>
                                      <p:cBhvr>
                                        <p:cTn id="857" dur="166" decel="50000">
                                          <p:stCondLst>
                                            <p:cond delay="1338"/>
                                          </p:stCondLst>
                                        </p:cTn>
                                        <p:tgtEl>
                                          <p:spTgt spid="6">
                                            <p:txEl>
                                              <p:pRg st="10" end="10"/>
                                            </p:txEl>
                                          </p:spTgt>
                                        </p:tgtEl>
                                      </p:cBhvr>
                                      <p:to x="100000" y="100000"/>
                                    </p:animScale>
                                    <p:animScale>
                                      <p:cBhvr>
                                        <p:cTn id="858" dur="26">
                                          <p:stCondLst>
                                            <p:cond delay="1642"/>
                                          </p:stCondLst>
                                        </p:cTn>
                                        <p:tgtEl>
                                          <p:spTgt spid="6">
                                            <p:txEl>
                                              <p:pRg st="10" end="10"/>
                                            </p:txEl>
                                          </p:spTgt>
                                        </p:tgtEl>
                                      </p:cBhvr>
                                      <p:to x="100000" y="90000"/>
                                    </p:animScale>
                                    <p:animScale>
                                      <p:cBhvr>
                                        <p:cTn id="859" dur="166" decel="50000">
                                          <p:stCondLst>
                                            <p:cond delay="1668"/>
                                          </p:stCondLst>
                                        </p:cTn>
                                        <p:tgtEl>
                                          <p:spTgt spid="6">
                                            <p:txEl>
                                              <p:pRg st="10" end="10"/>
                                            </p:txEl>
                                          </p:spTgt>
                                        </p:tgtEl>
                                      </p:cBhvr>
                                      <p:to x="100000" y="100000"/>
                                    </p:animScale>
                                    <p:animScale>
                                      <p:cBhvr>
                                        <p:cTn id="860" dur="26">
                                          <p:stCondLst>
                                            <p:cond delay="1808"/>
                                          </p:stCondLst>
                                        </p:cTn>
                                        <p:tgtEl>
                                          <p:spTgt spid="6">
                                            <p:txEl>
                                              <p:pRg st="10" end="10"/>
                                            </p:txEl>
                                          </p:spTgt>
                                        </p:tgtEl>
                                      </p:cBhvr>
                                      <p:to x="100000" y="95000"/>
                                    </p:animScale>
                                    <p:animScale>
                                      <p:cBhvr>
                                        <p:cTn id="861" dur="166" decel="50000">
                                          <p:stCondLst>
                                            <p:cond delay="1834"/>
                                          </p:stCondLst>
                                        </p:cTn>
                                        <p:tgtEl>
                                          <p:spTgt spid="6">
                                            <p:txEl>
                                              <p:pRg st="10" end="10"/>
                                            </p:txEl>
                                          </p:spTgt>
                                        </p:tgtEl>
                                      </p:cBhvr>
                                      <p:to x="100000" y="100000"/>
                                    </p:animScale>
                                  </p:childTnLst>
                                </p:cTn>
                              </p:par>
                              <p:par>
                                <p:cTn id="862" presetID="26" presetClass="entr" presetSubtype="0" fill="hold" nodeType="withEffect">
                                  <p:stCondLst>
                                    <p:cond delay="0"/>
                                  </p:stCondLst>
                                  <p:childTnLst>
                                    <p:set>
                                      <p:cBhvr>
                                        <p:cTn id="863" dur="1" fill="hold">
                                          <p:stCondLst>
                                            <p:cond delay="0"/>
                                          </p:stCondLst>
                                        </p:cTn>
                                        <p:tgtEl>
                                          <p:spTgt spid="6">
                                            <p:txEl>
                                              <p:pRg st="11" end="11"/>
                                            </p:txEl>
                                          </p:spTgt>
                                        </p:tgtEl>
                                        <p:attrNameLst>
                                          <p:attrName>style.visibility</p:attrName>
                                        </p:attrNameLst>
                                      </p:cBhvr>
                                      <p:to>
                                        <p:strVal val="visible"/>
                                      </p:to>
                                    </p:set>
                                    <p:animEffect transition="in" filter="wipe(down)">
                                      <p:cBhvr>
                                        <p:cTn id="864" dur="580">
                                          <p:stCondLst>
                                            <p:cond delay="0"/>
                                          </p:stCondLst>
                                        </p:cTn>
                                        <p:tgtEl>
                                          <p:spTgt spid="6">
                                            <p:txEl>
                                              <p:pRg st="11" end="11"/>
                                            </p:txEl>
                                          </p:spTgt>
                                        </p:tgtEl>
                                      </p:cBhvr>
                                    </p:animEffect>
                                    <p:anim calcmode="lin" valueType="num">
                                      <p:cBhvr>
                                        <p:cTn id="865" dur="1822" tmFilter="0,0; 0.14,0.36; 0.43,0.73; 0.71,0.91; 1.0,1.0">
                                          <p:stCondLst>
                                            <p:cond delay="0"/>
                                          </p:stCondLst>
                                        </p:cTn>
                                        <p:tgtEl>
                                          <p:spTgt spid="6">
                                            <p:txEl>
                                              <p:pRg st="11" end="11"/>
                                            </p:txEl>
                                          </p:spTgt>
                                        </p:tgtEl>
                                        <p:attrNameLst>
                                          <p:attrName>ppt_x</p:attrName>
                                        </p:attrNameLst>
                                      </p:cBhvr>
                                      <p:tavLst>
                                        <p:tav tm="0">
                                          <p:val>
                                            <p:strVal val="#ppt_x-0.25"/>
                                          </p:val>
                                        </p:tav>
                                        <p:tav tm="100000">
                                          <p:val>
                                            <p:strVal val="#ppt_x"/>
                                          </p:val>
                                        </p:tav>
                                      </p:tavLst>
                                    </p:anim>
                                    <p:anim calcmode="lin" valueType="num">
                                      <p:cBhvr>
                                        <p:cTn id="866" dur="664" tmFilter="0.0,0.0; 0.25,0.07; 0.50,0.2; 0.75,0.467; 1.0,1.0">
                                          <p:stCondLst>
                                            <p:cond delay="0"/>
                                          </p:stCondLst>
                                        </p:cTn>
                                        <p:tgtEl>
                                          <p:spTgt spid="6">
                                            <p:txEl>
                                              <p:pRg st="11" end="11"/>
                                            </p:txEl>
                                          </p:spTgt>
                                        </p:tgtEl>
                                        <p:attrNameLst>
                                          <p:attrName>ppt_y</p:attrName>
                                        </p:attrNameLst>
                                      </p:cBhvr>
                                      <p:tavLst>
                                        <p:tav tm="0" fmla="#ppt_y-sin(pi*$)/3">
                                          <p:val>
                                            <p:fltVal val="0.5"/>
                                          </p:val>
                                        </p:tav>
                                        <p:tav tm="100000">
                                          <p:val>
                                            <p:fltVal val="1"/>
                                          </p:val>
                                        </p:tav>
                                      </p:tavLst>
                                    </p:anim>
                                    <p:anim calcmode="lin" valueType="num">
                                      <p:cBhvr>
                                        <p:cTn id="867" dur="664" tmFilter="0, 0; 0.125,0.2665; 0.25,0.4; 0.375,0.465; 0.5,0.5;  0.625,0.535; 0.75,0.6; 0.875,0.7335; 1,1">
                                          <p:stCondLst>
                                            <p:cond delay="664"/>
                                          </p:stCondLst>
                                        </p:cTn>
                                        <p:tgtEl>
                                          <p:spTgt spid="6">
                                            <p:txEl>
                                              <p:pRg st="11" end="11"/>
                                            </p:txEl>
                                          </p:spTgt>
                                        </p:tgtEl>
                                        <p:attrNameLst>
                                          <p:attrName>ppt_y</p:attrName>
                                        </p:attrNameLst>
                                      </p:cBhvr>
                                      <p:tavLst>
                                        <p:tav tm="0" fmla="#ppt_y-sin(pi*$)/9">
                                          <p:val>
                                            <p:fltVal val="0"/>
                                          </p:val>
                                        </p:tav>
                                        <p:tav tm="100000">
                                          <p:val>
                                            <p:fltVal val="1"/>
                                          </p:val>
                                        </p:tav>
                                      </p:tavLst>
                                    </p:anim>
                                    <p:anim calcmode="lin" valueType="num">
                                      <p:cBhvr>
                                        <p:cTn id="868" dur="332" tmFilter="0, 0; 0.125,0.2665; 0.25,0.4; 0.375,0.465; 0.5,0.5;  0.625,0.535; 0.75,0.6; 0.875,0.7335; 1,1">
                                          <p:stCondLst>
                                            <p:cond delay="1324"/>
                                          </p:stCondLst>
                                        </p:cTn>
                                        <p:tgtEl>
                                          <p:spTgt spid="6">
                                            <p:txEl>
                                              <p:pRg st="11" end="11"/>
                                            </p:txEl>
                                          </p:spTgt>
                                        </p:tgtEl>
                                        <p:attrNameLst>
                                          <p:attrName>ppt_y</p:attrName>
                                        </p:attrNameLst>
                                      </p:cBhvr>
                                      <p:tavLst>
                                        <p:tav tm="0" fmla="#ppt_y-sin(pi*$)/27">
                                          <p:val>
                                            <p:fltVal val="0"/>
                                          </p:val>
                                        </p:tav>
                                        <p:tav tm="100000">
                                          <p:val>
                                            <p:fltVal val="1"/>
                                          </p:val>
                                        </p:tav>
                                      </p:tavLst>
                                    </p:anim>
                                    <p:anim calcmode="lin" valueType="num">
                                      <p:cBhvr>
                                        <p:cTn id="869" dur="164" tmFilter="0, 0; 0.125,0.2665; 0.25,0.4; 0.375,0.465; 0.5,0.5;  0.625,0.535; 0.75,0.6; 0.875,0.7335; 1,1">
                                          <p:stCondLst>
                                            <p:cond delay="1656"/>
                                          </p:stCondLst>
                                        </p:cTn>
                                        <p:tgtEl>
                                          <p:spTgt spid="6">
                                            <p:txEl>
                                              <p:pRg st="11" end="11"/>
                                            </p:txEl>
                                          </p:spTgt>
                                        </p:tgtEl>
                                        <p:attrNameLst>
                                          <p:attrName>ppt_y</p:attrName>
                                        </p:attrNameLst>
                                      </p:cBhvr>
                                      <p:tavLst>
                                        <p:tav tm="0" fmla="#ppt_y-sin(pi*$)/81">
                                          <p:val>
                                            <p:fltVal val="0"/>
                                          </p:val>
                                        </p:tav>
                                        <p:tav tm="100000">
                                          <p:val>
                                            <p:fltVal val="1"/>
                                          </p:val>
                                        </p:tav>
                                      </p:tavLst>
                                    </p:anim>
                                    <p:animScale>
                                      <p:cBhvr>
                                        <p:cTn id="870" dur="26">
                                          <p:stCondLst>
                                            <p:cond delay="650"/>
                                          </p:stCondLst>
                                        </p:cTn>
                                        <p:tgtEl>
                                          <p:spTgt spid="6">
                                            <p:txEl>
                                              <p:pRg st="11" end="11"/>
                                            </p:txEl>
                                          </p:spTgt>
                                        </p:tgtEl>
                                      </p:cBhvr>
                                      <p:to x="100000" y="60000"/>
                                    </p:animScale>
                                    <p:animScale>
                                      <p:cBhvr>
                                        <p:cTn id="871" dur="166" decel="50000">
                                          <p:stCondLst>
                                            <p:cond delay="676"/>
                                          </p:stCondLst>
                                        </p:cTn>
                                        <p:tgtEl>
                                          <p:spTgt spid="6">
                                            <p:txEl>
                                              <p:pRg st="11" end="11"/>
                                            </p:txEl>
                                          </p:spTgt>
                                        </p:tgtEl>
                                      </p:cBhvr>
                                      <p:to x="100000" y="100000"/>
                                    </p:animScale>
                                    <p:animScale>
                                      <p:cBhvr>
                                        <p:cTn id="872" dur="26">
                                          <p:stCondLst>
                                            <p:cond delay="1312"/>
                                          </p:stCondLst>
                                        </p:cTn>
                                        <p:tgtEl>
                                          <p:spTgt spid="6">
                                            <p:txEl>
                                              <p:pRg st="11" end="11"/>
                                            </p:txEl>
                                          </p:spTgt>
                                        </p:tgtEl>
                                      </p:cBhvr>
                                      <p:to x="100000" y="80000"/>
                                    </p:animScale>
                                    <p:animScale>
                                      <p:cBhvr>
                                        <p:cTn id="873" dur="166" decel="50000">
                                          <p:stCondLst>
                                            <p:cond delay="1338"/>
                                          </p:stCondLst>
                                        </p:cTn>
                                        <p:tgtEl>
                                          <p:spTgt spid="6">
                                            <p:txEl>
                                              <p:pRg st="11" end="11"/>
                                            </p:txEl>
                                          </p:spTgt>
                                        </p:tgtEl>
                                      </p:cBhvr>
                                      <p:to x="100000" y="100000"/>
                                    </p:animScale>
                                    <p:animScale>
                                      <p:cBhvr>
                                        <p:cTn id="874" dur="26">
                                          <p:stCondLst>
                                            <p:cond delay="1642"/>
                                          </p:stCondLst>
                                        </p:cTn>
                                        <p:tgtEl>
                                          <p:spTgt spid="6">
                                            <p:txEl>
                                              <p:pRg st="11" end="11"/>
                                            </p:txEl>
                                          </p:spTgt>
                                        </p:tgtEl>
                                      </p:cBhvr>
                                      <p:to x="100000" y="90000"/>
                                    </p:animScale>
                                    <p:animScale>
                                      <p:cBhvr>
                                        <p:cTn id="875" dur="166" decel="50000">
                                          <p:stCondLst>
                                            <p:cond delay="1668"/>
                                          </p:stCondLst>
                                        </p:cTn>
                                        <p:tgtEl>
                                          <p:spTgt spid="6">
                                            <p:txEl>
                                              <p:pRg st="11" end="11"/>
                                            </p:txEl>
                                          </p:spTgt>
                                        </p:tgtEl>
                                      </p:cBhvr>
                                      <p:to x="100000" y="100000"/>
                                    </p:animScale>
                                    <p:animScale>
                                      <p:cBhvr>
                                        <p:cTn id="876" dur="26">
                                          <p:stCondLst>
                                            <p:cond delay="1808"/>
                                          </p:stCondLst>
                                        </p:cTn>
                                        <p:tgtEl>
                                          <p:spTgt spid="6">
                                            <p:txEl>
                                              <p:pRg st="11" end="11"/>
                                            </p:txEl>
                                          </p:spTgt>
                                        </p:tgtEl>
                                      </p:cBhvr>
                                      <p:to x="100000" y="95000"/>
                                    </p:animScale>
                                    <p:animScale>
                                      <p:cBhvr>
                                        <p:cTn id="877" dur="166" decel="50000">
                                          <p:stCondLst>
                                            <p:cond delay="1834"/>
                                          </p:stCondLst>
                                        </p:cTn>
                                        <p:tgtEl>
                                          <p:spTgt spid="6">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Retrospect</Template>
  <TotalTime>157</TotalTime>
  <Words>819</Words>
  <Application>Microsoft Office PowerPoint</Application>
  <PresentationFormat>On-screen Show (4:3)</PresentationFormat>
  <Paragraphs>92</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Bahnschrift SemiBold</vt:lpstr>
      <vt:lpstr>Corbel</vt:lpstr>
      <vt:lpstr>Franklin Gothic Book</vt:lpstr>
      <vt:lpstr>Times New Roman</vt:lpstr>
      <vt:lpstr>Wingdings 2</vt:lpstr>
      <vt:lpstr>Technic</vt:lpstr>
      <vt:lpstr>Parallax</vt:lpstr>
      <vt:lpstr>Snakes and ladders</vt:lpstr>
      <vt:lpstr>Abstract</vt:lpstr>
      <vt:lpstr>Introduction</vt:lpstr>
      <vt:lpstr>Mathematical Analysis</vt:lpstr>
      <vt:lpstr>Conclusion</vt:lpstr>
      <vt:lpstr>Future Work</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Snakes and ladders</dc:title>
  <dc:creator>Moamen Nasser</dc:creator>
  <cp:lastModifiedBy> </cp:lastModifiedBy>
  <cp:revision>15</cp:revision>
  <dcterms:created xsi:type="dcterms:W3CDTF">2019-11-22T13:40:54Z</dcterms:created>
  <dcterms:modified xsi:type="dcterms:W3CDTF">2019-11-22T16:24:58Z</dcterms:modified>
</cp:coreProperties>
</file>