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2" r:id="rId9"/>
    <p:sldId id="264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46678" y="4954385"/>
            <a:ext cx="7315200" cy="11892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ffortless</a:t>
            </a:r>
          </a:p>
          <a:p>
            <a:pPr marL="0" indent="0" algn="ctr">
              <a:buNone/>
            </a:pPr>
            <a:r>
              <a:rPr lang="en-GB" sz="2900" dirty="0">
                <a:solidFill>
                  <a:schemeClr val="bg1"/>
                </a:solidFill>
              </a:rPr>
              <a:t>Your gate to a healthy lifestyle</a:t>
            </a:r>
            <a:endParaRPr lang="en-US" sz="29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2446679" y="1201830"/>
            <a:ext cx="7315199" cy="33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1430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Partners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989381"/>
            <a:ext cx="7315200" cy="4879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6032" y="2143124"/>
            <a:ext cx="2834640" cy="367304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Gyms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Vodafone cash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Visa 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Streams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256739"/>
              </p:ext>
            </p:extLst>
          </p:nvPr>
        </p:nvGraphicFramePr>
        <p:xfrm>
          <a:off x="4238625" y="1809748"/>
          <a:ext cx="6781800" cy="3324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087">
                  <a:extLst>
                    <a:ext uri="{9D8B030D-6E8A-4147-A177-3AD203B41FA5}">
                      <a16:colId xmlns:a16="http://schemas.microsoft.com/office/drawing/2014/main" val="2755856369"/>
                    </a:ext>
                  </a:extLst>
                </a:gridCol>
                <a:gridCol w="1695087">
                  <a:extLst>
                    <a:ext uri="{9D8B030D-6E8A-4147-A177-3AD203B41FA5}">
                      <a16:colId xmlns:a16="http://schemas.microsoft.com/office/drawing/2014/main" val="4055284956"/>
                    </a:ext>
                  </a:extLst>
                </a:gridCol>
                <a:gridCol w="1695813">
                  <a:extLst>
                    <a:ext uri="{9D8B030D-6E8A-4147-A177-3AD203B41FA5}">
                      <a16:colId xmlns:a16="http://schemas.microsoft.com/office/drawing/2014/main" val="2944541161"/>
                    </a:ext>
                  </a:extLst>
                </a:gridCol>
                <a:gridCol w="1695813">
                  <a:extLst>
                    <a:ext uri="{9D8B030D-6E8A-4147-A177-3AD203B41FA5}">
                      <a16:colId xmlns:a16="http://schemas.microsoft.com/office/drawing/2014/main" val="2642235773"/>
                    </a:ext>
                  </a:extLst>
                </a:gridCol>
              </a:tblGrid>
              <a:tr h="838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YEARS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COSTS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REVENUE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NET PROFIT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660661"/>
                  </a:ext>
                </a:extLst>
              </a:tr>
              <a:tr h="838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436,000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502,000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66,000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85525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433,750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630,000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196,250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110446"/>
                  </a:ext>
                </a:extLst>
              </a:tr>
              <a:tr h="838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869,750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1132,000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cumin Variable Concept Semibol" panose="020B0304020202020204" pitchFamily="34" charset="0"/>
                        </a:rPr>
                        <a:t>262,250</a:t>
                      </a:r>
                      <a:endParaRPr lang="en-US" sz="16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56541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6032" y="2286000"/>
            <a:ext cx="2834640" cy="3530166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Downloading app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Selling online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Monthly subscription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partners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723900" y="1384173"/>
            <a:ext cx="7556373" cy="749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 PITCH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38225" y="2543175"/>
            <a:ext cx="7586540" cy="3441521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We </a:t>
            </a:r>
            <a:r>
              <a:rPr lang="en-GB" sz="2000" dirty="0">
                <a:solidFill>
                  <a:schemeClr val="bg1"/>
                </a:solidFill>
              </a:rPr>
              <a:t>are planning to establish an application that is specialized in making healthy meals.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unique thing about our company is that it will Customized meals based on customers' </a:t>
            </a:r>
            <a:r>
              <a:rPr lang="en-GB" sz="2000" dirty="0" smtClean="0">
                <a:solidFill>
                  <a:schemeClr val="bg1"/>
                </a:solidFill>
              </a:rPr>
              <a:t>need.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We see this project as important and successful as taking care of health has become a necessity, especially after the Corona </a:t>
            </a:r>
            <a:r>
              <a:rPr lang="en-GB" sz="2000" dirty="0" smtClean="0">
                <a:solidFill>
                  <a:schemeClr val="bg1"/>
                </a:solidFill>
              </a:rPr>
              <a:t>pandemic.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it will achieve 30% profit during the first two </a:t>
            </a:r>
            <a:r>
              <a:rPr lang="en-GB" sz="2000" dirty="0" smtClean="0">
                <a:solidFill>
                  <a:schemeClr val="bg1"/>
                </a:solidFill>
              </a:rPr>
              <a:t>years.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6383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Activities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868363"/>
            <a:ext cx="7724775" cy="512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6032" y="2238375"/>
            <a:ext cx="2834640" cy="3577791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Healthy cooked meals</a:t>
            </a:r>
            <a:endParaRPr lang="ar-EG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Shopping section for ingredients </a:t>
            </a:r>
            <a:endParaRPr lang="ar-EG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Consultancy sessions with our nutritionist </a:t>
            </a:r>
            <a:endParaRPr lang="ar-EG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Nutrition courses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39065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Segments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441704"/>
            <a:ext cx="7315200" cy="3974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6032" y="2295525"/>
            <a:ext cx="2834640" cy="352064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/>
                </a:solidFill>
              </a:rPr>
              <a:t>  </a:t>
            </a:r>
            <a:r>
              <a:rPr lang="en-GB" sz="2000" dirty="0" smtClean="0">
                <a:solidFill>
                  <a:schemeClr val="bg1"/>
                </a:solidFill>
              </a:rPr>
              <a:t>Class 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Youth from 25 to </a:t>
            </a:r>
            <a:r>
              <a:rPr lang="en-GB" sz="2000" dirty="0" smtClean="0">
                <a:solidFill>
                  <a:schemeClr val="bg1"/>
                </a:solidFill>
              </a:rPr>
              <a:t>40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Athletes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people </a:t>
            </a:r>
            <a:r>
              <a:rPr lang="en-GB" sz="2000" dirty="0">
                <a:solidFill>
                  <a:schemeClr val="bg1"/>
                </a:solidFill>
              </a:rPr>
              <a:t>who aim for a healthy </a:t>
            </a:r>
            <a:r>
              <a:rPr lang="en-GB" sz="2000" dirty="0" smtClean="0">
                <a:solidFill>
                  <a:schemeClr val="bg1"/>
                </a:solidFill>
              </a:rPr>
              <a:t>lifestyle </a:t>
            </a:r>
            <a:r>
              <a:rPr lang="en-GB" sz="2000" dirty="0">
                <a:solidFill>
                  <a:schemeClr val="bg1"/>
                </a:solidFill>
              </a:rPr>
              <a:t/>
            </a:r>
            <a:br>
              <a:rPr lang="en-GB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1"/>
            <a:ext cx="2834640" cy="10953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Proposition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300162"/>
            <a:ext cx="4629150" cy="397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56032" y="2400301"/>
            <a:ext cx="2834640" cy="341586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Customized meals based on their </a:t>
            </a:r>
            <a:r>
              <a:rPr lang="en-GB" sz="2000" dirty="0" smtClean="0">
                <a:solidFill>
                  <a:schemeClr val="bg1"/>
                </a:solidFill>
              </a:rPr>
              <a:t>need</a:t>
            </a:r>
            <a:endParaRPr lang="ar-EG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Inclusive everything relevant to healthy lifestyle in-terms of nutrition</a:t>
            </a:r>
            <a:endParaRPr lang="ar-EG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Pay cash or visa</a:t>
            </a:r>
            <a:endParaRPr lang="ar-EG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Discount on monthly subscriptions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13" y="611188"/>
            <a:ext cx="3421062" cy="512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90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5620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27" y="1371345"/>
            <a:ext cx="4237910" cy="3383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56032" y="2428875"/>
            <a:ext cx="2834640" cy="338729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Application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Booths </a:t>
            </a:r>
            <a:r>
              <a:rPr lang="en-GB" sz="2000" dirty="0">
                <a:solidFill>
                  <a:schemeClr val="bg1"/>
                </a:solidFill>
              </a:rPr>
              <a:t>at the </a:t>
            </a:r>
            <a:r>
              <a:rPr lang="en-GB" sz="2000" dirty="0" smtClean="0">
                <a:solidFill>
                  <a:schemeClr val="bg1"/>
                </a:solidFill>
              </a:rPr>
              <a:t>gyms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Athletic Events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Shipping </a:t>
            </a:r>
            <a:r>
              <a:rPr lang="en-US" sz="2000" dirty="0">
                <a:solidFill>
                  <a:schemeClr val="bg1"/>
                </a:solidFill>
              </a:rPr>
              <a:t>companies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39" y="752216"/>
            <a:ext cx="3666888" cy="539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72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371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Relationships</a:t>
            </a:r>
            <a:b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868363"/>
            <a:ext cx="7572375" cy="512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6032" y="2514600"/>
            <a:ext cx="2834640" cy="332783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Social media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Contacts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Adjustment section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Offer &amp; </a:t>
            </a:r>
            <a:r>
              <a:rPr lang="en-US" sz="2000" dirty="0" smtClean="0">
                <a:solidFill>
                  <a:schemeClr val="bg1"/>
                </a:solidFill>
              </a:rPr>
              <a:t>Discounts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Follow up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666875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Resources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92" y="121031"/>
            <a:ext cx="4652433" cy="3489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6032" y="2314575"/>
            <a:ext cx="2834640" cy="350159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Ingredients </a:t>
            </a:r>
            <a:r>
              <a:rPr lang="ar-EG" sz="1800" dirty="0" smtClean="0">
                <a:solidFill>
                  <a:schemeClr val="bg1"/>
                </a:solidFill>
              </a:rPr>
              <a:t>)</a:t>
            </a:r>
            <a:r>
              <a:rPr lang="en-US" sz="1800" dirty="0" smtClean="0">
                <a:solidFill>
                  <a:schemeClr val="bg1"/>
                </a:solidFill>
              </a:rPr>
              <a:t>Suppliers)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Stockroom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Office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team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Kitchen</a:t>
            </a:r>
            <a:endParaRPr lang="ar-EG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Nutrition specialists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chefs</a:t>
            </a:r>
            <a:endParaRPr lang="ar-EG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87" y="3672078"/>
            <a:ext cx="4447947" cy="3017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8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Structure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616" y="3211513"/>
            <a:ext cx="1764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864434"/>
              </p:ext>
            </p:extLst>
          </p:nvPr>
        </p:nvGraphicFramePr>
        <p:xfrm>
          <a:off x="4275038" y="2648838"/>
          <a:ext cx="6629401" cy="343578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90652">
                  <a:extLst>
                    <a:ext uri="{9D8B030D-6E8A-4147-A177-3AD203B41FA5}">
                      <a16:colId xmlns:a16="http://schemas.microsoft.com/office/drawing/2014/main" val="1975440023"/>
                    </a:ext>
                  </a:extLst>
                </a:gridCol>
                <a:gridCol w="1393093">
                  <a:extLst>
                    <a:ext uri="{9D8B030D-6E8A-4147-A177-3AD203B41FA5}">
                      <a16:colId xmlns:a16="http://schemas.microsoft.com/office/drawing/2014/main" val="409859946"/>
                    </a:ext>
                  </a:extLst>
                </a:gridCol>
                <a:gridCol w="1937776">
                  <a:extLst>
                    <a:ext uri="{9D8B030D-6E8A-4147-A177-3AD203B41FA5}">
                      <a16:colId xmlns:a16="http://schemas.microsoft.com/office/drawing/2014/main" val="1498670493"/>
                    </a:ext>
                  </a:extLst>
                </a:gridCol>
                <a:gridCol w="1907880">
                  <a:extLst>
                    <a:ext uri="{9D8B030D-6E8A-4147-A177-3AD203B41FA5}">
                      <a16:colId xmlns:a16="http://schemas.microsoft.com/office/drawing/2014/main" val="243607565"/>
                    </a:ext>
                  </a:extLst>
                </a:gridCol>
              </a:tblGrid>
              <a:tr h="23673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OPERATIONAL COSTS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COSTS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COSTS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2412290"/>
                  </a:ext>
                </a:extLst>
              </a:tr>
              <a:tr h="236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FIXED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MONTHLY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ANNUALLY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5142066"/>
                  </a:ext>
                </a:extLst>
              </a:tr>
              <a:tr h="34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5155469"/>
                  </a:ext>
                </a:extLst>
              </a:tr>
              <a:tr h="34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Salaries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4,000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+mn-ea"/>
                          <a:cs typeface="+mn-cs"/>
                        </a:rPr>
                        <a:t>52,000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5276238"/>
                  </a:ext>
                </a:extLst>
              </a:tr>
              <a:tr h="360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Ingredients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15,000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+mn-ea"/>
                          <a:cs typeface="+mn-cs"/>
                        </a:rPr>
                        <a:t>180,000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1652324"/>
                  </a:ext>
                </a:extLst>
              </a:tr>
              <a:tr h="34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Rentals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8,500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102,000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530416"/>
                  </a:ext>
                </a:extLst>
              </a:tr>
              <a:tr h="34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7753496"/>
                  </a:ext>
                </a:extLst>
              </a:tr>
              <a:tr h="34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Shipping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+mn-ea"/>
                          <a:cs typeface="+mn-cs"/>
                        </a:rPr>
                        <a:t>2,500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+mn-ea"/>
                          <a:cs typeface="+mn-cs"/>
                        </a:rPr>
                        <a:t>30,000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807921"/>
                  </a:ext>
                </a:extLst>
              </a:tr>
              <a:tr h="34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Others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</a:rPr>
                        <a:t>3,000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+mn-ea"/>
                          <a:cs typeface="+mn-cs"/>
                        </a:rPr>
                        <a:t>36,000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6656758"/>
                  </a:ext>
                </a:extLst>
              </a:tr>
              <a:tr h="34432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+mn-ea"/>
                          <a:cs typeface="+mn-cs"/>
                        </a:rPr>
                        <a:t>33,000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Acumin Variable Concept Semibol" panose="020B0304020202020204" pitchFamily="34" charset="0"/>
                          <a:ea typeface="+mn-ea"/>
                          <a:cs typeface="+mn-cs"/>
                        </a:rPr>
                        <a:t>400,000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357888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54246"/>
              </p:ext>
            </p:extLst>
          </p:nvPr>
        </p:nvGraphicFramePr>
        <p:xfrm>
          <a:off x="5695951" y="487757"/>
          <a:ext cx="3429000" cy="2073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008">
                  <a:extLst>
                    <a:ext uri="{9D8B030D-6E8A-4147-A177-3AD203B41FA5}">
                      <a16:colId xmlns:a16="http://schemas.microsoft.com/office/drawing/2014/main" val="3533465319"/>
                    </a:ext>
                  </a:extLst>
                </a:gridCol>
                <a:gridCol w="1764992">
                  <a:extLst>
                    <a:ext uri="{9D8B030D-6E8A-4147-A177-3AD203B41FA5}">
                      <a16:colId xmlns:a16="http://schemas.microsoft.com/office/drawing/2014/main" val="2774880779"/>
                    </a:ext>
                  </a:extLst>
                </a:gridCol>
              </a:tblGrid>
              <a:tr h="358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START-UP COSTS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COSTS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099836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It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cumin Variable Concept Semibol" panose="020B0304020202020204" pitchFamily="34" charset="0"/>
                        </a:rPr>
                        <a:t>24,000</a:t>
                      </a:r>
                      <a:endParaRPr lang="en-US" sz="11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00815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Equipment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cumin Variable Concept Semibol" panose="020B0304020202020204" pitchFamily="34" charset="0"/>
                        </a:rPr>
                        <a:t>12,000</a:t>
                      </a:r>
                      <a:endParaRPr lang="en-US" sz="11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85485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cumin Variable Concept Semibol" panose="020B0304020202020204" pitchFamily="34" charset="0"/>
                        </a:rPr>
                        <a:t>36,000</a:t>
                      </a:r>
                      <a:endParaRPr lang="en-US" sz="1100" dirty="0">
                        <a:effectLst/>
                        <a:latin typeface="Acumin Variable Concept Semibol" panose="020B03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26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671</TotalTime>
  <Words>271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Acumin Variable Concept Semibol</vt:lpstr>
      <vt:lpstr>Arial</vt:lpstr>
      <vt:lpstr>Calibri</vt:lpstr>
      <vt:lpstr>Corbel</vt:lpstr>
      <vt:lpstr>Tahoma</vt:lpstr>
      <vt:lpstr>Wingdings 2</vt:lpstr>
      <vt:lpstr>Frame</vt:lpstr>
      <vt:lpstr>PowerPoint Presentation</vt:lpstr>
      <vt:lpstr>ELEVATOR PITCH</vt:lpstr>
      <vt:lpstr>Key Activities  </vt:lpstr>
      <vt:lpstr>Customer Segments  </vt:lpstr>
      <vt:lpstr>Value Proposition </vt:lpstr>
      <vt:lpstr>Channels  </vt:lpstr>
      <vt:lpstr>Customer Relationships </vt:lpstr>
      <vt:lpstr>Key Resources  </vt:lpstr>
      <vt:lpstr>Cost Structure </vt:lpstr>
      <vt:lpstr>Key Partners </vt:lpstr>
      <vt:lpstr>Revenue Streams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</dc:creator>
  <cp:lastModifiedBy>hossam</cp:lastModifiedBy>
  <cp:revision>33</cp:revision>
  <dcterms:created xsi:type="dcterms:W3CDTF">2022-03-16T18:05:41Z</dcterms:created>
  <dcterms:modified xsi:type="dcterms:W3CDTF">2022-03-17T15:41:30Z</dcterms:modified>
</cp:coreProperties>
</file>