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5"/>
    <a:srgbClr val="21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1DE1F-706C-4EE9-B4CD-FBED17E1BD48}" v="50" dt="2024-04-19T21:33:2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amena-samir-12b2a61b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company/mentorne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amenaSamir/Gaming-Data/blob/main/SQLQuery1.sq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adgets on a desk">
            <a:extLst>
              <a:ext uri="{FF2B5EF4-FFF2-40B4-BE49-F238E27FC236}">
                <a16:creationId xmlns:a16="http://schemas.microsoft.com/office/drawing/2014/main" id="{A0D0A7EC-83F0-34FD-C198-FF29A8CB9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56" b="2004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FA8A0-7C13-4513-6FF8-F7F7A3256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Gaming Analysis 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D6A9-6E12-A721-4EDA-4CAC4D4DD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Internship Project by </a:t>
            </a:r>
            <a:r>
              <a:rPr lang="en-US">
                <a:solidFill>
                  <a:srgbClr val="FFFFFF"/>
                </a:solidFill>
                <a:hlinkClick r:id="rId3"/>
              </a:rPr>
              <a:t>Moamena Samir</a:t>
            </a:r>
            <a:r>
              <a:rPr lang="en-US">
                <a:solidFill>
                  <a:srgbClr val="FFFFFF"/>
                </a:solidFill>
              </a:rPr>
              <a:t> with </a:t>
            </a:r>
            <a:r>
              <a:rPr lang="en-US">
                <a:solidFill>
                  <a:srgbClr val="FFFFFF"/>
                </a:solidFill>
                <a:hlinkClick r:id="rId4"/>
              </a:rPr>
              <a:t>Mentorness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Batch – MIP-DA-06</a:t>
            </a:r>
          </a:p>
        </p:txBody>
      </p:sp>
    </p:spTree>
    <p:extLst>
      <p:ext uri="{BB962C8B-B14F-4D97-AF65-F5344CB8AC3E}">
        <p14:creationId xmlns:p14="http://schemas.microsoft.com/office/powerpoint/2010/main" val="34545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C8607B-5B8B-98EF-66D7-00407161C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586375"/>
            <a:ext cx="3505504" cy="4991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Extract `P_ID`, `</a:t>
            </a:r>
            <a:r>
              <a:rPr lang="en-US" b="1" dirty="0" err="1"/>
              <a:t>Dev_ID</a:t>
            </a:r>
            <a:r>
              <a:rPr lang="en-US" b="1" dirty="0"/>
              <a:t>`, `</a:t>
            </a:r>
            <a:r>
              <a:rPr lang="en-US" b="1" dirty="0" err="1"/>
              <a:t>PName</a:t>
            </a:r>
            <a:r>
              <a:rPr lang="en-US" b="1" dirty="0"/>
              <a:t>`, and `</a:t>
            </a:r>
            <a:r>
              <a:rPr lang="en-US" b="1" dirty="0" err="1"/>
              <a:t>Difficulty_level</a:t>
            </a:r>
            <a:r>
              <a:rPr lang="en-US" b="1" dirty="0"/>
              <a:t>` of all players at Level 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47301" y="3720882"/>
            <a:ext cx="3956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Inner Join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combine records from two tables whenever there are matching values in a field common to both tables.</a:t>
            </a:r>
          </a:p>
        </p:txBody>
      </p:sp>
    </p:spTree>
    <p:extLst>
      <p:ext uri="{BB962C8B-B14F-4D97-AF65-F5344CB8AC3E}">
        <p14:creationId xmlns:p14="http://schemas.microsoft.com/office/powerpoint/2010/main" val="2445547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2) Find `Level1_code`wise average `</a:t>
            </a:r>
            <a:r>
              <a:rPr lang="en-US" b="1" dirty="0" err="1"/>
              <a:t>Kill_Count</a:t>
            </a:r>
            <a:r>
              <a:rPr lang="en-US" b="1" dirty="0"/>
              <a:t>` where `</a:t>
            </a:r>
            <a:r>
              <a:rPr lang="en-US" b="1" dirty="0" err="1"/>
              <a:t>lives_earned</a:t>
            </a:r>
            <a:r>
              <a:rPr lang="en-US" b="1" dirty="0"/>
              <a:t>` is 2, and at least 3 stages are crossed.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54147" y="4066772"/>
            <a:ext cx="395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Group By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Causes the rows of the items table to be collected into groups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244EF2-23D3-C76B-642D-51AA9C94A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5" y="1570460"/>
            <a:ext cx="3163849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6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3) Find the total number of stages crossed at each difficulty level for Level 2 with players</a:t>
            </a:r>
          </a:p>
          <a:p>
            <a:r>
              <a:rPr lang="en-US" b="1" dirty="0"/>
              <a:t>using `</a:t>
            </a:r>
            <a:r>
              <a:rPr lang="en-US" b="1" dirty="0" err="1"/>
              <a:t>zm_series</a:t>
            </a:r>
            <a:r>
              <a:rPr lang="en-US" b="1" dirty="0"/>
              <a:t>` devices. Arrange the result in decreasing order of the total number of</a:t>
            </a:r>
          </a:p>
          <a:p>
            <a:r>
              <a:rPr lang="en-US" b="1" dirty="0"/>
              <a:t>stages crossed.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559421" y="4186228"/>
            <a:ext cx="395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Group By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Causes the rows of the items table to be collected into groups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316955-4233-08D2-CCEF-88584ECC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9" y="1500251"/>
            <a:ext cx="3317064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35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4) Extract `P_ID` and the total number of unique dates for those players who have played</a:t>
            </a:r>
          </a:p>
          <a:p>
            <a:r>
              <a:rPr lang="en-US" b="1" dirty="0"/>
              <a:t>games on multiple days.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75142" y="3827227"/>
            <a:ext cx="3956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Having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It is used to filter records that one or more columns have grouped.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HAVING clause is used instead of the WHERE clause with aggregate functions.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79879F0-85D3-9FCD-77B0-AD7405BAA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21" y="1570018"/>
            <a:ext cx="3457979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85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5) Find `P_ID` and </a:t>
            </a:r>
            <a:r>
              <a:rPr lang="en-US" b="1" dirty="0" err="1"/>
              <a:t>levelwise</a:t>
            </a:r>
            <a:r>
              <a:rPr lang="en-US" b="1" dirty="0"/>
              <a:t> sum of `</a:t>
            </a:r>
            <a:r>
              <a:rPr lang="en-US" b="1" dirty="0" err="1"/>
              <a:t>kill_counts</a:t>
            </a:r>
            <a:r>
              <a:rPr lang="en-US" b="1" dirty="0"/>
              <a:t>` where `</a:t>
            </a:r>
            <a:r>
              <a:rPr lang="en-US" b="1" dirty="0" err="1"/>
              <a:t>kill_count</a:t>
            </a:r>
            <a:r>
              <a:rPr lang="en-US" b="1" dirty="0"/>
              <a:t>` is greater than the average kill count for Medium difficulty.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75142" y="3827227"/>
            <a:ext cx="3956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nested query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Nested queries are a way to perform complex queries by embedding one query within another.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outer query can apply some conditions on the results of the inner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BA312-1C73-147A-57A8-267461DD6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1" y="1604312"/>
            <a:ext cx="5175777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6) Find `Level` and its corresponding `</a:t>
            </a:r>
            <a:r>
              <a:rPr lang="en-US" b="1" dirty="0" err="1"/>
              <a:t>Level_code`wise</a:t>
            </a:r>
            <a:r>
              <a:rPr lang="en-US" b="1" dirty="0"/>
              <a:t> sum of lives earned, excluding Level 0.  Arrange in ascending order of level.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75142" y="3827227"/>
            <a:ext cx="3956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Coalesce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return non-null values in a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530B5-6B3E-E385-4D0B-8CB41FC6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12" y="1500251"/>
            <a:ext cx="3175360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9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7) Find the top 3 scores based on each `</a:t>
            </a:r>
            <a:r>
              <a:rPr lang="en-US" b="1" dirty="0" err="1"/>
              <a:t>Dev_ID</a:t>
            </a:r>
            <a:r>
              <a:rPr lang="en-US" b="1" dirty="0"/>
              <a:t>` and rank them in increasing order using `</a:t>
            </a:r>
            <a:r>
              <a:rPr lang="en-US" b="1" dirty="0" err="1"/>
              <a:t>Row_Number</a:t>
            </a:r>
            <a:r>
              <a:rPr lang="en-US" b="1" dirty="0"/>
              <a:t>`. Display the difficulty as well.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75142" y="3827227"/>
            <a:ext cx="3956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Row Number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assigns a unique sequential number to each row in the result set of a query.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A454A-820C-26DF-6BAB-7176497E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14" y="1606318"/>
            <a:ext cx="4475486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2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8) Find the `</a:t>
            </a:r>
            <a:r>
              <a:rPr lang="en-US" b="1" dirty="0" err="1"/>
              <a:t>first_login</a:t>
            </a:r>
            <a:r>
              <a:rPr lang="en-US" b="1" dirty="0"/>
              <a:t>` datetime for each device</a:t>
            </a:r>
            <a:r>
              <a:rPr lang="ar-EG" b="1" dirty="0"/>
              <a:t> </a:t>
            </a:r>
            <a:r>
              <a:rPr lang="en-US" b="1" dirty="0"/>
              <a:t>ID.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75142" y="3827227"/>
            <a:ext cx="395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  <a:endParaRPr lang="ar-EG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Minimum function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returns the smallest value of the selected column.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3FAB2-3DB7-BD47-195D-411ABBE3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92" y="1681163"/>
            <a:ext cx="3559895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0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9) Find the top 5 scores based on each difficulty level and rank them in increasing order</a:t>
            </a:r>
          </a:p>
          <a:p>
            <a:r>
              <a:rPr lang="en-US" b="1" dirty="0"/>
              <a:t>using `Rank`. Display `</a:t>
            </a:r>
            <a:r>
              <a:rPr lang="en-US" b="1" dirty="0" err="1"/>
              <a:t>Dev_ID</a:t>
            </a:r>
            <a:r>
              <a:rPr lang="en-US" b="1" dirty="0"/>
              <a:t>` as well.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75142" y="3827227"/>
            <a:ext cx="395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  <a:endParaRPr lang="ar-EG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Rank Function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gives each row a rank according to a specific ordering.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EC022-4EB9-DAA0-7BE2-2AE170AAD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65" y="1500251"/>
            <a:ext cx="4155948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4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9" y="1968759"/>
            <a:ext cx="535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10) Find the device ID that is first logged in (based on `</a:t>
            </a:r>
            <a:r>
              <a:rPr lang="en-US" b="1" dirty="0" err="1"/>
              <a:t>start_datetime</a:t>
            </a:r>
            <a:r>
              <a:rPr lang="en-US" b="1" dirty="0"/>
              <a:t>`) for each player (`P_ID`). Output should contain player ID, device ID, and first login datetime.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75142" y="3827227"/>
            <a:ext cx="395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  <a:endParaRPr lang="ar-EG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Minimum Function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returns the smallest value of the selected column.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BFA13-F75C-5436-C485-834037212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84" y="1565565"/>
            <a:ext cx="3414899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8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72BDF9-31B6-BBE9-9B50-48BD420A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E27159-F19B-12EF-427B-FB72B93D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About the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Dataset Description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Import the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Prepare and Modify the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Analysis SQL Problem Statement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What I learn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25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8" y="1968759"/>
            <a:ext cx="544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11) For each player and date, determine how many `</a:t>
            </a:r>
            <a:r>
              <a:rPr lang="en-US" b="1" dirty="0" err="1"/>
              <a:t>kill_counts</a:t>
            </a:r>
            <a:r>
              <a:rPr lang="en-US" b="1" dirty="0"/>
              <a:t>` were played by the player so far.</a:t>
            </a:r>
          </a:p>
          <a:p>
            <a:r>
              <a:rPr lang="en-US" b="1" dirty="0"/>
              <a:t>a) Using window functions</a:t>
            </a:r>
          </a:p>
          <a:p>
            <a:r>
              <a:rPr lang="en-US" b="1" dirty="0"/>
              <a:t>b) Without window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07527" y="3371841"/>
            <a:ext cx="3956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  <a:endParaRPr lang="ar-EG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Cast functions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window functions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CAST: A SQL function that converts data from one datatype to another.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Window functions are SQL operations that perform a calculation across a set of rows that are related to the current row.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94F1B-0049-6416-64E6-44051281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87" y="1500251"/>
            <a:ext cx="5491844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6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8" y="1968759"/>
            <a:ext cx="544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12) Find the cumulative sum of stages crossed over `</a:t>
            </a:r>
            <a:r>
              <a:rPr lang="en-US" b="1" dirty="0" err="1"/>
              <a:t>start_datetime</a:t>
            </a:r>
            <a:r>
              <a:rPr lang="en-US" b="1" dirty="0"/>
              <a:t>` for each `P_ID`, excluding the most recent `</a:t>
            </a:r>
            <a:r>
              <a:rPr lang="en-US" b="1" dirty="0" err="1"/>
              <a:t>start_datetime</a:t>
            </a:r>
            <a:r>
              <a:rPr lang="en-US" b="1" dirty="0"/>
              <a:t>`.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54180" y="3199541"/>
            <a:ext cx="3956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Window functions</a:t>
            </a:r>
          </a:p>
          <a:p>
            <a:endParaRPr lang="en-US" dirty="0"/>
          </a:p>
          <a:p>
            <a:r>
              <a:rPr lang="en-US" dirty="0"/>
              <a:t>Why?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Window functions are SQL operations that perform a calculation across a set of rows that are related to the current row.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4EC32-B775-E5CD-58F3-27B95E23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2" y="1734944"/>
            <a:ext cx="5359036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8" y="1968759"/>
            <a:ext cx="544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13) Extract the top 3 highest sums of scores for each `</a:t>
            </a:r>
            <a:r>
              <a:rPr lang="en-US" b="1" dirty="0" err="1"/>
              <a:t>Dev_ID</a:t>
            </a:r>
            <a:r>
              <a:rPr lang="en-US" b="1" dirty="0"/>
              <a:t>` and the corresponding `P_ID`.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354180" y="3199541"/>
            <a:ext cx="3956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Top functions</a:t>
            </a:r>
          </a:p>
          <a:p>
            <a:endParaRPr lang="en-US" dirty="0"/>
          </a:p>
          <a:p>
            <a:r>
              <a:rPr lang="en-US" dirty="0"/>
              <a:t>Why?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allows limiting the number of records returned from a query, as well as displaying the number of highest/lowest rows, according to a certain condition.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080B3-3F8D-D71B-5957-DB942910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18" y="1681163"/>
            <a:ext cx="313822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58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8" y="1968759"/>
            <a:ext cx="544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14) Find players who scored more than 50% of the average score, scored by the sum of scores for each `P_ID`.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298196" y="3429000"/>
            <a:ext cx="3956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Having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It is used to filter records that one or more columns have grouped.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HAVING clause is used instead of the WHERE clause with aggregate functions.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4C321-29CB-9A4F-746A-37AC49FB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84" y="1604311"/>
            <a:ext cx="339851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55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8" y="1968759"/>
            <a:ext cx="544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15) Create a stored procedure to find the top `n` `</a:t>
            </a:r>
            <a:r>
              <a:rPr lang="en-US" b="1" dirty="0" err="1"/>
              <a:t>headshots_count</a:t>
            </a:r>
            <a:r>
              <a:rPr lang="en-US" b="1" dirty="0"/>
              <a:t>` based on each `</a:t>
            </a:r>
            <a:r>
              <a:rPr lang="en-US" b="1" dirty="0" err="1"/>
              <a:t>Dev_ID`and</a:t>
            </a:r>
            <a:r>
              <a:rPr lang="en-US" b="1" dirty="0"/>
              <a:t> rank them in increasing order using `</a:t>
            </a:r>
            <a:r>
              <a:rPr lang="en-US" b="1" dirty="0" err="1"/>
              <a:t>Row_Number</a:t>
            </a:r>
            <a:r>
              <a:rPr lang="en-US" b="1" dirty="0"/>
              <a:t>`. Display the difficulty as well.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298196" y="3429000"/>
            <a:ext cx="3956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OFFSET-FETCH clause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used to return only the top @n rows of data. The OFFSET 0 ROWS and FETCH NEXT @n ROWS ONLY statements effectively limit the result set to the first @n rows.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204B1-4417-9501-7283-541B93120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53" y="1575919"/>
            <a:ext cx="523977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1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SQL Problem Statement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410DE-EFA7-F8E7-066D-CD3C0BC64F5F}"/>
              </a:ext>
            </a:extLst>
          </p:cNvPr>
          <p:cNvSpPr txBox="1"/>
          <p:nvPr/>
        </p:nvSpPr>
        <p:spPr>
          <a:xfrm>
            <a:off x="5766318" y="1968759"/>
            <a:ext cx="544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16) Create a function to return sum of Score for a given </a:t>
            </a:r>
            <a:r>
              <a:rPr lang="en-US" b="1" dirty="0" err="1"/>
              <a:t>player_id</a:t>
            </a:r>
            <a:r>
              <a:rPr lang="en-US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E97D-F1B1-948E-3277-17A228ECF765}"/>
              </a:ext>
            </a:extLst>
          </p:cNvPr>
          <p:cNvSpPr txBox="1"/>
          <p:nvPr/>
        </p:nvSpPr>
        <p:spPr>
          <a:xfrm>
            <a:off x="6298196" y="3429000"/>
            <a:ext cx="3956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 use?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Declare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create a variable that can store data temporarily during the execution of code.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F3E7F-6D70-A208-0862-7D9D8328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62" y="1646902"/>
            <a:ext cx="3219209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08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 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7B8D3-7A21-1B33-A270-443CFCF6D378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SQL Joins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SQL GROUP BY and HAVING Clause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 Nested Query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COALESCE and Cast Function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Row Number and Rank Function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Minimum and Top Function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SQL Declare Variable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OFFSET-FETCH clause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Source </a:t>
            </a:r>
            <a:r>
              <a:rPr lang="en-US">
                <a:solidFill>
                  <a:srgbClr val="FFFFFF"/>
                </a:solidFill>
              </a:rPr>
              <a:t>File: </a:t>
            </a:r>
            <a:r>
              <a:rPr lang="en-US">
                <a:solidFill>
                  <a:srgbClr val="FFFFFF"/>
                </a:solidFill>
                <a:hlinkClick r:id="rId3"/>
              </a:rPr>
              <a:t>https://github.com/MoamenaSamir/Gaming-Data/blob/main/SQLQuery1.sql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4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945" y="2766218"/>
            <a:ext cx="267011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6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About the Project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E27159-F19B-12EF-427B-FB72B93DF6B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3B7327-1829-B9EB-F260-9C22E2A9C6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this internship,  I was working with a dataset related to a game. The dataset includes two tables: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74ECE-C9A8-1D6C-BBF8-282A2BD9D31A}"/>
              </a:ext>
            </a:extLst>
          </p:cNvPr>
          <p:cNvSpPr txBox="1"/>
          <p:nvPr/>
        </p:nvSpPr>
        <p:spPr>
          <a:xfrm>
            <a:off x="1462549" y="3102625"/>
            <a:ext cx="41393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Player Details Table: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`P_ID`: Player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PName</a:t>
            </a:r>
            <a:r>
              <a:rPr lang="en-US" dirty="0"/>
              <a:t>`: Player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`L1_status`: Level 1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`L2_status`: Level 2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`L1_code`: System generated Level 1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`L2_code`: System generated Level 2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21B3E-D61D-4D65-994B-709467ACC300}"/>
              </a:ext>
            </a:extLst>
          </p:cNvPr>
          <p:cNvSpPr txBox="1"/>
          <p:nvPr/>
        </p:nvSpPr>
        <p:spPr>
          <a:xfrm>
            <a:off x="6590071" y="2945309"/>
            <a:ext cx="4648200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Level Details Table: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`P_ID`: Player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Dev_ID</a:t>
            </a:r>
            <a:r>
              <a:rPr lang="en-US" dirty="0"/>
              <a:t>`: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start_time</a:t>
            </a:r>
            <a:r>
              <a:rPr lang="en-US" dirty="0"/>
              <a:t>`: Start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stages_crossed</a:t>
            </a:r>
            <a:r>
              <a:rPr lang="en-US" dirty="0"/>
              <a:t>`: Stages Crossed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`level`: Game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`difficulty`: Difficulty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kill_count</a:t>
            </a:r>
            <a:r>
              <a:rPr lang="en-US" dirty="0"/>
              <a:t>`: Kill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headshots_count</a:t>
            </a:r>
            <a:r>
              <a:rPr lang="en-US" dirty="0"/>
              <a:t>`: Headshots Count `score`: Player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lives_earned</a:t>
            </a:r>
            <a:r>
              <a:rPr lang="en-US" dirty="0"/>
              <a:t>`: Extra Lives Earned</a:t>
            </a:r>
          </a:p>
        </p:txBody>
      </p:sp>
    </p:spTree>
    <p:extLst>
      <p:ext uri="{BB962C8B-B14F-4D97-AF65-F5344CB8AC3E}">
        <p14:creationId xmlns:p14="http://schemas.microsoft.com/office/powerpoint/2010/main" val="39251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 Description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E27159-F19B-12EF-427B-FB72B93DF6B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3B7327-1829-B9EB-F260-9C22E2A9C6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Players play a game divided into 3-levels (L0,L1 and L2)</a:t>
            </a:r>
          </a:p>
          <a:p>
            <a:r>
              <a:rPr lang="en-US" dirty="0"/>
              <a:t>Each level has 3 difficulty levels (Low, Medium, High)</a:t>
            </a:r>
          </a:p>
          <a:p>
            <a:r>
              <a:rPr lang="en-US" dirty="0"/>
              <a:t>At each level, players must kill the opponents using guns/physical fight</a:t>
            </a:r>
          </a:p>
          <a:p>
            <a:r>
              <a:rPr lang="en-US" dirty="0"/>
              <a:t>Each level has multiple stages at each difficulty level.</a:t>
            </a:r>
          </a:p>
          <a:p>
            <a:r>
              <a:rPr lang="en-US" dirty="0"/>
              <a:t>A player can only play L1 using its system generated L1_code.</a:t>
            </a:r>
          </a:p>
          <a:p>
            <a:r>
              <a:rPr lang="en-US" dirty="0"/>
              <a:t>Only players who have played Level1 can possibly play Level2 </a:t>
            </a:r>
          </a:p>
          <a:p>
            <a:pPr marL="0" indent="0">
              <a:buNone/>
            </a:pPr>
            <a:r>
              <a:rPr lang="en-US" dirty="0"/>
              <a:t>using its system generated L2_code.</a:t>
            </a:r>
          </a:p>
          <a:p>
            <a:r>
              <a:rPr lang="en-US" dirty="0"/>
              <a:t>By default, a player can play L0.</a:t>
            </a:r>
          </a:p>
          <a:p>
            <a:r>
              <a:rPr lang="en-US" dirty="0"/>
              <a:t>Each player can login to the game using a </a:t>
            </a:r>
            <a:r>
              <a:rPr lang="en-US" dirty="0" err="1"/>
              <a:t>Dev_ID</a:t>
            </a:r>
            <a:r>
              <a:rPr lang="en-US" dirty="0"/>
              <a:t>.</a:t>
            </a:r>
          </a:p>
          <a:p>
            <a:r>
              <a:rPr lang="en-US" dirty="0"/>
              <a:t>Players can earn extra lives at each stage in a level.</a:t>
            </a:r>
          </a:p>
        </p:txBody>
      </p:sp>
    </p:spTree>
    <p:extLst>
      <p:ext uri="{BB962C8B-B14F-4D97-AF65-F5344CB8AC3E}">
        <p14:creationId xmlns:p14="http://schemas.microsoft.com/office/powerpoint/2010/main" val="402045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Import 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E27159-F19B-12EF-427B-FB72B93DF6B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F3D9169-042E-FEEC-1314-27A4134F80B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Create Database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Content Placeholder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8853BF8-9165-0652-53EC-0CE6D5D67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780892"/>
            <a:ext cx="3833711" cy="2872655"/>
          </a:xfrm>
          <a:prstGeom prst="rect">
            <a:avLst/>
          </a:prstGeom>
        </p:spPr>
      </p:pic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Import as flat file</a:t>
            </a:r>
            <a:endParaRPr lang="en-US" dirty="0"/>
          </a:p>
        </p:txBody>
      </p:sp>
      <p:pic>
        <p:nvPicPr>
          <p:cNvPr id="9" name="Content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B2A20E7F-F52A-F29B-4E53-59D37D913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45" y="2504570"/>
            <a:ext cx="5183188" cy="36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3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Import 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E27159-F19B-12EF-427B-FB72B93DF6B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F3D9169-042E-FEEC-1314-27A4134F80B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Brows the File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358EFFA-38CB-BA0A-E98A-3E8E5ECAA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72" y="1382793"/>
            <a:ext cx="5183188" cy="5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5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Prepare and Modify the Data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4B271DE-FC72-4C48-D9F3-2DEC4DFB4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563923"/>
            <a:ext cx="4663844" cy="1882303"/>
          </a:xfrm>
          <a:prstGeom prst="rect">
            <a:avLst/>
          </a:prstGeom>
        </p:spPr>
      </p:pic>
      <p:pic>
        <p:nvPicPr>
          <p:cNvPr id="11" name="Picture 10" descr="A black table with white text&#10;&#10;Description automatically generated">
            <a:extLst>
              <a:ext uri="{FF2B5EF4-FFF2-40B4-BE49-F238E27FC236}">
                <a16:creationId xmlns:a16="http://schemas.microsoft.com/office/drawing/2014/main" id="{7D82923D-1125-8BFA-D19F-6DE10ADF4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48" y="1523286"/>
            <a:ext cx="4808637" cy="2370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E71AE-E594-8E85-5973-1911DD5DE5C8}"/>
              </a:ext>
            </a:extLst>
          </p:cNvPr>
          <p:cNvSpPr txBox="1"/>
          <p:nvPr/>
        </p:nvSpPr>
        <p:spPr>
          <a:xfrm>
            <a:off x="836612" y="3893574"/>
            <a:ext cx="4454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TASKS:</a:t>
            </a:r>
          </a:p>
          <a:p>
            <a:pPr marL="342900" indent="-342900">
              <a:buAutoNum type="arabicPeriod"/>
            </a:pPr>
            <a:r>
              <a:rPr lang="en-US" dirty="0"/>
              <a:t>Delete  Column1</a:t>
            </a:r>
          </a:p>
          <a:p>
            <a:pPr marL="342900" indent="-342900">
              <a:buAutoNum type="arabicPeriod"/>
            </a:pPr>
            <a:r>
              <a:rPr lang="en-US" dirty="0"/>
              <a:t>Change Datatype for  L1_Status and L1_Status to varchar(30)</a:t>
            </a:r>
          </a:p>
          <a:p>
            <a:pPr marL="342900" indent="-342900">
              <a:buAutoNum type="arabicPeriod"/>
            </a:pPr>
            <a:r>
              <a:rPr lang="en-US" dirty="0"/>
              <a:t>Change Datatype for P_ID to int primary key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F4CC2-89CF-7A5C-B415-A492C5DB1ED9}"/>
              </a:ext>
            </a:extLst>
          </p:cNvPr>
          <p:cNvSpPr txBox="1"/>
          <p:nvPr/>
        </p:nvSpPr>
        <p:spPr>
          <a:xfrm>
            <a:off x="6413168" y="4045843"/>
            <a:ext cx="4656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 Column1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Column name for </a:t>
            </a:r>
            <a:r>
              <a:rPr lang="en-US" dirty="0" err="1"/>
              <a:t>TimeStamp</a:t>
            </a:r>
            <a:r>
              <a:rPr lang="en-US" dirty="0"/>
              <a:t> to </a:t>
            </a:r>
            <a:r>
              <a:rPr lang="en-US" dirty="0" err="1"/>
              <a:t>Start_datetime</a:t>
            </a:r>
            <a:r>
              <a:rPr lang="en-US" dirty="0"/>
              <a:t> and datatype to datetime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Datatype for P_ID, </a:t>
            </a:r>
            <a:r>
              <a:rPr lang="en-US" dirty="0" err="1"/>
              <a:t>Dev_ID</a:t>
            </a:r>
            <a:r>
              <a:rPr lang="en-US" dirty="0"/>
              <a:t>, and </a:t>
            </a:r>
            <a:r>
              <a:rPr lang="en-US" dirty="0" err="1"/>
              <a:t>Start_datatime</a:t>
            </a:r>
            <a:r>
              <a:rPr lang="en-US" dirty="0"/>
              <a:t> to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Datatype for  </a:t>
            </a:r>
            <a:r>
              <a:rPr lang="en-US" dirty="0" err="1"/>
              <a:t>Dev_ID</a:t>
            </a:r>
            <a:r>
              <a:rPr lang="en-US" dirty="0"/>
              <a:t> to varchar(10)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Datatype for  Difficulty to varchar(15)</a:t>
            </a:r>
          </a:p>
        </p:txBody>
      </p:sp>
    </p:spTree>
    <p:extLst>
      <p:ext uri="{BB962C8B-B14F-4D97-AF65-F5344CB8AC3E}">
        <p14:creationId xmlns:p14="http://schemas.microsoft.com/office/powerpoint/2010/main" val="2848040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Modify the Data in Drop down </a:t>
            </a:r>
            <a:r>
              <a:rPr lang="en-US" dirty="0" err="1"/>
              <a:t>meun</a:t>
            </a:r>
            <a:endParaRPr lang="en-US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F0D60E-15B1-97B6-CCE7-855021746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5" y="1681162"/>
            <a:ext cx="5542935" cy="4896919"/>
          </a:xfrm>
          <a:prstGeom prst="rect">
            <a:avLst/>
          </a:prstGeom>
        </p:spPr>
      </p:pic>
      <p:pic>
        <p:nvPicPr>
          <p:cNvPr id="14" name="Picture 13" descr="A black and white text box&#10;&#10;Description automatically generated">
            <a:extLst>
              <a:ext uri="{FF2B5EF4-FFF2-40B4-BE49-F238E27FC236}">
                <a16:creationId xmlns:a16="http://schemas.microsoft.com/office/drawing/2014/main" id="{190BFD76-E2B8-C770-2364-5BD94A0F1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61" y="2639157"/>
            <a:ext cx="4823878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adgets on a desk">
            <a:extLst>
              <a:ext uri="{FF2B5EF4-FFF2-40B4-BE49-F238E27FC236}">
                <a16:creationId xmlns:a16="http://schemas.microsoft.com/office/drawing/2014/main" id="{56590456-B85F-00CA-9549-1CCC10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84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5164E-5E78-D9E1-D807-0C439C89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Modify the Data in SQL Queries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4113A79-FFC1-0E3B-45D0-C206306680FA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D90C5EA7-D85F-BB97-00FF-21328017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67" y="2306881"/>
            <a:ext cx="4770533" cy="1691787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D107334-7A5F-D750-DCDD-9ADC0104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48" y="2093118"/>
            <a:ext cx="4500562" cy="3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80A3E362A9C40A9EAB2B983A244DD" ma:contentTypeVersion="6" ma:contentTypeDescription="Create a new document." ma:contentTypeScope="" ma:versionID="fb4c6927dc092bc90888828be6bd7673">
  <xsd:schema xmlns:xsd="http://www.w3.org/2001/XMLSchema" xmlns:xs="http://www.w3.org/2001/XMLSchema" xmlns:p="http://schemas.microsoft.com/office/2006/metadata/properties" xmlns:ns3="aa5d9353-99f6-49da-8a9e-125e44dc6e6f" targetNamespace="http://schemas.microsoft.com/office/2006/metadata/properties" ma:root="true" ma:fieldsID="20c145894ff954b1e0b5d37fdcedbb6f" ns3:_="">
    <xsd:import namespace="aa5d9353-99f6-49da-8a9e-125e44dc6e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d9353-99f6-49da-8a9e-125e44dc6e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195B61-5F08-4BB6-B7B2-6DA2D8629C71}">
  <ds:schemaRefs>
    <ds:schemaRef ds:uri="aa5d9353-99f6-49da-8a9e-125e44dc6e6f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DF394D6-4982-40B8-B28C-0C134C7EAA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473DE4-DE18-4CE5-85BE-F26A9FBCDC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5d9353-99f6-49da-8a9e-125e44dc6e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1476</Words>
  <Application>Microsoft Office PowerPoint</Application>
  <PresentationFormat>Widescreen</PresentationFormat>
  <Paragraphs>195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Gaming Analysis with SQL</vt:lpstr>
      <vt:lpstr>Content</vt:lpstr>
      <vt:lpstr>About the Project</vt:lpstr>
      <vt:lpstr>Dataset Description</vt:lpstr>
      <vt:lpstr>Import the Data</vt:lpstr>
      <vt:lpstr>Import the Data</vt:lpstr>
      <vt:lpstr>Prepare and Modify the Data</vt:lpstr>
      <vt:lpstr>Modify the Data in Drop down meun</vt:lpstr>
      <vt:lpstr>Modify the Data in SQL Queries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Analysis SQL Problem Statement</vt:lpstr>
      <vt:lpstr>What I learn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Analysis with SQL</dc:title>
  <dc:creator>Moemina Ismail</dc:creator>
  <cp:lastModifiedBy>Moemina Ismail</cp:lastModifiedBy>
  <cp:revision>2</cp:revision>
  <dcterms:created xsi:type="dcterms:W3CDTF">2024-04-18T23:03:52Z</dcterms:created>
  <dcterms:modified xsi:type="dcterms:W3CDTF">2024-04-19T21:34:13Z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0x0101004A680A3E362A9C40A9EAB2B983A244DD</vt:lpwstr>
  </property>
</Properties>
</file>