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7"/>
    <p:restoredTop sz="94655"/>
  </p:normalViewPr>
  <p:slideViewPr>
    <p:cSldViewPr snapToGrid="0">
      <p:cViewPr varScale="1">
        <p:scale>
          <a:sx n="99" d="100"/>
          <a:sy n="99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947F4C-6FD7-4AE3-8C21-ABAABAAA1C2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5621A9-7C39-4413-A8FD-A836046AD6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Data Exploration – Explore the number of columns in the dataset, the number of empty rows, number of duplicated rows. Show the label distribution and most common words</a:t>
          </a:r>
          <a:endParaRPr lang="en-US"/>
        </a:p>
      </dgm:t>
    </dgm:pt>
    <dgm:pt modelId="{CBF71C49-FD82-411E-9789-79584E8543D0}" type="parTrans" cxnId="{DA001AFA-0802-4471-8CC1-5048BFFC2336}">
      <dgm:prSet/>
      <dgm:spPr/>
      <dgm:t>
        <a:bodyPr/>
        <a:lstStyle/>
        <a:p>
          <a:endParaRPr lang="en-US"/>
        </a:p>
      </dgm:t>
    </dgm:pt>
    <dgm:pt modelId="{B2472E34-1F44-4423-8E52-75D6EAD7FF80}" type="sibTrans" cxnId="{DA001AFA-0802-4471-8CC1-5048BFFC233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63D260-67B5-4BEF-8121-EA2E9CBA61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Data Cleaning – Removal of stopwords and unnecessary words, outliers in text length, missing values. Performing Stemming and Lemmatization</a:t>
          </a:r>
          <a:endParaRPr lang="en-US"/>
        </a:p>
      </dgm:t>
    </dgm:pt>
    <dgm:pt modelId="{EDE27B8A-A1F3-4052-BFA5-BEFD1A6BFF0F}" type="parTrans" cxnId="{5F6680FE-CE16-4EB0-9B57-1B626B3400F7}">
      <dgm:prSet/>
      <dgm:spPr/>
      <dgm:t>
        <a:bodyPr/>
        <a:lstStyle/>
        <a:p>
          <a:endParaRPr lang="en-US"/>
        </a:p>
      </dgm:t>
    </dgm:pt>
    <dgm:pt modelId="{82FAA2AC-89A7-4759-B7C9-03C5FB6853FC}" type="sibTrans" cxnId="{5F6680FE-CE16-4EB0-9B57-1B626B3400F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9D2816-D542-4A57-B912-805EE80737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Further Data Visualisation and Exploration – Display n-grams collections, character count, word count, TF-IDF Features, POS Tag Distribution</a:t>
          </a:r>
          <a:endParaRPr lang="en-US"/>
        </a:p>
      </dgm:t>
    </dgm:pt>
    <dgm:pt modelId="{01E65992-85F5-4F70-B769-D2206A745EB9}" type="parTrans" cxnId="{27783586-D36E-4829-BEF2-C78E8BB4A086}">
      <dgm:prSet/>
      <dgm:spPr/>
      <dgm:t>
        <a:bodyPr/>
        <a:lstStyle/>
        <a:p>
          <a:endParaRPr lang="en-US"/>
        </a:p>
      </dgm:t>
    </dgm:pt>
    <dgm:pt modelId="{12AA6C6D-C6E8-41D7-B9AB-2F2C3760EE2C}" type="sibTrans" cxnId="{27783586-D36E-4829-BEF2-C78E8BB4A086}">
      <dgm:prSet/>
      <dgm:spPr/>
      <dgm:t>
        <a:bodyPr/>
        <a:lstStyle/>
        <a:p>
          <a:endParaRPr lang="en-US"/>
        </a:p>
      </dgm:t>
    </dgm:pt>
    <dgm:pt modelId="{103B2704-92C2-4338-BDF1-80D1399F3B54}" type="pres">
      <dgm:prSet presAssocID="{6E947F4C-6FD7-4AE3-8C21-ABAABAAA1C22}" presName="root" presStyleCnt="0">
        <dgm:presLayoutVars>
          <dgm:dir/>
          <dgm:resizeHandles val="exact"/>
        </dgm:presLayoutVars>
      </dgm:prSet>
      <dgm:spPr/>
    </dgm:pt>
    <dgm:pt modelId="{ADB42E8E-DA4F-4E78-A45A-EDAD8963AAB2}" type="pres">
      <dgm:prSet presAssocID="{6E947F4C-6FD7-4AE3-8C21-ABAABAAA1C22}" presName="container" presStyleCnt="0">
        <dgm:presLayoutVars>
          <dgm:dir/>
          <dgm:resizeHandles val="exact"/>
        </dgm:presLayoutVars>
      </dgm:prSet>
      <dgm:spPr/>
    </dgm:pt>
    <dgm:pt modelId="{CDB10A3E-6455-4A67-B06D-9A98F87C8442}" type="pres">
      <dgm:prSet presAssocID="{E95621A9-7C39-4413-A8FD-A836046AD60E}" presName="compNode" presStyleCnt="0"/>
      <dgm:spPr/>
    </dgm:pt>
    <dgm:pt modelId="{6B99C3B5-49A6-4040-86CC-EA952171F843}" type="pres">
      <dgm:prSet presAssocID="{E95621A9-7C39-4413-A8FD-A836046AD60E}" presName="iconBgRect" presStyleLbl="bgShp" presStyleIdx="0" presStyleCnt="3"/>
      <dgm:spPr/>
    </dgm:pt>
    <dgm:pt modelId="{BD6FDA0E-92F0-4C72-8AA7-96589EAE7921}" type="pres">
      <dgm:prSet presAssocID="{E95621A9-7C39-4413-A8FD-A836046AD6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5491748-9B56-4D3D-805D-680507072837}" type="pres">
      <dgm:prSet presAssocID="{E95621A9-7C39-4413-A8FD-A836046AD60E}" presName="spaceRect" presStyleCnt="0"/>
      <dgm:spPr/>
    </dgm:pt>
    <dgm:pt modelId="{EC6B5E3B-36F0-477D-BC64-DBEE6A8AD616}" type="pres">
      <dgm:prSet presAssocID="{E95621A9-7C39-4413-A8FD-A836046AD60E}" presName="textRect" presStyleLbl="revTx" presStyleIdx="0" presStyleCnt="3">
        <dgm:presLayoutVars>
          <dgm:chMax val="1"/>
          <dgm:chPref val="1"/>
        </dgm:presLayoutVars>
      </dgm:prSet>
      <dgm:spPr/>
    </dgm:pt>
    <dgm:pt modelId="{80A8D2BA-AC0D-4D77-8305-DCA02B3A4B6A}" type="pres">
      <dgm:prSet presAssocID="{B2472E34-1F44-4423-8E52-75D6EAD7FF80}" presName="sibTrans" presStyleLbl="sibTrans2D1" presStyleIdx="0" presStyleCnt="0"/>
      <dgm:spPr/>
    </dgm:pt>
    <dgm:pt modelId="{D15369D1-7CC3-4A82-8DCE-6F87BF96B38C}" type="pres">
      <dgm:prSet presAssocID="{7B63D260-67B5-4BEF-8121-EA2E9CBA6192}" presName="compNode" presStyleCnt="0"/>
      <dgm:spPr/>
    </dgm:pt>
    <dgm:pt modelId="{E020153F-1402-4FAE-8540-295D34062515}" type="pres">
      <dgm:prSet presAssocID="{7B63D260-67B5-4BEF-8121-EA2E9CBA6192}" presName="iconBgRect" presStyleLbl="bgShp" presStyleIdx="1" presStyleCnt="3"/>
      <dgm:spPr/>
    </dgm:pt>
    <dgm:pt modelId="{7C9741F3-A3A9-4555-A978-C7AC2F8DF1E4}" type="pres">
      <dgm:prSet presAssocID="{7B63D260-67B5-4BEF-8121-EA2E9CBA61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4F501C5-F9E9-427F-9CFD-170AFA0AA800}" type="pres">
      <dgm:prSet presAssocID="{7B63D260-67B5-4BEF-8121-EA2E9CBA6192}" presName="spaceRect" presStyleCnt="0"/>
      <dgm:spPr/>
    </dgm:pt>
    <dgm:pt modelId="{9A683996-6AA0-4460-8067-7836E54004C4}" type="pres">
      <dgm:prSet presAssocID="{7B63D260-67B5-4BEF-8121-EA2E9CBA6192}" presName="textRect" presStyleLbl="revTx" presStyleIdx="1" presStyleCnt="3">
        <dgm:presLayoutVars>
          <dgm:chMax val="1"/>
          <dgm:chPref val="1"/>
        </dgm:presLayoutVars>
      </dgm:prSet>
      <dgm:spPr/>
    </dgm:pt>
    <dgm:pt modelId="{AEE8DAA2-680E-4A71-AFE7-03F51182368D}" type="pres">
      <dgm:prSet presAssocID="{82FAA2AC-89A7-4759-B7C9-03C5FB6853FC}" presName="sibTrans" presStyleLbl="sibTrans2D1" presStyleIdx="0" presStyleCnt="0"/>
      <dgm:spPr/>
    </dgm:pt>
    <dgm:pt modelId="{63DD5541-BFED-4703-B691-70DF0E781A7B}" type="pres">
      <dgm:prSet presAssocID="{009D2816-D542-4A57-B912-805EE80737AF}" presName="compNode" presStyleCnt="0"/>
      <dgm:spPr/>
    </dgm:pt>
    <dgm:pt modelId="{260BD158-7E92-4160-BC99-CE469F3640CD}" type="pres">
      <dgm:prSet presAssocID="{009D2816-D542-4A57-B912-805EE80737AF}" presName="iconBgRect" presStyleLbl="bgShp" presStyleIdx="2" presStyleCnt="3"/>
      <dgm:spPr/>
    </dgm:pt>
    <dgm:pt modelId="{662C48C8-FDD6-44FE-AD9B-326246367448}" type="pres">
      <dgm:prSet presAssocID="{009D2816-D542-4A57-B912-805EE80737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755244CC-92FD-454E-B346-A7AC0A411A37}" type="pres">
      <dgm:prSet presAssocID="{009D2816-D542-4A57-B912-805EE80737AF}" presName="spaceRect" presStyleCnt="0"/>
      <dgm:spPr/>
    </dgm:pt>
    <dgm:pt modelId="{AF1E871B-0B34-4FF3-8CAE-A8964CD15D48}" type="pres">
      <dgm:prSet presAssocID="{009D2816-D542-4A57-B912-805EE80737A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8AA301B-AE67-C044-BB4E-58C87E84AE31}" type="presOf" srcId="{E95621A9-7C39-4413-A8FD-A836046AD60E}" destId="{EC6B5E3B-36F0-477D-BC64-DBEE6A8AD616}" srcOrd="0" destOrd="0" presId="urn:microsoft.com/office/officeart/2018/2/layout/IconCircleList"/>
    <dgm:cxn modelId="{27783586-D36E-4829-BEF2-C78E8BB4A086}" srcId="{6E947F4C-6FD7-4AE3-8C21-ABAABAAA1C22}" destId="{009D2816-D542-4A57-B912-805EE80737AF}" srcOrd="2" destOrd="0" parTransId="{01E65992-85F5-4F70-B769-D2206A745EB9}" sibTransId="{12AA6C6D-C6E8-41D7-B9AB-2F2C3760EE2C}"/>
    <dgm:cxn modelId="{CC00C69B-56F6-EE4B-B43E-BA3C851F1C44}" type="presOf" srcId="{82FAA2AC-89A7-4759-B7C9-03C5FB6853FC}" destId="{AEE8DAA2-680E-4A71-AFE7-03F51182368D}" srcOrd="0" destOrd="0" presId="urn:microsoft.com/office/officeart/2018/2/layout/IconCircleList"/>
    <dgm:cxn modelId="{B6EBB9B6-0C18-1241-9FA9-3711063242A2}" type="presOf" srcId="{6E947F4C-6FD7-4AE3-8C21-ABAABAAA1C22}" destId="{103B2704-92C2-4338-BDF1-80D1399F3B54}" srcOrd="0" destOrd="0" presId="urn:microsoft.com/office/officeart/2018/2/layout/IconCircleList"/>
    <dgm:cxn modelId="{B7DDC3C4-781F-1249-960D-3B8F47861A6D}" type="presOf" srcId="{7B63D260-67B5-4BEF-8121-EA2E9CBA6192}" destId="{9A683996-6AA0-4460-8067-7836E54004C4}" srcOrd="0" destOrd="0" presId="urn:microsoft.com/office/officeart/2018/2/layout/IconCircleList"/>
    <dgm:cxn modelId="{15FB42D3-8D31-D044-9D6F-D93C3855B1F0}" type="presOf" srcId="{009D2816-D542-4A57-B912-805EE80737AF}" destId="{AF1E871B-0B34-4FF3-8CAE-A8964CD15D48}" srcOrd="0" destOrd="0" presId="urn:microsoft.com/office/officeart/2018/2/layout/IconCircleList"/>
    <dgm:cxn modelId="{D380DCF6-AEB3-F24A-97D3-5CD9D5BCD4FC}" type="presOf" srcId="{B2472E34-1F44-4423-8E52-75D6EAD7FF80}" destId="{80A8D2BA-AC0D-4D77-8305-DCA02B3A4B6A}" srcOrd="0" destOrd="0" presId="urn:microsoft.com/office/officeart/2018/2/layout/IconCircleList"/>
    <dgm:cxn modelId="{DA001AFA-0802-4471-8CC1-5048BFFC2336}" srcId="{6E947F4C-6FD7-4AE3-8C21-ABAABAAA1C22}" destId="{E95621A9-7C39-4413-A8FD-A836046AD60E}" srcOrd="0" destOrd="0" parTransId="{CBF71C49-FD82-411E-9789-79584E8543D0}" sibTransId="{B2472E34-1F44-4423-8E52-75D6EAD7FF80}"/>
    <dgm:cxn modelId="{5F6680FE-CE16-4EB0-9B57-1B626B3400F7}" srcId="{6E947F4C-6FD7-4AE3-8C21-ABAABAAA1C22}" destId="{7B63D260-67B5-4BEF-8121-EA2E9CBA6192}" srcOrd="1" destOrd="0" parTransId="{EDE27B8A-A1F3-4052-BFA5-BEFD1A6BFF0F}" sibTransId="{82FAA2AC-89A7-4759-B7C9-03C5FB6853FC}"/>
    <dgm:cxn modelId="{1CAFB965-D168-B644-9AE7-BF78FC48300A}" type="presParOf" srcId="{103B2704-92C2-4338-BDF1-80D1399F3B54}" destId="{ADB42E8E-DA4F-4E78-A45A-EDAD8963AAB2}" srcOrd="0" destOrd="0" presId="urn:microsoft.com/office/officeart/2018/2/layout/IconCircleList"/>
    <dgm:cxn modelId="{EFC5349D-8303-1B4B-8EFE-75AA9146732A}" type="presParOf" srcId="{ADB42E8E-DA4F-4E78-A45A-EDAD8963AAB2}" destId="{CDB10A3E-6455-4A67-B06D-9A98F87C8442}" srcOrd="0" destOrd="0" presId="urn:microsoft.com/office/officeart/2018/2/layout/IconCircleList"/>
    <dgm:cxn modelId="{6B7182D1-2ECB-1342-81EA-5AFADFD797C0}" type="presParOf" srcId="{CDB10A3E-6455-4A67-B06D-9A98F87C8442}" destId="{6B99C3B5-49A6-4040-86CC-EA952171F843}" srcOrd="0" destOrd="0" presId="urn:microsoft.com/office/officeart/2018/2/layout/IconCircleList"/>
    <dgm:cxn modelId="{CE0670F4-BA92-B845-9DB7-0E3A2B3F054F}" type="presParOf" srcId="{CDB10A3E-6455-4A67-B06D-9A98F87C8442}" destId="{BD6FDA0E-92F0-4C72-8AA7-96589EAE7921}" srcOrd="1" destOrd="0" presId="urn:microsoft.com/office/officeart/2018/2/layout/IconCircleList"/>
    <dgm:cxn modelId="{8827CC7B-488B-704B-B68C-F93E11CE41CC}" type="presParOf" srcId="{CDB10A3E-6455-4A67-B06D-9A98F87C8442}" destId="{95491748-9B56-4D3D-805D-680507072837}" srcOrd="2" destOrd="0" presId="urn:microsoft.com/office/officeart/2018/2/layout/IconCircleList"/>
    <dgm:cxn modelId="{034FE3FC-A066-E142-9E2B-67F15E5C4FDD}" type="presParOf" srcId="{CDB10A3E-6455-4A67-B06D-9A98F87C8442}" destId="{EC6B5E3B-36F0-477D-BC64-DBEE6A8AD616}" srcOrd="3" destOrd="0" presId="urn:microsoft.com/office/officeart/2018/2/layout/IconCircleList"/>
    <dgm:cxn modelId="{AA9E3031-BE16-F24F-86A8-2EC8467A5033}" type="presParOf" srcId="{ADB42E8E-DA4F-4E78-A45A-EDAD8963AAB2}" destId="{80A8D2BA-AC0D-4D77-8305-DCA02B3A4B6A}" srcOrd="1" destOrd="0" presId="urn:microsoft.com/office/officeart/2018/2/layout/IconCircleList"/>
    <dgm:cxn modelId="{ACD8B4FF-09EF-2644-AC78-15C68C9001E2}" type="presParOf" srcId="{ADB42E8E-DA4F-4E78-A45A-EDAD8963AAB2}" destId="{D15369D1-7CC3-4A82-8DCE-6F87BF96B38C}" srcOrd="2" destOrd="0" presId="urn:microsoft.com/office/officeart/2018/2/layout/IconCircleList"/>
    <dgm:cxn modelId="{5A4FC6D2-B211-894A-9374-0AFC5AFA61D9}" type="presParOf" srcId="{D15369D1-7CC3-4A82-8DCE-6F87BF96B38C}" destId="{E020153F-1402-4FAE-8540-295D34062515}" srcOrd="0" destOrd="0" presId="urn:microsoft.com/office/officeart/2018/2/layout/IconCircleList"/>
    <dgm:cxn modelId="{12C02C94-67BF-5647-8B42-5DAD1CDA6A44}" type="presParOf" srcId="{D15369D1-7CC3-4A82-8DCE-6F87BF96B38C}" destId="{7C9741F3-A3A9-4555-A978-C7AC2F8DF1E4}" srcOrd="1" destOrd="0" presId="urn:microsoft.com/office/officeart/2018/2/layout/IconCircleList"/>
    <dgm:cxn modelId="{31426EEC-38E3-A740-A0CF-4FD90B12FB49}" type="presParOf" srcId="{D15369D1-7CC3-4A82-8DCE-6F87BF96B38C}" destId="{A4F501C5-F9E9-427F-9CFD-170AFA0AA800}" srcOrd="2" destOrd="0" presId="urn:microsoft.com/office/officeart/2018/2/layout/IconCircleList"/>
    <dgm:cxn modelId="{F43BC3C2-A232-8D40-94E1-8E90736E9738}" type="presParOf" srcId="{D15369D1-7CC3-4A82-8DCE-6F87BF96B38C}" destId="{9A683996-6AA0-4460-8067-7836E54004C4}" srcOrd="3" destOrd="0" presId="urn:microsoft.com/office/officeart/2018/2/layout/IconCircleList"/>
    <dgm:cxn modelId="{816C7458-06D6-204E-931C-A84AF56AE4E7}" type="presParOf" srcId="{ADB42E8E-DA4F-4E78-A45A-EDAD8963AAB2}" destId="{AEE8DAA2-680E-4A71-AFE7-03F51182368D}" srcOrd="3" destOrd="0" presId="urn:microsoft.com/office/officeart/2018/2/layout/IconCircleList"/>
    <dgm:cxn modelId="{19D27D2F-22C9-844C-8CF2-55DC64C80F6E}" type="presParOf" srcId="{ADB42E8E-DA4F-4E78-A45A-EDAD8963AAB2}" destId="{63DD5541-BFED-4703-B691-70DF0E781A7B}" srcOrd="4" destOrd="0" presId="urn:microsoft.com/office/officeart/2018/2/layout/IconCircleList"/>
    <dgm:cxn modelId="{985C2942-55F6-7E47-BE61-14E7C5E214CF}" type="presParOf" srcId="{63DD5541-BFED-4703-B691-70DF0E781A7B}" destId="{260BD158-7E92-4160-BC99-CE469F3640CD}" srcOrd="0" destOrd="0" presId="urn:microsoft.com/office/officeart/2018/2/layout/IconCircleList"/>
    <dgm:cxn modelId="{095461C5-63E8-894C-9759-060E8413F5FB}" type="presParOf" srcId="{63DD5541-BFED-4703-B691-70DF0E781A7B}" destId="{662C48C8-FDD6-44FE-AD9B-326246367448}" srcOrd="1" destOrd="0" presId="urn:microsoft.com/office/officeart/2018/2/layout/IconCircleList"/>
    <dgm:cxn modelId="{9467173F-D06A-9741-A343-F01581E65B4E}" type="presParOf" srcId="{63DD5541-BFED-4703-B691-70DF0E781A7B}" destId="{755244CC-92FD-454E-B346-A7AC0A411A37}" srcOrd="2" destOrd="0" presId="urn:microsoft.com/office/officeart/2018/2/layout/IconCircleList"/>
    <dgm:cxn modelId="{9F0C2612-3B9A-9F42-93FE-12636A05277D}" type="presParOf" srcId="{63DD5541-BFED-4703-B691-70DF0E781A7B}" destId="{AF1E871B-0B34-4FF3-8CAE-A8964CD15D4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D736C6-75E0-4791-8FD3-1CA0B77E8656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2196E9-BF9B-4B42-8A62-2400E9931FB2}">
      <dgm:prSet/>
      <dgm:spPr/>
      <dgm:t>
        <a:bodyPr/>
        <a:lstStyle/>
        <a:p>
          <a:r>
            <a:rPr lang="en-US" dirty="0"/>
            <a:t>Actions – </a:t>
          </a:r>
          <a:r>
            <a:rPr lang="en-US" dirty="0" err="1"/>
            <a:t>action_chatbot_response</a:t>
          </a:r>
          <a:r>
            <a:rPr lang="en-US" dirty="0"/>
            <a:t>, </a:t>
          </a:r>
          <a:r>
            <a:rPr lang="en-US" dirty="0" err="1"/>
            <a:t>log_chat</a:t>
          </a:r>
          <a:r>
            <a:rPr lang="en-US" dirty="0"/>
            <a:t>(</a:t>
          </a:r>
          <a:r>
            <a:rPr lang="en-US" dirty="0" err="1"/>
            <a:t>user_message</a:t>
          </a:r>
          <a:r>
            <a:rPr lang="en-US" dirty="0"/>
            <a:t>, </a:t>
          </a:r>
          <a:r>
            <a:rPr lang="en-US" dirty="0" err="1"/>
            <a:t>bot_response</a:t>
          </a:r>
          <a:r>
            <a:rPr lang="en-US" dirty="0"/>
            <a:t>), </a:t>
          </a:r>
          <a:r>
            <a:rPr lang="en-US" dirty="0" err="1"/>
            <a:t>get_last_bot_response</a:t>
          </a:r>
          <a:r>
            <a:rPr lang="en-US" dirty="0"/>
            <a:t>(), </a:t>
          </a:r>
          <a:r>
            <a:rPr lang="en-US" dirty="0" err="1"/>
            <a:t>chatbot_response</a:t>
          </a:r>
          <a:r>
            <a:rPr lang="en-US" dirty="0"/>
            <a:t>(</a:t>
          </a:r>
          <a:r>
            <a:rPr lang="en-US" dirty="0" err="1"/>
            <a:t>user_message</a:t>
          </a:r>
          <a:r>
            <a:rPr lang="en-US" dirty="0"/>
            <a:t>), </a:t>
          </a:r>
          <a:r>
            <a:rPr lang="en-US" dirty="0" err="1"/>
            <a:t>is_rasa_handled</a:t>
          </a:r>
          <a:r>
            <a:rPr lang="en-US" dirty="0"/>
            <a:t>(intent)</a:t>
          </a:r>
        </a:p>
      </dgm:t>
    </dgm:pt>
    <dgm:pt modelId="{62F40AFE-1AEB-43D4-AC15-BB9BFDBB933A}" type="parTrans" cxnId="{20B396EF-C1CB-4478-BBF3-12F7F0E3DDD9}">
      <dgm:prSet/>
      <dgm:spPr/>
      <dgm:t>
        <a:bodyPr/>
        <a:lstStyle/>
        <a:p>
          <a:endParaRPr lang="en-US"/>
        </a:p>
      </dgm:t>
    </dgm:pt>
    <dgm:pt modelId="{74C5DA69-F3C7-45C0-BEF7-80B67066E308}" type="sibTrans" cxnId="{20B396EF-C1CB-4478-BBF3-12F7F0E3DDD9}">
      <dgm:prSet/>
      <dgm:spPr/>
      <dgm:t>
        <a:bodyPr/>
        <a:lstStyle/>
        <a:p>
          <a:endParaRPr lang="en-US"/>
        </a:p>
      </dgm:t>
    </dgm:pt>
    <dgm:pt modelId="{82FDE862-235F-493B-ABAD-5B876359E987}">
      <dgm:prSet/>
      <dgm:spPr/>
      <dgm:t>
        <a:bodyPr/>
        <a:lstStyle/>
        <a:p>
          <a:r>
            <a:rPr lang="en-SG" dirty="0"/>
            <a:t>Conversation Flow – </a:t>
          </a:r>
        </a:p>
        <a:p>
          <a:r>
            <a:rPr lang="en-SG" dirty="0"/>
            <a:t>User sends a message → Chatbot detects intent.</a:t>
          </a:r>
        </a:p>
        <a:p>
          <a:r>
            <a:rPr lang="en-SG" dirty="0"/>
            <a:t>If intent is handled by Rasa, chatbot responds with predefined text.</a:t>
          </a:r>
        </a:p>
        <a:p>
          <a:r>
            <a:rPr lang="en-SG" dirty="0"/>
            <a:t>If intent requires emotional support, chatbot routes the query to GPT-4.</a:t>
          </a:r>
        </a:p>
        <a:p>
          <a:r>
            <a:rPr lang="en-SG" dirty="0"/>
            <a:t>Chatbot generates AI-driven responses, ensuring empathy and engagement.</a:t>
          </a:r>
        </a:p>
        <a:p>
          <a:r>
            <a:rPr lang="en-SG" dirty="0"/>
            <a:t>Conversation is logged in the MySQL database for future context.</a:t>
          </a:r>
          <a:endParaRPr lang="en-US" dirty="0"/>
        </a:p>
      </dgm:t>
    </dgm:pt>
    <dgm:pt modelId="{10FAA400-0CD8-449D-BAB6-DB44964838FB}" type="parTrans" cxnId="{639E71A0-3841-4085-A9B8-7B93A326AAFA}">
      <dgm:prSet/>
      <dgm:spPr/>
      <dgm:t>
        <a:bodyPr/>
        <a:lstStyle/>
        <a:p>
          <a:endParaRPr lang="en-US"/>
        </a:p>
      </dgm:t>
    </dgm:pt>
    <dgm:pt modelId="{5C8D2772-31BF-4F26-9924-7A278CCF93D0}" type="sibTrans" cxnId="{639E71A0-3841-4085-A9B8-7B93A326AAFA}">
      <dgm:prSet/>
      <dgm:spPr/>
      <dgm:t>
        <a:bodyPr/>
        <a:lstStyle/>
        <a:p>
          <a:endParaRPr lang="en-US"/>
        </a:p>
      </dgm:t>
    </dgm:pt>
    <dgm:pt modelId="{F60A2FF3-87B7-F845-AA45-C58C3197C0C1}" type="pres">
      <dgm:prSet presAssocID="{B5D736C6-75E0-4791-8FD3-1CA0B77E8656}" presName="linear" presStyleCnt="0">
        <dgm:presLayoutVars>
          <dgm:animLvl val="lvl"/>
          <dgm:resizeHandles val="exact"/>
        </dgm:presLayoutVars>
      </dgm:prSet>
      <dgm:spPr/>
    </dgm:pt>
    <dgm:pt modelId="{B3139CD6-5A02-5345-A48B-7D73E04188E9}" type="pres">
      <dgm:prSet presAssocID="{632196E9-BF9B-4B42-8A62-2400E9931FB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5B9BEA-638A-354A-BFE0-9073AD926F8C}" type="pres">
      <dgm:prSet presAssocID="{74C5DA69-F3C7-45C0-BEF7-80B67066E308}" presName="spacer" presStyleCnt="0"/>
      <dgm:spPr/>
    </dgm:pt>
    <dgm:pt modelId="{C0D0DB13-33F1-9B4A-8FE6-D0950C0D9596}" type="pres">
      <dgm:prSet presAssocID="{82FDE862-235F-493B-ABAD-5B876359E987}" presName="parentText" presStyleLbl="node1" presStyleIdx="1" presStyleCnt="2" custScaleY="135774">
        <dgm:presLayoutVars>
          <dgm:chMax val="0"/>
          <dgm:bulletEnabled val="1"/>
        </dgm:presLayoutVars>
      </dgm:prSet>
      <dgm:spPr/>
    </dgm:pt>
  </dgm:ptLst>
  <dgm:cxnLst>
    <dgm:cxn modelId="{09724347-2AA9-9F4D-98D9-DA205CEA379D}" type="presOf" srcId="{B5D736C6-75E0-4791-8FD3-1CA0B77E8656}" destId="{F60A2FF3-87B7-F845-AA45-C58C3197C0C1}" srcOrd="0" destOrd="0" presId="urn:microsoft.com/office/officeart/2005/8/layout/vList2"/>
    <dgm:cxn modelId="{271ABA4C-DCC8-2A45-8D06-E913472525D3}" type="presOf" srcId="{82FDE862-235F-493B-ABAD-5B876359E987}" destId="{C0D0DB13-33F1-9B4A-8FE6-D0950C0D9596}" srcOrd="0" destOrd="0" presId="urn:microsoft.com/office/officeart/2005/8/layout/vList2"/>
    <dgm:cxn modelId="{639E71A0-3841-4085-A9B8-7B93A326AAFA}" srcId="{B5D736C6-75E0-4791-8FD3-1CA0B77E8656}" destId="{82FDE862-235F-493B-ABAD-5B876359E987}" srcOrd="1" destOrd="0" parTransId="{10FAA400-0CD8-449D-BAB6-DB44964838FB}" sibTransId="{5C8D2772-31BF-4F26-9924-7A278CCF93D0}"/>
    <dgm:cxn modelId="{AA2E68B9-460D-984D-B0FE-6791E142B046}" type="presOf" srcId="{632196E9-BF9B-4B42-8A62-2400E9931FB2}" destId="{B3139CD6-5A02-5345-A48B-7D73E04188E9}" srcOrd="0" destOrd="0" presId="urn:microsoft.com/office/officeart/2005/8/layout/vList2"/>
    <dgm:cxn modelId="{20B396EF-C1CB-4478-BBF3-12F7F0E3DDD9}" srcId="{B5D736C6-75E0-4791-8FD3-1CA0B77E8656}" destId="{632196E9-BF9B-4B42-8A62-2400E9931FB2}" srcOrd="0" destOrd="0" parTransId="{62F40AFE-1AEB-43D4-AC15-BB9BFDBB933A}" sibTransId="{74C5DA69-F3C7-45C0-BEF7-80B67066E308}"/>
    <dgm:cxn modelId="{27FE70F9-2E37-D74C-9AD3-2833AE2BACC3}" type="presParOf" srcId="{F60A2FF3-87B7-F845-AA45-C58C3197C0C1}" destId="{B3139CD6-5A02-5345-A48B-7D73E04188E9}" srcOrd="0" destOrd="0" presId="urn:microsoft.com/office/officeart/2005/8/layout/vList2"/>
    <dgm:cxn modelId="{DB3D03C3-F342-4540-B1FA-D52E68A47C74}" type="presParOf" srcId="{F60A2FF3-87B7-F845-AA45-C58C3197C0C1}" destId="{B45B9BEA-638A-354A-BFE0-9073AD926F8C}" srcOrd="1" destOrd="0" presId="urn:microsoft.com/office/officeart/2005/8/layout/vList2"/>
    <dgm:cxn modelId="{9665FFD8-E8A6-B147-A2D4-82E3FCDF1D10}" type="presParOf" srcId="{F60A2FF3-87B7-F845-AA45-C58C3197C0C1}" destId="{C0D0DB13-33F1-9B4A-8FE6-D0950C0D959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CCF903-8D62-4E0C-A397-FB6B5E0EE8E8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6693C2-6904-4167-96C7-08EC415AE329}">
      <dgm:prSet/>
      <dgm:spPr/>
      <dgm:t>
        <a:bodyPr/>
        <a:lstStyle/>
        <a:p>
          <a:r>
            <a:rPr lang="en-SG" b="1" i="0"/>
            <a:t>Strengths:</a:t>
          </a:r>
          <a:endParaRPr lang="en-US"/>
        </a:p>
      </dgm:t>
    </dgm:pt>
    <dgm:pt modelId="{627AA847-A957-4521-8E6A-B191B403659D}" type="parTrans" cxnId="{EE00722F-77E0-4FF7-8EC4-B4C1D46D1DF1}">
      <dgm:prSet/>
      <dgm:spPr/>
      <dgm:t>
        <a:bodyPr/>
        <a:lstStyle/>
        <a:p>
          <a:endParaRPr lang="en-US"/>
        </a:p>
      </dgm:t>
    </dgm:pt>
    <dgm:pt modelId="{7CEB8979-630A-41FE-AF22-1BF0C5CF1FBB}" type="sibTrans" cxnId="{EE00722F-77E0-4FF7-8EC4-B4C1D46D1DF1}">
      <dgm:prSet/>
      <dgm:spPr/>
      <dgm:t>
        <a:bodyPr/>
        <a:lstStyle/>
        <a:p>
          <a:endParaRPr lang="en-US"/>
        </a:p>
      </dgm:t>
    </dgm:pt>
    <dgm:pt modelId="{FC6B5B1D-F75E-4396-A10C-07C4F1174F65}">
      <dgm:prSet/>
      <dgm:spPr/>
      <dgm:t>
        <a:bodyPr/>
        <a:lstStyle/>
        <a:p>
          <a:r>
            <a:rPr lang="en-SG" b="1" i="0" dirty="0"/>
            <a:t>Natural Conversations</a:t>
          </a:r>
          <a:r>
            <a:rPr lang="en-SG" b="0" i="0" dirty="0"/>
            <a:t>: Engages in meaningful, context-aware discussions.</a:t>
          </a:r>
          <a:endParaRPr lang="en-US" dirty="0"/>
        </a:p>
      </dgm:t>
    </dgm:pt>
    <dgm:pt modelId="{17AB1846-7076-48E2-A96D-5C9E4B79E48A}" type="parTrans" cxnId="{3C573383-68F1-4332-A0E0-BF20D2B95C3F}">
      <dgm:prSet/>
      <dgm:spPr/>
      <dgm:t>
        <a:bodyPr/>
        <a:lstStyle/>
        <a:p>
          <a:endParaRPr lang="en-US"/>
        </a:p>
      </dgm:t>
    </dgm:pt>
    <dgm:pt modelId="{5B9312D4-BBCD-479C-9EAA-D999EA4E0E3E}" type="sibTrans" cxnId="{3C573383-68F1-4332-A0E0-BF20D2B95C3F}">
      <dgm:prSet/>
      <dgm:spPr/>
      <dgm:t>
        <a:bodyPr/>
        <a:lstStyle/>
        <a:p>
          <a:endParaRPr lang="en-US"/>
        </a:p>
      </dgm:t>
    </dgm:pt>
    <dgm:pt modelId="{9EBDB370-8601-4848-B69E-8401EFE3605E}">
      <dgm:prSet/>
      <dgm:spPr/>
      <dgm:t>
        <a:bodyPr/>
        <a:lstStyle/>
        <a:p>
          <a:r>
            <a:rPr lang="en-SG" b="1" i="0" dirty="0"/>
            <a:t>AI Emotional Intelligence</a:t>
          </a:r>
          <a:r>
            <a:rPr lang="en-SG" b="0" i="0" dirty="0"/>
            <a:t>: Uses </a:t>
          </a:r>
          <a:r>
            <a:rPr lang="en-SG" b="1" i="0" dirty="0"/>
            <a:t>CBT techniques</a:t>
          </a:r>
          <a:r>
            <a:rPr lang="en-SG" b="0" i="0" dirty="0"/>
            <a:t> to offer </a:t>
          </a:r>
          <a:r>
            <a:rPr lang="en-SG" b="1" i="0" dirty="0"/>
            <a:t>empathetic</a:t>
          </a:r>
          <a:r>
            <a:rPr lang="en-SG" b="0" i="0" dirty="0"/>
            <a:t> responses.</a:t>
          </a:r>
          <a:endParaRPr lang="en-US" dirty="0"/>
        </a:p>
      </dgm:t>
    </dgm:pt>
    <dgm:pt modelId="{9C046764-9FB7-4456-A13C-65B61EC8A1EE}" type="parTrans" cxnId="{1DD28796-1954-4FFD-BE23-1DCA54170D4B}">
      <dgm:prSet/>
      <dgm:spPr/>
      <dgm:t>
        <a:bodyPr/>
        <a:lstStyle/>
        <a:p>
          <a:endParaRPr lang="en-US"/>
        </a:p>
      </dgm:t>
    </dgm:pt>
    <dgm:pt modelId="{36752227-0E82-409E-9618-65C2D5B66543}" type="sibTrans" cxnId="{1DD28796-1954-4FFD-BE23-1DCA54170D4B}">
      <dgm:prSet/>
      <dgm:spPr/>
      <dgm:t>
        <a:bodyPr/>
        <a:lstStyle/>
        <a:p>
          <a:endParaRPr lang="en-US"/>
        </a:p>
      </dgm:t>
    </dgm:pt>
    <dgm:pt modelId="{2D0D5421-AD18-45C1-A33C-6CF23A8D887F}">
      <dgm:prSet/>
      <dgm:spPr/>
      <dgm:t>
        <a:bodyPr/>
        <a:lstStyle/>
        <a:p>
          <a:r>
            <a:rPr lang="en-SG" b="1" i="0" dirty="0"/>
            <a:t>Limitations &amp; Challenges:</a:t>
          </a:r>
          <a:endParaRPr lang="en-US" dirty="0"/>
        </a:p>
      </dgm:t>
    </dgm:pt>
    <dgm:pt modelId="{79591232-099F-4B29-A38E-17B8096C2186}" type="parTrans" cxnId="{50E20899-C300-4576-A018-C57D93B2A876}">
      <dgm:prSet/>
      <dgm:spPr/>
      <dgm:t>
        <a:bodyPr/>
        <a:lstStyle/>
        <a:p>
          <a:endParaRPr lang="en-US"/>
        </a:p>
      </dgm:t>
    </dgm:pt>
    <dgm:pt modelId="{913F9A2B-C886-44AA-ADE5-BDBE9DA45B5B}" type="sibTrans" cxnId="{50E20899-C300-4576-A018-C57D93B2A876}">
      <dgm:prSet/>
      <dgm:spPr/>
      <dgm:t>
        <a:bodyPr/>
        <a:lstStyle/>
        <a:p>
          <a:endParaRPr lang="en-US"/>
        </a:p>
      </dgm:t>
    </dgm:pt>
    <dgm:pt modelId="{87637D11-37FF-4A1E-A9C5-427D619C17FD}">
      <dgm:prSet/>
      <dgm:spPr/>
      <dgm:t>
        <a:bodyPr/>
        <a:lstStyle/>
        <a:p>
          <a:r>
            <a:rPr lang="en-SG" b="1" i="0" dirty="0"/>
            <a:t>Not a Human Therapist</a:t>
          </a:r>
          <a:r>
            <a:rPr lang="en-SG" b="0" i="0" dirty="0"/>
            <a:t>: Lacks </a:t>
          </a:r>
          <a:r>
            <a:rPr lang="en-SG" b="1" i="0" dirty="0"/>
            <a:t>clinical expertise</a:t>
          </a:r>
          <a:r>
            <a:rPr lang="en-SG" b="0" i="0" dirty="0"/>
            <a:t> for diagnosis.</a:t>
          </a:r>
          <a:endParaRPr lang="en-US" dirty="0"/>
        </a:p>
      </dgm:t>
    </dgm:pt>
    <dgm:pt modelId="{64D71797-98A2-4CC6-B33B-7D0ED6FD8E9F}" type="parTrans" cxnId="{996171BC-4AF1-4909-BFFE-23D3498ED61B}">
      <dgm:prSet/>
      <dgm:spPr/>
      <dgm:t>
        <a:bodyPr/>
        <a:lstStyle/>
        <a:p>
          <a:endParaRPr lang="en-US"/>
        </a:p>
      </dgm:t>
    </dgm:pt>
    <dgm:pt modelId="{3E405145-71E7-400F-9FBE-4AC04951FD6F}" type="sibTrans" cxnId="{996171BC-4AF1-4909-BFFE-23D3498ED61B}">
      <dgm:prSet/>
      <dgm:spPr/>
      <dgm:t>
        <a:bodyPr/>
        <a:lstStyle/>
        <a:p>
          <a:endParaRPr lang="en-US"/>
        </a:p>
      </dgm:t>
    </dgm:pt>
    <dgm:pt modelId="{E5CFF789-ABA8-4863-B246-45CC6EFE29E6}">
      <dgm:prSet/>
      <dgm:spPr/>
      <dgm:t>
        <a:bodyPr/>
        <a:lstStyle/>
        <a:p>
          <a:r>
            <a:rPr lang="en-SG" b="1" i="0" dirty="0"/>
            <a:t>Complex Queries</a:t>
          </a:r>
          <a:r>
            <a:rPr lang="en-SG" b="0" i="0" dirty="0"/>
            <a:t>: May struggle with </a:t>
          </a:r>
          <a:r>
            <a:rPr lang="en-SG" b="1" i="0" dirty="0"/>
            <a:t>complicated mental health cases</a:t>
          </a:r>
          <a:r>
            <a:rPr lang="en-SG" b="0" i="0" dirty="0"/>
            <a:t>.</a:t>
          </a:r>
          <a:endParaRPr lang="en-US" dirty="0"/>
        </a:p>
      </dgm:t>
    </dgm:pt>
    <dgm:pt modelId="{7A217781-09EA-44A4-84F0-95E320BFBBF0}" type="parTrans" cxnId="{F788AABD-D6B0-474C-888B-2EBF511D918B}">
      <dgm:prSet/>
      <dgm:spPr/>
      <dgm:t>
        <a:bodyPr/>
        <a:lstStyle/>
        <a:p>
          <a:endParaRPr lang="en-US"/>
        </a:p>
      </dgm:t>
    </dgm:pt>
    <dgm:pt modelId="{015A8D22-F622-4159-AEAE-028C430137BC}" type="sibTrans" cxnId="{F788AABD-D6B0-474C-888B-2EBF511D918B}">
      <dgm:prSet/>
      <dgm:spPr/>
      <dgm:t>
        <a:bodyPr/>
        <a:lstStyle/>
        <a:p>
          <a:endParaRPr lang="en-US"/>
        </a:p>
      </dgm:t>
    </dgm:pt>
    <dgm:pt modelId="{7A28D57D-CF21-4F64-9EC4-F1A720806018}">
      <dgm:prSet/>
      <dgm:spPr/>
      <dgm:t>
        <a:bodyPr/>
        <a:lstStyle/>
        <a:p>
          <a:r>
            <a:rPr lang="en-SG" b="1" i="0" dirty="0"/>
            <a:t>Response Delays</a:t>
          </a:r>
          <a:r>
            <a:rPr lang="en-SG" b="0" i="0" dirty="0"/>
            <a:t>: Dependent on </a:t>
          </a:r>
          <a:r>
            <a:rPr lang="en-SG" b="1" i="0" dirty="0"/>
            <a:t>GPT-4o API availability</a:t>
          </a:r>
          <a:r>
            <a:rPr lang="en-SG" b="0" i="0" dirty="0"/>
            <a:t>.</a:t>
          </a:r>
          <a:endParaRPr lang="en-US" dirty="0"/>
        </a:p>
      </dgm:t>
    </dgm:pt>
    <dgm:pt modelId="{CDFEBB09-70DA-4F1B-9CFF-1BBAC3E59414}" type="parTrans" cxnId="{EFED983C-190A-4D8F-8476-E5B37E808F20}">
      <dgm:prSet/>
      <dgm:spPr/>
      <dgm:t>
        <a:bodyPr/>
        <a:lstStyle/>
        <a:p>
          <a:endParaRPr lang="en-US"/>
        </a:p>
      </dgm:t>
    </dgm:pt>
    <dgm:pt modelId="{CB0BE2AA-9468-48FA-AA3C-1828A408E6E9}" type="sibTrans" cxnId="{EFED983C-190A-4D8F-8476-E5B37E808F20}">
      <dgm:prSet/>
      <dgm:spPr/>
      <dgm:t>
        <a:bodyPr/>
        <a:lstStyle/>
        <a:p>
          <a:endParaRPr lang="en-US"/>
        </a:p>
      </dgm:t>
    </dgm:pt>
    <dgm:pt modelId="{E3D12867-1897-AA4B-85C5-D6F029BA14D5}">
      <dgm:prSet/>
      <dgm:spPr/>
      <dgm:t>
        <a:bodyPr/>
        <a:lstStyle/>
        <a:p>
          <a:r>
            <a:rPr lang="en-SG" b="1" i="0" dirty="0"/>
            <a:t>Seamless Rasa &amp; GPT-4o Integration</a:t>
          </a:r>
          <a:r>
            <a:rPr lang="en-SG" b="0" i="0" dirty="0"/>
            <a:t>: Detects </a:t>
          </a:r>
          <a:r>
            <a:rPr lang="en-SG" b="1" i="0" dirty="0"/>
            <a:t>intents</a:t>
          </a:r>
          <a:r>
            <a:rPr lang="en-SG" b="0" i="0" dirty="0"/>
            <a:t> &amp; provides </a:t>
          </a:r>
          <a:r>
            <a:rPr lang="en-SG" b="1" i="0" dirty="0"/>
            <a:t>personalised</a:t>
          </a:r>
          <a:r>
            <a:rPr lang="en-SG" b="0" i="0" dirty="0"/>
            <a:t> support.</a:t>
          </a:r>
          <a:endParaRPr lang="en-US" dirty="0"/>
        </a:p>
      </dgm:t>
    </dgm:pt>
    <dgm:pt modelId="{FADC8687-B453-FA40-B9AA-309ACC56276F}" type="parTrans" cxnId="{0F0EF68B-109B-3E4E-ADDC-F9C8CE264056}">
      <dgm:prSet/>
      <dgm:spPr/>
      <dgm:t>
        <a:bodyPr/>
        <a:lstStyle/>
        <a:p>
          <a:endParaRPr lang="en-GB"/>
        </a:p>
      </dgm:t>
    </dgm:pt>
    <dgm:pt modelId="{9234E3EA-01A7-AD4E-85C7-DF28C03F3A64}" type="sibTrans" cxnId="{0F0EF68B-109B-3E4E-ADDC-F9C8CE264056}">
      <dgm:prSet/>
      <dgm:spPr/>
      <dgm:t>
        <a:bodyPr/>
        <a:lstStyle/>
        <a:p>
          <a:endParaRPr lang="en-GB"/>
        </a:p>
      </dgm:t>
    </dgm:pt>
    <dgm:pt modelId="{6CFC6512-4918-9E48-B712-B94C2C8D9D39}" type="pres">
      <dgm:prSet presAssocID="{75CCF903-8D62-4E0C-A397-FB6B5E0EE8E8}" presName="diagram" presStyleCnt="0">
        <dgm:presLayoutVars>
          <dgm:dir/>
          <dgm:resizeHandles val="exact"/>
        </dgm:presLayoutVars>
      </dgm:prSet>
      <dgm:spPr/>
    </dgm:pt>
    <dgm:pt modelId="{57126FBC-E37F-AE4C-B46F-B5E3EEECEDA8}" type="pres">
      <dgm:prSet presAssocID="{E26693C2-6904-4167-96C7-08EC415AE329}" presName="node" presStyleLbl="node1" presStyleIdx="0" presStyleCnt="8">
        <dgm:presLayoutVars>
          <dgm:bulletEnabled val="1"/>
        </dgm:presLayoutVars>
      </dgm:prSet>
      <dgm:spPr/>
    </dgm:pt>
    <dgm:pt modelId="{CA7E72C5-38E7-D64B-ABA1-B34AECC85151}" type="pres">
      <dgm:prSet presAssocID="{7CEB8979-630A-41FE-AF22-1BF0C5CF1FBB}" presName="sibTrans" presStyleCnt="0"/>
      <dgm:spPr/>
    </dgm:pt>
    <dgm:pt modelId="{085723B2-F0F1-D340-8AEE-34FEF2F924E4}" type="pres">
      <dgm:prSet presAssocID="{FC6B5B1D-F75E-4396-A10C-07C4F1174F65}" presName="node" presStyleLbl="node1" presStyleIdx="1" presStyleCnt="8">
        <dgm:presLayoutVars>
          <dgm:bulletEnabled val="1"/>
        </dgm:presLayoutVars>
      </dgm:prSet>
      <dgm:spPr/>
    </dgm:pt>
    <dgm:pt modelId="{0F86046F-F86F-7347-9FFD-3392AC6E0A59}" type="pres">
      <dgm:prSet presAssocID="{5B9312D4-BBCD-479C-9EAA-D999EA4E0E3E}" presName="sibTrans" presStyleCnt="0"/>
      <dgm:spPr/>
    </dgm:pt>
    <dgm:pt modelId="{F80F3F3D-7847-FB4D-90AF-703A21CB3C2B}" type="pres">
      <dgm:prSet presAssocID="{9EBDB370-8601-4848-B69E-8401EFE3605E}" presName="node" presStyleLbl="node1" presStyleIdx="2" presStyleCnt="8">
        <dgm:presLayoutVars>
          <dgm:bulletEnabled val="1"/>
        </dgm:presLayoutVars>
      </dgm:prSet>
      <dgm:spPr/>
    </dgm:pt>
    <dgm:pt modelId="{BE8F1594-6572-1142-BE9B-8B911170B673}" type="pres">
      <dgm:prSet presAssocID="{36752227-0E82-409E-9618-65C2D5B66543}" presName="sibTrans" presStyleCnt="0"/>
      <dgm:spPr/>
    </dgm:pt>
    <dgm:pt modelId="{DF2907BE-034F-CE48-8D07-E268895D9E60}" type="pres">
      <dgm:prSet presAssocID="{E3D12867-1897-AA4B-85C5-D6F029BA14D5}" presName="node" presStyleLbl="node1" presStyleIdx="3" presStyleCnt="8">
        <dgm:presLayoutVars>
          <dgm:bulletEnabled val="1"/>
        </dgm:presLayoutVars>
      </dgm:prSet>
      <dgm:spPr/>
    </dgm:pt>
    <dgm:pt modelId="{CA6D75BD-8F67-914A-9F3F-06BFF91A31C7}" type="pres">
      <dgm:prSet presAssocID="{9234E3EA-01A7-AD4E-85C7-DF28C03F3A64}" presName="sibTrans" presStyleCnt="0"/>
      <dgm:spPr/>
    </dgm:pt>
    <dgm:pt modelId="{7DBBF4C4-0E63-A44B-B313-36F236AF81BA}" type="pres">
      <dgm:prSet presAssocID="{2D0D5421-AD18-45C1-A33C-6CF23A8D887F}" presName="node" presStyleLbl="node1" presStyleIdx="4" presStyleCnt="8">
        <dgm:presLayoutVars>
          <dgm:bulletEnabled val="1"/>
        </dgm:presLayoutVars>
      </dgm:prSet>
      <dgm:spPr/>
    </dgm:pt>
    <dgm:pt modelId="{E5C53DB2-9954-9F4A-9B07-C8BCDA0AA062}" type="pres">
      <dgm:prSet presAssocID="{913F9A2B-C886-44AA-ADE5-BDBE9DA45B5B}" presName="sibTrans" presStyleCnt="0"/>
      <dgm:spPr/>
    </dgm:pt>
    <dgm:pt modelId="{D198666E-5217-0F4C-964B-BEFEFD4ECDB5}" type="pres">
      <dgm:prSet presAssocID="{87637D11-37FF-4A1E-A9C5-427D619C17FD}" presName="node" presStyleLbl="node1" presStyleIdx="5" presStyleCnt="8">
        <dgm:presLayoutVars>
          <dgm:bulletEnabled val="1"/>
        </dgm:presLayoutVars>
      </dgm:prSet>
      <dgm:spPr/>
    </dgm:pt>
    <dgm:pt modelId="{58430CFC-3192-8648-A959-D18D3394F338}" type="pres">
      <dgm:prSet presAssocID="{3E405145-71E7-400F-9FBE-4AC04951FD6F}" presName="sibTrans" presStyleCnt="0"/>
      <dgm:spPr/>
    </dgm:pt>
    <dgm:pt modelId="{A8934E1E-A7EC-9043-9EEF-5E2B70C26CEA}" type="pres">
      <dgm:prSet presAssocID="{E5CFF789-ABA8-4863-B246-45CC6EFE29E6}" presName="node" presStyleLbl="node1" presStyleIdx="6" presStyleCnt="8">
        <dgm:presLayoutVars>
          <dgm:bulletEnabled val="1"/>
        </dgm:presLayoutVars>
      </dgm:prSet>
      <dgm:spPr/>
    </dgm:pt>
    <dgm:pt modelId="{ADA8B2F1-FF0B-8B43-A968-52BF5C41E485}" type="pres">
      <dgm:prSet presAssocID="{015A8D22-F622-4159-AEAE-028C430137BC}" presName="sibTrans" presStyleCnt="0"/>
      <dgm:spPr/>
    </dgm:pt>
    <dgm:pt modelId="{B1EA3EFF-5456-2241-81D2-80DB1F927C2E}" type="pres">
      <dgm:prSet presAssocID="{7A28D57D-CF21-4F64-9EC4-F1A720806018}" presName="node" presStyleLbl="node1" presStyleIdx="7" presStyleCnt="8">
        <dgm:presLayoutVars>
          <dgm:bulletEnabled val="1"/>
        </dgm:presLayoutVars>
      </dgm:prSet>
      <dgm:spPr/>
    </dgm:pt>
  </dgm:ptLst>
  <dgm:cxnLst>
    <dgm:cxn modelId="{A4D2511C-FA4E-8E42-AAE4-D50536764F38}" type="presOf" srcId="{FC6B5B1D-F75E-4396-A10C-07C4F1174F65}" destId="{085723B2-F0F1-D340-8AEE-34FEF2F924E4}" srcOrd="0" destOrd="0" presId="urn:microsoft.com/office/officeart/2005/8/layout/default"/>
    <dgm:cxn modelId="{AF5F442A-4C8F-2443-9E0D-6A71A61450F1}" type="presOf" srcId="{9EBDB370-8601-4848-B69E-8401EFE3605E}" destId="{F80F3F3D-7847-FB4D-90AF-703A21CB3C2B}" srcOrd="0" destOrd="0" presId="urn:microsoft.com/office/officeart/2005/8/layout/default"/>
    <dgm:cxn modelId="{EE00722F-77E0-4FF7-8EC4-B4C1D46D1DF1}" srcId="{75CCF903-8D62-4E0C-A397-FB6B5E0EE8E8}" destId="{E26693C2-6904-4167-96C7-08EC415AE329}" srcOrd="0" destOrd="0" parTransId="{627AA847-A957-4521-8E6A-B191B403659D}" sibTransId="{7CEB8979-630A-41FE-AF22-1BF0C5CF1FBB}"/>
    <dgm:cxn modelId="{9656A135-B2C9-854C-861E-2B08CB424EB2}" type="presOf" srcId="{2D0D5421-AD18-45C1-A33C-6CF23A8D887F}" destId="{7DBBF4C4-0E63-A44B-B313-36F236AF81BA}" srcOrd="0" destOrd="0" presId="urn:microsoft.com/office/officeart/2005/8/layout/default"/>
    <dgm:cxn modelId="{EFED983C-190A-4D8F-8476-E5B37E808F20}" srcId="{75CCF903-8D62-4E0C-A397-FB6B5E0EE8E8}" destId="{7A28D57D-CF21-4F64-9EC4-F1A720806018}" srcOrd="7" destOrd="0" parTransId="{CDFEBB09-70DA-4F1B-9CFF-1BBAC3E59414}" sibTransId="{CB0BE2AA-9468-48FA-AA3C-1828A408E6E9}"/>
    <dgm:cxn modelId="{7B9B9057-211F-564A-B265-F572AB0F0979}" type="presOf" srcId="{E26693C2-6904-4167-96C7-08EC415AE329}" destId="{57126FBC-E37F-AE4C-B46F-B5E3EEECEDA8}" srcOrd="0" destOrd="0" presId="urn:microsoft.com/office/officeart/2005/8/layout/default"/>
    <dgm:cxn modelId="{7BBE7B78-1585-134B-AF85-414E7D9D6746}" type="presOf" srcId="{87637D11-37FF-4A1E-A9C5-427D619C17FD}" destId="{D198666E-5217-0F4C-964B-BEFEFD4ECDB5}" srcOrd="0" destOrd="0" presId="urn:microsoft.com/office/officeart/2005/8/layout/default"/>
    <dgm:cxn modelId="{3C573383-68F1-4332-A0E0-BF20D2B95C3F}" srcId="{75CCF903-8D62-4E0C-A397-FB6B5E0EE8E8}" destId="{FC6B5B1D-F75E-4396-A10C-07C4F1174F65}" srcOrd="1" destOrd="0" parTransId="{17AB1846-7076-48E2-A96D-5C9E4B79E48A}" sibTransId="{5B9312D4-BBCD-479C-9EAA-D999EA4E0E3E}"/>
    <dgm:cxn modelId="{0F0EF68B-109B-3E4E-ADDC-F9C8CE264056}" srcId="{75CCF903-8D62-4E0C-A397-FB6B5E0EE8E8}" destId="{E3D12867-1897-AA4B-85C5-D6F029BA14D5}" srcOrd="3" destOrd="0" parTransId="{FADC8687-B453-FA40-B9AA-309ACC56276F}" sibTransId="{9234E3EA-01A7-AD4E-85C7-DF28C03F3A64}"/>
    <dgm:cxn modelId="{1DD28796-1954-4FFD-BE23-1DCA54170D4B}" srcId="{75CCF903-8D62-4E0C-A397-FB6B5E0EE8E8}" destId="{9EBDB370-8601-4848-B69E-8401EFE3605E}" srcOrd="2" destOrd="0" parTransId="{9C046764-9FB7-4456-A13C-65B61EC8A1EE}" sibTransId="{36752227-0E82-409E-9618-65C2D5B66543}"/>
    <dgm:cxn modelId="{50E20899-C300-4576-A018-C57D93B2A876}" srcId="{75CCF903-8D62-4E0C-A397-FB6B5E0EE8E8}" destId="{2D0D5421-AD18-45C1-A33C-6CF23A8D887F}" srcOrd="4" destOrd="0" parTransId="{79591232-099F-4B29-A38E-17B8096C2186}" sibTransId="{913F9A2B-C886-44AA-ADE5-BDBE9DA45B5B}"/>
    <dgm:cxn modelId="{46907899-83A7-8843-944A-56CB5863A0C6}" type="presOf" srcId="{E3D12867-1897-AA4B-85C5-D6F029BA14D5}" destId="{DF2907BE-034F-CE48-8D07-E268895D9E60}" srcOrd="0" destOrd="0" presId="urn:microsoft.com/office/officeart/2005/8/layout/default"/>
    <dgm:cxn modelId="{996171BC-4AF1-4909-BFFE-23D3498ED61B}" srcId="{75CCF903-8D62-4E0C-A397-FB6B5E0EE8E8}" destId="{87637D11-37FF-4A1E-A9C5-427D619C17FD}" srcOrd="5" destOrd="0" parTransId="{64D71797-98A2-4CC6-B33B-7D0ED6FD8E9F}" sibTransId="{3E405145-71E7-400F-9FBE-4AC04951FD6F}"/>
    <dgm:cxn modelId="{F788AABD-D6B0-474C-888B-2EBF511D918B}" srcId="{75CCF903-8D62-4E0C-A397-FB6B5E0EE8E8}" destId="{E5CFF789-ABA8-4863-B246-45CC6EFE29E6}" srcOrd="6" destOrd="0" parTransId="{7A217781-09EA-44A4-84F0-95E320BFBBF0}" sibTransId="{015A8D22-F622-4159-AEAE-028C430137BC}"/>
    <dgm:cxn modelId="{BA0F55C8-3486-F449-921D-296F452249D6}" type="presOf" srcId="{75CCF903-8D62-4E0C-A397-FB6B5E0EE8E8}" destId="{6CFC6512-4918-9E48-B712-B94C2C8D9D39}" srcOrd="0" destOrd="0" presId="urn:microsoft.com/office/officeart/2005/8/layout/default"/>
    <dgm:cxn modelId="{9D4E98D9-90E3-B547-AD05-3A5E7C2969DF}" type="presOf" srcId="{7A28D57D-CF21-4F64-9EC4-F1A720806018}" destId="{B1EA3EFF-5456-2241-81D2-80DB1F927C2E}" srcOrd="0" destOrd="0" presId="urn:microsoft.com/office/officeart/2005/8/layout/default"/>
    <dgm:cxn modelId="{C08F75EC-12F1-2549-8ABF-4E2CC461CD7A}" type="presOf" srcId="{E5CFF789-ABA8-4863-B246-45CC6EFE29E6}" destId="{A8934E1E-A7EC-9043-9EEF-5E2B70C26CEA}" srcOrd="0" destOrd="0" presId="urn:microsoft.com/office/officeart/2005/8/layout/default"/>
    <dgm:cxn modelId="{EABAD3EA-6592-7147-BDBD-76D6A5923F0F}" type="presParOf" srcId="{6CFC6512-4918-9E48-B712-B94C2C8D9D39}" destId="{57126FBC-E37F-AE4C-B46F-B5E3EEECEDA8}" srcOrd="0" destOrd="0" presId="urn:microsoft.com/office/officeart/2005/8/layout/default"/>
    <dgm:cxn modelId="{E9371739-4C41-B645-9D27-C982DA94F978}" type="presParOf" srcId="{6CFC6512-4918-9E48-B712-B94C2C8D9D39}" destId="{CA7E72C5-38E7-D64B-ABA1-B34AECC85151}" srcOrd="1" destOrd="0" presId="urn:microsoft.com/office/officeart/2005/8/layout/default"/>
    <dgm:cxn modelId="{448BAF3D-5954-FA40-A5E7-82162E580441}" type="presParOf" srcId="{6CFC6512-4918-9E48-B712-B94C2C8D9D39}" destId="{085723B2-F0F1-D340-8AEE-34FEF2F924E4}" srcOrd="2" destOrd="0" presId="urn:microsoft.com/office/officeart/2005/8/layout/default"/>
    <dgm:cxn modelId="{F4137F1E-B61E-434F-A8FE-A5117A49AD30}" type="presParOf" srcId="{6CFC6512-4918-9E48-B712-B94C2C8D9D39}" destId="{0F86046F-F86F-7347-9FFD-3392AC6E0A59}" srcOrd="3" destOrd="0" presId="urn:microsoft.com/office/officeart/2005/8/layout/default"/>
    <dgm:cxn modelId="{B7EE3D5A-BFA0-1746-BA59-B6B46D53A8D2}" type="presParOf" srcId="{6CFC6512-4918-9E48-B712-B94C2C8D9D39}" destId="{F80F3F3D-7847-FB4D-90AF-703A21CB3C2B}" srcOrd="4" destOrd="0" presId="urn:microsoft.com/office/officeart/2005/8/layout/default"/>
    <dgm:cxn modelId="{DF35001A-CB0B-2E4F-B2FE-3AF9E8E89370}" type="presParOf" srcId="{6CFC6512-4918-9E48-B712-B94C2C8D9D39}" destId="{BE8F1594-6572-1142-BE9B-8B911170B673}" srcOrd="5" destOrd="0" presId="urn:microsoft.com/office/officeart/2005/8/layout/default"/>
    <dgm:cxn modelId="{590D8833-A78E-724E-9CC2-F658663F76F1}" type="presParOf" srcId="{6CFC6512-4918-9E48-B712-B94C2C8D9D39}" destId="{DF2907BE-034F-CE48-8D07-E268895D9E60}" srcOrd="6" destOrd="0" presId="urn:microsoft.com/office/officeart/2005/8/layout/default"/>
    <dgm:cxn modelId="{3431E121-1AA5-864F-94FC-7336C360B63E}" type="presParOf" srcId="{6CFC6512-4918-9E48-B712-B94C2C8D9D39}" destId="{CA6D75BD-8F67-914A-9F3F-06BFF91A31C7}" srcOrd="7" destOrd="0" presId="urn:microsoft.com/office/officeart/2005/8/layout/default"/>
    <dgm:cxn modelId="{B3FA481D-0219-004E-93BC-B706DEC32D3A}" type="presParOf" srcId="{6CFC6512-4918-9E48-B712-B94C2C8D9D39}" destId="{7DBBF4C4-0E63-A44B-B313-36F236AF81BA}" srcOrd="8" destOrd="0" presId="urn:microsoft.com/office/officeart/2005/8/layout/default"/>
    <dgm:cxn modelId="{62012545-FC1F-C94B-829B-707018ED2235}" type="presParOf" srcId="{6CFC6512-4918-9E48-B712-B94C2C8D9D39}" destId="{E5C53DB2-9954-9F4A-9B07-C8BCDA0AA062}" srcOrd="9" destOrd="0" presId="urn:microsoft.com/office/officeart/2005/8/layout/default"/>
    <dgm:cxn modelId="{7311A2D4-43A1-4745-B4F5-17588BD25EFF}" type="presParOf" srcId="{6CFC6512-4918-9E48-B712-B94C2C8D9D39}" destId="{D198666E-5217-0F4C-964B-BEFEFD4ECDB5}" srcOrd="10" destOrd="0" presId="urn:microsoft.com/office/officeart/2005/8/layout/default"/>
    <dgm:cxn modelId="{9556C8D9-4C08-6D41-BF78-948CC95078FB}" type="presParOf" srcId="{6CFC6512-4918-9E48-B712-B94C2C8D9D39}" destId="{58430CFC-3192-8648-A959-D18D3394F338}" srcOrd="11" destOrd="0" presId="urn:microsoft.com/office/officeart/2005/8/layout/default"/>
    <dgm:cxn modelId="{70AEAFAC-E1FE-5546-9053-CC782E3FC149}" type="presParOf" srcId="{6CFC6512-4918-9E48-B712-B94C2C8D9D39}" destId="{A8934E1E-A7EC-9043-9EEF-5E2B70C26CEA}" srcOrd="12" destOrd="0" presId="urn:microsoft.com/office/officeart/2005/8/layout/default"/>
    <dgm:cxn modelId="{4D1D00DD-510A-BA46-950C-09EBFA9176D3}" type="presParOf" srcId="{6CFC6512-4918-9E48-B712-B94C2C8D9D39}" destId="{ADA8B2F1-FF0B-8B43-A968-52BF5C41E485}" srcOrd="13" destOrd="0" presId="urn:microsoft.com/office/officeart/2005/8/layout/default"/>
    <dgm:cxn modelId="{4E4F653A-5E86-AA4F-9C97-D12F7433A8FA}" type="presParOf" srcId="{6CFC6512-4918-9E48-B712-B94C2C8D9D39}" destId="{B1EA3EFF-5456-2241-81D2-80DB1F927C2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1A88C9-E81E-49E6-98E6-6F7DBC3517FA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CE282A3-A013-440D-9CBF-DE8875D6041F}">
      <dgm:prSet/>
      <dgm:spPr/>
      <dgm:t>
        <a:bodyPr/>
        <a:lstStyle/>
        <a:p>
          <a:r>
            <a:rPr lang="en-SG" b="1"/>
            <a:t>Personalised Advice</a:t>
          </a:r>
          <a:r>
            <a:rPr lang="en-SG"/>
            <a:t>: Remember past chats for better engagement instead of just the previous response.</a:t>
          </a:r>
          <a:endParaRPr lang="en-US"/>
        </a:p>
      </dgm:t>
    </dgm:pt>
    <dgm:pt modelId="{F1AD37C8-E163-43F4-A313-115B4A8A9510}" type="parTrans" cxnId="{53181826-851A-4F09-A925-B21C5FE1C0F6}">
      <dgm:prSet/>
      <dgm:spPr/>
      <dgm:t>
        <a:bodyPr/>
        <a:lstStyle/>
        <a:p>
          <a:endParaRPr lang="en-US"/>
        </a:p>
      </dgm:t>
    </dgm:pt>
    <dgm:pt modelId="{38C39373-93C3-465B-A8BA-E48D5B4EEF24}" type="sibTrans" cxnId="{53181826-851A-4F09-A925-B21C5FE1C0F6}">
      <dgm:prSet/>
      <dgm:spPr/>
      <dgm:t>
        <a:bodyPr/>
        <a:lstStyle/>
        <a:p>
          <a:endParaRPr lang="en-US"/>
        </a:p>
      </dgm:t>
    </dgm:pt>
    <dgm:pt modelId="{400A03A7-5F04-4566-B62A-878405CB38F0}">
      <dgm:prSet/>
      <dgm:spPr/>
      <dgm:t>
        <a:bodyPr/>
        <a:lstStyle/>
        <a:p>
          <a:r>
            <a:rPr lang="en-SG" b="1"/>
            <a:t>Crisis Handling</a:t>
          </a:r>
          <a:r>
            <a:rPr lang="en-SG"/>
            <a:t>: Provide emergency </a:t>
          </a:r>
          <a:r>
            <a:rPr lang="en-SG" b="1"/>
            <a:t>support links</a:t>
          </a:r>
          <a:r>
            <a:rPr lang="en-SG"/>
            <a:t> for at-risk users.</a:t>
          </a:r>
          <a:endParaRPr lang="en-US"/>
        </a:p>
      </dgm:t>
    </dgm:pt>
    <dgm:pt modelId="{B5900406-D80D-4477-A7FD-B72F37F8651A}" type="parTrans" cxnId="{D07079E6-3481-4500-B77A-36516903DDAC}">
      <dgm:prSet/>
      <dgm:spPr/>
      <dgm:t>
        <a:bodyPr/>
        <a:lstStyle/>
        <a:p>
          <a:endParaRPr lang="en-US"/>
        </a:p>
      </dgm:t>
    </dgm:pt>
    <dgm:pt modelId="{280C9C7B-F18C-4EC3-88BD-608AF75240F6}" type="sibTrans" cxnId="{D07079E6-3481-4500-B77A-36516903DDAC}">
      <dgm:prSet/>
      <dgm:spPr/>
      <dgm:t>
        <a:bodyPr/>
        <a:lstStyle/>
        <a:p>
          <a:endParaRPr lang="en-US"/>
        </a:p>
      </dgm:t>
    </dgm:pt>
    <dgm:pt modelId="{6CD81990-3222-4E8F-9084-E8B62248F3DE}">
      <dgm:prSet/>
      <dgm:spPr/>
      <dgm:t>
        <a:bodyPr/>
        <a:lstStyle/>
        <a:p>
          <a:r>
            <a:rPr lang="en-SG" b="1" dirty="0"/>
            <a:t>Voice &amp; Text Interaction</a:t>
          </a:r>
          <a:r>
            <a:rPr lang="en-SG" dirty="0"/>
            <a:t>: Add </a:t>
          </a:r>
          <a:r>
            <a:rPr lang="en-SG" b="1" dirty="0"/>
            <a:t>speech-to-text</a:t>
          </a:r>
          <a:r>
            <a:rPr lang="en-SG" dirty="0"/>
            <a:t> and </a:t>
          </a:r>
          <a:r>
            <a:rPr lang="en-SG" b="1" dirty="0"/>
            <a:t>text-to-speech</a:t>
          </a:r>
          <a:r>
            <a:rPr lang="en-SG" dirty="0"/>
            <a:t> features for accessibility. </a:t>
          </a:r>
          <a:endParaRPr lang="en-US" dirty="0"/>
        </a:p>
      </dgm:t>
    </dgm:pt>
    <dgm:pt modelId="{BDA9B85E-BF25-45D2-8662-05DC28AF1838}" type="parTrans" cxnId="{697D5F07-1CC0-4179-BE09-F23DA42DFAE1}">
      <dgm:prSet/>
      <dgm:spPr/>
      <dgm:t>
        <a:bodyPr/>
        <a:lstStyle/>
        <a:p>
          <a:endParaRPr lang="en-US"/>
        </a:p>
      </dgm:t>
    </dgm:pt>
    <dgm:pt modelId="{C473528E-AF73-4721-9FFB-2C06FC618BA0}" type="sibTrans" cxnId="{697D5F07-1CC0-4179-BE09-F23DA42DFAE1}">
      <dgm:prSet/>
      <dgm:spPr/>
      <dgm:t>
        <a:bodyPr/>
        <a:lstStyle/>
        <a:p>
          <a:endParaRPr lang="en-US"/>
        </a:p>
      </dgm:t>
    </dgm:pt>
    <dgm:pt modelId="{399D0CBE-B00A-5A4A-BC85-009AA320310F}" type="pres">
      <dgm:prSet presAssocID="{141A88C9-E81E-49E6-98E6-6F7DBC3517FA}" presName="diagram" presStyleCnt="0">
        <dgm:presLayoutVars>
          <dgm:dir/>
          <dgm:resizeHandles val="exact"/>
        </dgm:presLayoutVars>
      </dgm:prSet>
      <dgm:spPr/>
    </dgm:pt>
    <dgm:pt modelId="{AC45B0C3-CC1B-FE4F-A5B1-B7910D55CDEF}" type="pres">
      <dgm:prSet presAssocID="{3CE282A3-A013-440D-9CBF-DE8875D6041F}" presName="node" presStyleLbl="node1" presStyleIdx="0" presStyleCnt="3">
        <dgm:presLayoutVars>
          <dgm:bulletEnabled val="1"/>
        </dgm:presLayoutVars>
      </dgm:prSet>
      <dgm:spPr/>
    </dgm:pt>
    <dgm:pt modelId="{2D62C46F-E4B8-CF4F-982D-FB9A7D071A0E}" type="pres">
      <dgm:prSet presAssocID="{38C39373-93C3-465B-A8BA-E48D5B4EEF24}" presName="sibTrans" presStyleCnt="0"/>
      <dgm:spPr/>
    </dgm:pt>
    <dgm:pt modelId="{E01F589F-AB0F-D048-B29F-1252D1A7DB32}" type="pres">
      <dgm:prSet presAssocID="{400A03A7-5F04-4566-B62A-878405CB38F0}" presName="node" presStyleLbl="node1" presStyleIdx="1" presStyleCnt="3">
        <dgm:presLayoutVars>
          <dgm:bulletEnabled val="1"/>
        </dgm:presLayoutVars>
      </dgm:prSet>
      <dgm:spPr/>
    </dgm:pt>
    <dgm:pt modelId="{59C93C1E-5B1A-F349-BE62-A273F3D90D0F}" type="pres">
      <dgm:prSet presAssocID="{280C9C7B-F18C-4EC3-88BD-608AF75240F6}" presName="sibTrans" presStyleCnt="0"/>
      <dgm:spPr/>
    </dgm:pt>
    <dgm:pt modelId="{AE5584EA-20D6-2A4C-9465-208C5186F27C}" type="pres">
      <dgm:prSet presAssocID="{6CD81990-3222-4E8F-9084-E8B62248F3DE}" presName="node" presStyleLbl="node1" presStyleIdx="2" presStyleCnt="3">
        <dgm:presLayoutVars>
          <dgm:bulletEnabled val="1"/>
        </dgm:presLayoutVars>
      </dgm:prSet>
      <dgm:spPr/>
    </dgm:pt>
  </dgm:ptLst>
  <dgm:cxnLst>
    <dgm:cxn modelId="{697D5F07-1CC0-4179-BE09-F23DA42DFAE1}" srcId="{141A88C9-E81E-49E6-98E6-6F7DBC3517FA}" destId="{6CD81990-3222-4E8F-9084-E8B62248F3DE}" srcOrd="2" destOrd="0" parTransId="{BDA9B85E-BF25-45D2-8662-05DC28AF1838}" sibTransId="{C473528E-AF73-4721-9FFB-2C06FC618BA0}"/>
    <dgm:cxn modelId="{53181826-851A-4F09-A925-B21C5FE1C0F6}" srcId="{141A88C9-E81E-49E6-98E6-6F7DBC3517FA}" destId="{3CE282A3-A013-440D-9CBF-DE8875D6041F}" srcOrd="0" destOrd="0" parTransId="{F1AD37C8-E163-43F4-A313-115B4A8A9510}" sibTransId="{38C39373-93C3-465B-A8BA-E48D5B4EEF24}"/>
    <dgm:cxn modelId="{97D4A987-3E2A-FE45-8882-322F29A58405}" type="presOf" srcId="{400A03A7-5F04-4566-B62A-878405CB38F0}" destId="{E01F589F-AB0F-D048-B29F-1252D1A7DB32}" srcOrd="0" destOrd="0" presId="urn:microsoft.com/office/officeart/2005/8/layout/default"/>
    <dgm:cxn modelId="{99E6DAAC-1230-C244-8632-AF1EE9622A2B}" type="presOf" srcId="{3CE282A3-A013-440D-9CBF-DE8875D6041F}" destId="{AC45B0C3-CC1B-FE4F-A5B1-B7910D55CDEF}" srcOrd="0" destOrd="0" presId="urn:microsoft.com/office/officeart/2005/8/layout/default"/>
    <dgm:cxn modelId="{A0A612C5-E66D-3D4A-BA6A-0C081A03E920}" type="presOf" srcId="{6CD81990-3222-4E8F-9084-E8B62248F3DE}" destId="{AE5584EA-20D6-2A4C-9465-208C5186F27C}" srcOrd="0" destOrd="0" presId="urn:microsoft.com/office/officeart/2005/8/layout/default"/>
    <dgm:cxn modelId="{D07079E6-3481-4500-B77A-36516903DDAC}" srcId="{141A88C9-E81E-49E6-98E6-6F7DBC3517FA}" destId="{400A03A7-5F04-4566-B62A-878405CB38F0}" srcOrd="1" destOrd="0" parTransId="{B5900406-D80D-4477-A7FD-B72F37F8651A}" sibTransId="{280C9C7B-F18C-4EC3-88BD-608AF75240F6}"/>
    <dgm:cxn modelId="{343067E7-98D1-A844-9AB3-7CB03D1C7ECF}" type="presOf" srcId="{141A88C9-E81E-49E6-98E6-6F7DBC3517FA}" destId="{399D0CBE-B00A-5A4A-BC85-009AA320310F}" srcOrd="0" destOrd="0" presId="urn:microsoft.com/office/officeart/2005/8/layout/default"/>
    <dgm:cxn modelId="{53DF6D50-3CE2-7A4B-8A5D-A1E7B0A0F67B}" type="presParOf" srcId="{399D0CBE-B00A-5A4A-BC85-009AA320310F}" destId="{AC45B0C3-CC1B-FE4F-A5B1-B7910D55CDEF}" srcOrd="0" destOrd="0" presId="urn:microsoft.com/office/officeart/2005/8/layout/default"/>
    <dgm:cxn modelId="{28D99385-7B88-864B-85BF-5CE27081B09C}" type="presParOf" srcId="{399D0CBE-B00A-5A4A-BC85-009AA320310F}" destId="{2D62C46F-E4B8-CF4F-982D-FB9A7D071A0E}" srcOrd="1" destOrd="0" presId="urn:microsoft.com/office/officeart/2005/8/layout/default"/>
    <dgm:cxn modelId="{7BDC4877-61E6-AB4F-A02B-9235D2305F86}" type="presParOf" srcId="{399D0CBE-B00A-5A4A-BC85-009AA320310F}" destId="{E01F589F-AB0F-D048-B29F-1252D1A7DB32}" srcOrd="2" destOrd="0" presId="urn:microsoft.com/office/officeart/2005/8/layout/default"/>
    <dgm:cxn modelId="{228D8C4B-826C-4248-B2D0-C8311A796872}" type="presParOf" srcId="{399D0CBE-B00A-5A4A-BC85-009AA320310F}" destId="{59C93C1E-5B1A-F349-BE62-A273F3D90D0F}" srcOrd="3" destOrd="0" presId="urn:microsoft.com/office/officeart/2005/8/layout/default"/>
    <dgm:cxn modelId="{532FB875-6DB1-A24E-9062-C908D849137F}" type="presParOf" srcId="{399D0CBE-B00A-5A4A-BC85-009AA320310F}" destId="{AE5584EA-20D6-2A4C-9465-208C5186F27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9C3B5-49A6-4040-86CC-EA952171F843}">
      <dsp:nvSpPr>
        <dsp:cNvPr id="0" name=""/>
        <dsp:cNvSpPr/>
      </dsp:nvSpPr>
      <dsp:spPr>
        <a:xfrm>
          <a:off x="251614" y="1347425"/>
          <a:ext cx="721449" cy="72144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FDA0E-92F0-4C72-8AA7-96589EAE7921}">
      <dsp:nvSpPr>
        <dsp:cNvPr id="0" name=""/>
        <dsp:cNvSpPr/>
      </dsp:nvSpPr>
      <dsp:spPr>
        <a:xfrm>
          <a:off x="403118" y="1498929"/>
          <a:ext cx="418440" cy="4184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B5E3B-36F0-477D-BC64-DBEE6A8AD616}">
      <dsp:nvSpPr>
        <dsp:cNvPr id="0" name=""/>
        <dsp:cNvSpPr/>
      </dsp:nvSpPr>
      <dsp:spPr>
        <a:xfrm>
          <a:off x="1127659" y="1347425"/>
          <a:ext cx="1700558" cy="721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Data Exploration – Explore the number of columns in the dataset, the number of empty rows, number of duplicated rows. Show the label distribution and most common words</a:t>
          </a:r>
          <a:endParaRPr lang="en-US" sz="1100" kern="1200"/>
        </a:p>
      </dsp:txBody>
      <dsp:txXfrm>
        <a:off x="1127659" y="1347425"/>
        <a:ext cx="1700558" cy="721449"/>
      </dsp:txXfrm>
    </dsp:sp>
    <dsp:sp modelId="{E020153F-1402-4FAE-8540-295D34062515}">
      <dsp:nvSpPr>
        <dsp:cNvPr id="0" name=""/>
        <dsp:cNvSpPr/>
      </dsp:nvSpPr>
      <dsp:spPr>
        <a:xfrm>
          <a:off x="3124527" y="1347425"/>
          <a:ext cx="721449" cy="72144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741F3-A3A9-4555-A978-C7AC2F8DF1E4}">
      <dsp:nvSpPr>
        <dsp:cNvPr id="0" name=""/>
        <dsp:cNvSpPr/>
      </dsp:nvSpPr>
      <dsp:spPr>
        <a:xfrm>
          <a:off x="3276031" y="1498929"/>
          <a:ext cx="418440" cy="4184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83996-6AA0-4460-8067-7836E54004C4}">
      <dsp:nvSpPr>
        <dsp:cNvPr id="0" name=""/>
        <dsp:cNvSpPr/>
      </dsp:nvSpPr>
      <dsp:spPr>
        <a:xfrm>
          <a:off x="4000572" y="1347425"/>
          <a:ext cx="1700558" cy="721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Data Cleaning – Removal of stopwords and unnecessary words, outliers in text length, missing values. Performing Stemming and Lemmatization</a:t>
          </a:r>
          <a:endParaRPr lang="en-US" sz="1100" kern="1200"/>
        </a:p>
      </dsp:txBody>
      <dsp:txXfrm>
        <a:off x="4000572" y="1347425"/>
        <a:ext cx="1700558" cy="721449"/>
      </dsp:txXfrm>
    </dsp:sp>
    <dsp:sp modelId="{260BD158-7E92-4160-BC99-CE469F3640CD}">
      <dsp:nvSpPr>
        <dsp:cNvPr id="0" name=""/>
        <dsp:cNvSpPr/>
      </dsp:nvSpPr>
      <dsp:spPr>
        <a:xfrm>
          <a:off x="5997440" y="1347425"/>
          <a:ext cx="721449" cy="72144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C48C8-FDD6-44FE-AD9B-326246367448}">
      <dsp:nvSpPr>
        <dsp:cNvPr id="0" name=""/>
        <dsp:cNvSpPr/>
      </dsp:nvSpPr>
      <dsp:spPr>
        <a:xfrm>
          <a:off x="6148945" y="1498929"/>
          <a:ext cx="418440" cy="4184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E871B-0B34-4FF3-8CAE-A8964CD15D48}">
      <dsp:nvSpPr>
        <dsp:cNvPr id="0" name=""/>
        <dsp:cNvSpPr/>
      </dsp:nvSpPr>
      <dsp:spPr>
        <a:xfrm>
          <a:off x="6873486" y="1347425"/>
          <a:ext cx="1700558" cy="721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Further Data Visualisation and Exploration – Display n-grams collections, character count, word count, TF-IDF Features, POS Tag Distribution</a:t>
          </a:r>
          <a:endParaRPr lang="en-US" sz="1100" kern="1200"/>
        </a:p>
      </dsp:txBody>
      <dsp:txXfrm>
        <a:off x="6873486" y="1347425"/>
        <a:ext cx="1700558" cy="721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39CD6-5A02-5345-A48B-7D73E04188E9}">
      <dsp:nvSpPr>
        <dsp:cNvPr id="0" name=""/>
        <dsp:cNvSpPr/>
      </dsp:nvSpPr>
      <dsp:spPr>
        <a:xfrm>
          <a:off x="0" y="1737"/>
          <a:ext cx="6072775" cy="16005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Actions – </a:t>
          </a:r>
          <a:r>
            <a:rPr lang="en-US" sz="1200" kern="1200" dirty="0" err="1"/>
            <a:t>action_chatbot_response</a:t>
          </a:r>
          <a:r>
            <a:rPr lang="en-US" sz="1200" kern="1200" dirty="0"/>
            <a:t>, </a:t>
          </a:r>
          <a:r>
            <a:rPr lang="en-US" sz="1200" kern="1200" dirty="0" err="1"/>
            <a:t>log_chat</a:t>
          </a:r>
          <a:r>
            <a:rPr lang="en-US" sz="1200" kern="1200" dirty="0"/>
            <a:t>(</a:t>
          </a:r>
          <a:r>
            <a:rPr lang="en-US" sz="1200" kern="1200" dirty="0" err="1"/>
            <a:t>user_message</a:t>
          </a:r>
          <a:r>
            <a:rPr lang="en-US" sz="1200" kern="1200" dirty="0"/>
            <a:t>, </a:t>
          </a:r>
          <a:r>
            <a:rPr lang="en-US" sz="1200" kern="1200" dirty="0" err="1"/>
            <a:t>bot_response</a:t>
          </a:r>
          <a:r>
            <a:rPr lang="en-US" sz="1200" kern="1200" dirty="0"/>
            <a:t>), </a:t>
          </a:r>
          <a:r>
            <a:rPr lang="en-US" sz="1200" kern="1200" dirty="0" err="1"/>
            <a:t>get_last_bot_response</a:t>
          </a:r>
          <a:r>
            <a:rPr lang="en-US" sz="1200" kern="1200" dirty="0"/>
            <a:t>(), </a:t>
          </a:r>
          <a:r>
            <a:rPr lang="en-US" sz="1200" kern="1200" dirty="0" err="1"/>
            <a:t>chatbot_response</a:t>
          </a:r>
          <a:r>
            <a:rPr lang="en-US" sz="1200" kern="1200" dirty="0"/>
            <a:t>(</a:t>
          </a:r>
          <a:r>
            <a:rPr lang="en-US" sz="1200" kern="1200" dirty="0" err="1"/>
            <a:t>user_message</a:t>
          </a:r>
          <a:r>
            <a:rPr lang="en-US" sz="1200" kern="1200" dirty="0"/>
            <a:t>), </a:t>
          </a:r>
          <a:r>
            <a:rPr lang="en-US" sz="1200" kern="1200" dirty="0" err="1"/>
            <a:t>is_rasa_handled</a:t>
          </a:r>
          <a:r>
            <a:rPr lang="en-US" sz="1200" kern="1200" dirty="0"/>
            <a:t>(intent)</a:t>
          </a:r>
        </a:p>
      </dsp:txBody>
      <dsp:txXfrm>
        <a:off x="78133" y="79870"/>
        <a:ext cx="5916509" cy="1444293"/>
      </dsp:txXfrm>
    </dsp:sp>
    <dsp:sp modelId="{C0D0DB13-33F1-9B4A-8FE6-D0950C0D9596}">
      <dsp:nvSpPr>
        <dsp:cNvPr id="0" name=""/>
        <dsp:cNvSpPr/>
      </dsp:nvSpPr>
      <dsp:spPr>
        <a:xfrm>
          <a:off x="0" y="1636857"/>
          <a:ext cx="6072775" cy="217314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Conversation Flow –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User sends a message → Chatbot detects intent.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If intent is handled by Rasa, chatbot responds with predefined text.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If intent requires emotional support, chatbot routes the query to GPT-4.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Chatbot generates AI-driven responses, ensuring empathy and engagement.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Conversation is logged in the MySQL database for future context.</a:t>
          </a:r>
          <a:endParaRPr lang="en-US" sz="1200" kern="1200" dirty="0"/>
        </a:p>
      </dsp:txBody>
      <dsp:txXfrm>
        <a:off x="106084" y="1742941"/>
        <a:ext cx="5860607" cy="19609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26FBC-E37F-AE4C-B46F-B5E3EEECEDA8}">
      <dsp:nvSpPr>
        <dsp:cNvPr id="0" name=""/>
        <dsp:cNvSpPr/>
      </dsp:nvSpPr>
      <dsp:spPr>
        <a:xfrm>
          <a:off x="2819" y="257194"/>
          <a:ext cx="2237149" cy="1342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i="0" kern="1200"/>
            <a:t>Strengths:</a:t>
          </a:r>
          <a:endParaRPr lang="en-US" sz="1600" kern="1200"/>
        </a:p>
      </dsp:txBody>
      <dsp:txXfrm>
        <a:off x="2819" y="257194"/>
        <a:ext cx="2237149" cy="1342289"/>
      </dsp:txXfrm>
    </dsp:sp>
    <dsp:sp modelId="{085723B2-F0F1-D340-8AEE-34FEF2F924E4}">
      <dsp:nvSpPr>
        <dsp:cNvPr id="0" name=""/>
        <dsp:cNvSpPr/>
      </dsp:nvSpPr>
      <dsp:spPr>
        <a:xfrm>
          <a:off x="2463684" y="257194"/>
          <a:ext cx="2237149" cy="13422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i="0" kern="1200" dirty="0"/>
            <a:t>Natural Conversations</a:t>
          </a:r>
          <a:r>
            <a:rPr lang="en-SG" sz="1600" b="0" i="0" kern="1200" dirty="0"/>
            <a:t>: Engages in meaningful, context-aware discussions.</a:t>
          </a:r>
          <a:endParaRPr lang="en-US" sz="1600" kern="1200" dirty="0"/>
        </a:p>
      </dsp:txBody>
      <dsp:txXfrm>
        <a:off x="2463684" y="257194"/>
        <a:ext cx="2237149" cy="1342289"/>
      </dsp:txXfrm>
    </dsp:sp>
    <dsp:sp modelId="{F80F3F3D-7847-FB4D-90AF-703A21CB3C2B}">
      <dsp:nvSpPr>
        <dsp:cNvPr id="0" name=""/>
        <dsp:cNvSpPr/>
      </dsp:nvSpPr>
      <dsp:spPr>
        <a:xfrm>
          <a:off x="4924548" y="257194"/>
          <a:ext cx="2237149" cy="134228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i="0" kern="1200" dirty="0"/>
            <a:t>AI Emotional Intelligence</a:t>
          </a:r>
          <a:r>
            <a:rPr lang="en-SG" sz="1600" b="0" i="0" kern="1200" dirty="0"/>
            <a:t>: Uses </a:t>
          </a:r>
          <a:r>
            <a:rPr lang="en-SG" sz="1600" b="1" i="0" kern="1200" dirty="0"/>
            <a:t>CBT techniques</a:t>
          </a:r>
          <a:r>
            <a:rPr lang="en-SG" sz="1600" b="0" i="0" kern="1200" dirty="0"/>
            <a:t> to offer </a:t>
          </a:r>
          <a:r>
            <a:rPr lang="en-SG" sz="1600" b="1" i="0" kern="1200" dirty="0"/>
            <a:t>empathetic</a:t>
          </a:r>
          <a:r>
            <a:rPr lang="en-SG" sz="1600" b="0" i="0" kern="1200" dirty="0"/>
            <a:t> responses.</a:t>
          </a:r>
          <a:endParaRPr lang="en-US" sz="1600" kern="1200" dirty="0"/>
        </a:p>
      </dsp:txBody>
      <dsp:txXfrm>
        <a:off x="4924548" y="257194"/>
        <a:ext cx="2237149" cy="1342289"/>
      </dsp:txXfrm>
    </dsp:sp>
    <dsp:sp modelId="{DF2907BE-034F-CE48-8D07-E268895D9E60}">
      <dsp:nvSpPr>
        <dsp:cNvPr id="0" name=""/>
        <dsp:cNvSpPr/>
      </dsp:nvSpPr>
      <dsp:spPr>
        <a:xfrm>
          <a:off x="7385413" y="257194"/>
          <a:ext cx="2237149" cy="134228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i="0" kern="1200" dirty="0"/>
            <a:t>Seamless Rasa &amp; GPT-4o Integration</a:t>
          </a:r>
          <a:r>
            <a:rPr lang="en-SG" sz="1600" b="0" i="0" kern="1200" dirty="0"/>
            <a:t>: Detects </a:t>
          </a:r>
          <a:r>
            <a:rPr lang="en-SG" sz="1600" b="1" i="0" kern="1200" dirty="0"/>
            <a:t>intents</a:t>
          </a:r>
          <a:r>
            <a:rPr lang="en-SG" sz="1600" b="0" i="0" kern="1200" dirty="0"/>
            <a:t> &amp; provides </a:t>
          </a:r>
          <a:r>
            <a:rPr lang="en-SG" sz="1600" b="1" i="0" kern="1200" dirty="0"/>
            <a:t>personalised</a:t>
          </a:r>
          <a:r>
            <a:rPr lang="en-SG" sz="1600" b="0" i="0" kern="1200" dirty="0"/>
            <a:t> support.</a:t>
          </a:r>
          <a:endParaRPr lang="en-US" sz="1600" kern="1200" dirty="0"/>
        </a:p>
      </dsp:txBody>
      <dsp:txXfrm>
        <a:off x="7385413" y="257194"/>
        <a:ext cx="2237149" cy="1342289"/>
      </dsp:txXfrm>
    </dsp:sp>
    <dsp:sp modelId="{7DBBF4C4-0E63-A44B-B313-36F236AF81BA}">
      <dsp:nvSpPr>
        <dsp:cNvPr id="0" name=""/>
        <dsp:cNvSpPr/>
      </dsp:nvSpPr>
      <dsp:spPr>
        <a:xfrm>
          <a:off x="2819" y="1823198"/>
          <a:ext cx="2237149" cy="134228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i="0" kern="1200" dirty="0"/>
            <a:t>Limitations &amp; Challenges:</a:t>
          </a:r>
          <a:endParaRPr lang="en-US" sz="1600" kern="1200" dirty="0"/>
        </a:p>
      </dsp:txBody>
      <dsp:txXfrm>
        <a:off x="2819" y="1823198"/>
        <a:ext cx="2237149" cy="1342289"/>
      </dsp:txXfrm>
    </dsp:sp>
    <dsp:sp modelId="{D198666E-5217-0F4C-964B-BEFEFD4ECDB5}">
      <dsp:nvSpPr>
        <dsp:cNvPr id="0" name=""/>
        <dsp:cNvSpPr/>
      </dsp:nvSpPr>
      <dsp:spPr>
        <a:xfrm>
          <a:off x="2463684" y="1823198"/>
          <a:ext cx="2237149" cy="1342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i="0" kern="1200" dirty="0"/>
            <a:t>Not a Human Therapist</a:t>
          </a:r>
          <a:r>
            <a:rPr lang="en-SG" sz="1600" b="0" i="0" kern="1200" dirty="0"/>
            <a:t>: Lacks </a:t>
          </a:r>
          <a:r>
            <a:rPr lang="en-SG" sz="1600" b="1" i="0" kern="1200" dirty="0"/>
            <a:t>clinical expertise</a:t>
          </a:r>
          <a:r>
            <a:rPr lang="en-SG" sz="1600" b="0" i="0" kern="1200" dirty="0"/>
            <a:t> for diagnosis.</a:t>
          </a:r>
          <a:endParaRPr lang="en-US" sz="1600" kern="1200" dirty="0"/>
        </a:p>
      </dsp:txBody>
      <dsp:txXfrm>
        <a:off x="2463684" y="1823198"/>
        <a:ext cx="2237149" cy="1342289"/>
      </dsp:txXfrm>
    </dsp:sp>
    <dsp:sp modelId="{A8934E1E-A7EC-9043-9EEF-5E2B70C26CEA}">
      <dsp:nvSpPr>
        <dsp:cNvPr id="0" name=""/>
        <dsp:cNvSpPr/>
      </dsp:nvSpPr>
      <dsp:spPr>
        <a:xfrm>
          <a:off x="4924548" y="1823198"/>
          <a:ext cx="2237149" cy="134228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i="0" kern="1200" dirty="0"/>
            <a:t>Complex Queries</a:t>
          </a:r>
          <a:r>
            <a:rPr lang="en-SG" sz="1600" b="0" i="0" kern="1200" dirty="0"/>
            <a:t>: May struggle with </a:t>
          </a:r>
          <a:r>
            <a:rPr lang="en-SG" sz="1600" b="1" i="0" kern="1200" dirty="0"/>
            <a:t>complicated mental health cases</a:t>
          </a:r>
          <a:r>
            <a:rPr lang="en-SG" sz="1600" b="0" i="0" kern="1200" dirty="0"/>
            <a:t>.</a:t>
          </a:r>
          <a:endParaRPr lang="en-US" sz="1600" kern="1200" dirty="0"/>
        </a:p>
      </dsp:txBody>
      <dsp:txXfrm>
        <a:off x="4924548" y="1823198"/>
        <a:ext cx="2237149" cy="1342289"/>
      </dsp:txXfrm>
    </dsp:sp>
    <dsp:sp modelId="{B1EA3EFF-5456-2241-81D2-80DB1F927C2E}">
      <dsp:nvSpPr>
        <dsp:cNvPr id="0" name=""/>
        <dsp:cNvSpPr/>
      </dsp:nvSpPr>
      <dsp:spPr>
        <a:xfrm>
          <a:off x="7385413" y="1823198"/>
          <a:ext cx="2237149" cy="134228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i="0" kern="1200" dirty="0"/>
            <a:t>Response Delays</a:t>
          </a:r>
          <a:r>
            <a:rPr lang="en-SG" sz="1600" b="0" i="0" kern="1200" dirty="0"/>
            <a:t>: Dependent on </a:t>
          </a:r>
          <a:r>
            <a:rPr lang="en-SG" sz="1600" b="1" i="0" kern="1200" dirty="0"/>
            <a:t>GPT-4o API availability</a:t>
          </a:r>
          <a:r>
            <a:rPr lang="en-SG" sz="1600" b="0" i="0" kern="1200" dirty="0"/>
            <a:t>.</a:t>
          </a:r>
          <a:endParaRPr lang="en-US" sz="1600" kern="1200" dirty="0"/>
        </a:p>
      </dsp:txBody>
      <dsp:txXfrm>
        <a:off x="7385413" y="1823198"/>
        <a:ext cx="2237149" cy="1342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5B0C3-CC1B-FE4F-A5B1-B7910D55CDEF}">
      <dsp:nvSpPr>
        <dsp:cNvPr id="0" name=""/>
        <dsp:cNvSpPr/>
      </dsp:nvSpPr>
      <dsp:spPr>
        <a:xfrm>
          <a:off x="0" y="1151303"/>
          <a:ext cx="3505468" cy="21032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b="1" kern="1200"/>
            <a:t>Personalised Advice</a:t>
          </a:r>
          <a:r>
            <a:rPr lang="en-SG" sz="2200" kern="1200"/>
            <a:t>: Remember past chats for better engagement instead of just the previous response.</a:t>
          </a:r>
          <a:endParaRPr lang="en-US" sz="2200" kern="1200"/>
        </a:p>
      </dsp:txBody>
      <dsp:txXfrm>
        <a:off x="0" y="1151303"/>
        <a:ext cx="3505468" cy="2103281"/>
      </dsp:txXfrm>
    </dsp:sp>
    <dsp:sp modelId="{E01F589F-AB0F-D048-B29F-1252D1A7DB32}">
      <dsp:nvSpPr>
        <dsp:cNvPr id="0" name=""/>
        <dsp:cNvSpPr/>
      </dsp:nvSpPr>
      <dsp:spPr>
        <a:xfrm>
          <a:off x="3856015" y="1151303"/>
          <a:ext cx="3505468" cy="21032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b="1" kern="1200"/>
            <a:t>Crisis Handling</a:t>
          </a:r>
          <a:r>
            <a:rPr lang="en-SG" sz="2200" kern="1200"/>
            <a:t>: Provide emergency </a:t>
          </a:r>
          <a:r>
            <a:rPr lang="en-SG" sz="2200" b="1" kern="1200"/>
            <a:t>support links</a:t>
          </a:r>
          <a:r>
            <a:rPr lang="en-SG" sz="2200" kern="1200"/>
            <a:t> for at-risk users.</a:t>
          </a:r>
          <a:endParaRPr lang="en-US" sz="2200" kern="1200"/>
        </a:p>
      </dsp:txBody>
      <dsp:txXfrm>
        <a:off x="3856015" y="1151303"/>
        <a:ext cx="3505468" cy="2103281"/>
      </dsp:txXfrm>
    </dsp:sp>
    <dsp:sp modelId="{AE5584EA-20D6-2A4C-9465-208C5186F27C}">
      <dsp:nvSpPr>
        <dsp:cNvPr id="0" name=""/>
        <dsp:cNvSpPr/>
      </dsp:nvSpPr>
      <dsp:spPr>
        <a:xfrm>
          <a:off x="7712030" y="1151303"/>
          <a:ext cx="3505468" cy="210328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200" b="1" kern="1200" dirty="0"/>
            <a:t>Voice &amp; Text Interaction</a:t>
          </a:r>
          <a:r>
            <a:rPr lang="en-SG" sz="2200" kern="1200" dirty="0"/>
            <a:t>: Add </a:t>
          </a:r>
          <a:r>
            <a:rPr lang="en-SG" sz="2200" b="1" kern="1200" dirty="0"/>
            <a:t>speech-to-text</a:t>
          </a:r>
          <a:r>
            <a:rPr lang="en-SG" sz="2200" kern="1200" dirty="0"/>
            <a:t> and </a:t>
          </a:r>
          <a:r>
            <a:rPr lang="en-SG" sz="2200" b="1" kern="1200" dirty="0"/>
            <a:t>text-to-speech</a:t>
          </a:r>
          <a:r>
            <a:rPr lang="en-SG" sz="2200" kern="1200" dirty="0"/>
            <a:t> features for accessibility. </a:t>
          </a:r>
          <a:endParaRPr lang="en-US" sz="2200" kern="1200" dirty="0"/>
        </a:p>
      </dsp:txBody>
      <dsp:txXfrm>
        <a:off x="7712030" y="1151303"/>
        <a:ext cx="3505468" cy="2103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 descr="A pencil on top of a paper with a printed line graph">
            <a:extLst>
              <a:ext uri="{FF2B5EF4-FFF2-40B4-BE49-F238E27FC236}">
                <a16:creationId xmlns:a16="http://schemas.microsoft.com/office/drawing/2014/main" id="{62E9A34A-B456-78BA-E641-3D354E6145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8" r="44510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21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4AC4B-DAEB-258D-4F22-E0A3A9D67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en-US"/>
              <a:t>NLPR 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F2ADC-B711-9CCA-FCD5-8D7F4E5A3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>
            <a:normAutofit/>
          </a:bodyPr>
          <a:lstStyle/>
          <a:p>
            <a:r>
              <a:rPr lang="en-US"/>
              <a:t>Name: Ashok Kumar Moanish</a:t>
            </a:r>
          </a:p>
          <a:p>
            <a:r>
              <a:rPr lang="en-US"/>
              <a:t>Matriculation Number: 2300821B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4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8CCCB5-7305-2DDF-AA15-7E4280DF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Analysis of Solution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F6589D2-1302-1446-F566-941598F16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052579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3776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E7DAA1-058B-BDED-64B5-F5166B5A5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can the Chatbot be Improved?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BB371A-C003-62F8-327F-DEE320F13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106123"/>
              </p:ext>
            </p:extLst>
          </p:nvPr>
        </p:nvGraphicFramePr>
        <p:xfrm>
          <a:off x="476517" y="1994912"/>
          <a:ext cx="11217499" cy="440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9834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EF00A4-787A-5954-61C4-6ECE667A7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B352905-ED7A-678C-8E3C-33DB567FC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532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9D211-A56A-FDD0-856B-7080826C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Solution Description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Graphic 6" descr="Person with Idea">
            <a:extLst>
              <a:ext uri="{FF2B5EF4-FFF2-40B4-BE49-F238E27FC236}">
                <a16:creationId xmlns:a16="http://schemas.microsoft.com/office/drawing/2014/main" id="{4016FFBD-0529-D78F-7C44-D3991D62A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7042" y="1055276"/>
            <a:ext cx="5418293" cy="54182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46135-758D-28FB-6209-EB05CFE14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 AI Psychologist Chatbot I have made, provides emotional support using Natural Language Processing (NLP) to recognise and respond to negative emotions. It engages users in empathetic conversations, offering comfort, encouragement, and mental well-being guidance. The chatbot uses rule-based responses and AI-generated interactions, creating a safe space for users to express their feelings. While not being a replacement for professional therapy, it serves as an accessible support system for those in need.</a:t>
            </a:r>
          </a:p>
        </p:txBody>
      </p:sp>
    </p:spTree>
    <p:extLst>
      <p:ext uri="{BB962C8B-B14F-4D97-AF65-F5344CB8AC3E}">
        <p14:creationId xmlns:p14="http://schemas.microsoft.com/office/powerpoint/2010/main" val="4010064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ED16-EBFA-BEE6-0D61-CE8EB070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14762"/>
            <a:ext cx="8761413" cy="706964"/>
          </a:xfrm>
        </p:spPr>
        <p:txBody>
          <a:bodyPr/>
          <a:lstStyle/>
          <a:p>
            <a:r>
              <a:rPr lang="en-US" dirty="0"/>
              <a:t>Development of Project Part 1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165427BF-E27A-ED60-A80C-95B408E3C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027031"/>
              </p:ext>
            </p:extLst>
          </p:nvPr>
        </p:nvGraphicFramePr>
        <p:xfrm>
          <a:off x="1901928" y="1898565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F3E5BC84-6E28-4972-38ED-B27F3F27AA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5362" y="4672954"/>
            <a:ext cx="3069901" cy="1666518"/>
          </a:xfrm>
          <a:prstGeom prst="rect">
            <a:avLst/>
          </a:prstGeom>
        </p:spPr>
      </p:pic>
      <p:pic>
        <p:nvPicPr>
          <p:cNvPr id="22" name="Picture 21" descr="A graph with blue squares&#10;&#10;AI-generated content may be incorrect.">
            <a:extLst>
              <a:ext uri="{FF2B5EF4-FFF2-40B4-BE49-F238E27FC236}">
                <a16:creationId xmlns:a16="http://schemas.microsoft.com/office/drawing/2014/main" id="{E122537B-6D85-9067-A780-CFFDC52CA8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3454595"/>
            <a:ext cx="1901929" cy="1151508"/>
          </a:xfrm>
          <a:prstGeom prst="rect">
            <a:avLst/>
          </a:prstGeom>
        </p:spPr>
      </p:pic>
      <p:pic>
        <p:nvPicPr>
          <p:cNvPr id="24" name="Picture 23" descr="A screenshot of a graph&#10;&#10;AI-generated content may be incorrect.">
            <a:extLst>
              <a:ext uri="{FF2B5EF4-FFF2-40B4-BE49-F238E27FC236}">
                <a16:creationId xmlns:a16="http://schemas.microsoft.com/office/drawing/2014/main" id="{DDF4C283-0C1F-087B-A4E0-D7601A51C8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193629"/>
            <a:ext cx="1901928" cy="2260966"/>
          </a:xfrm>
          <a:prstGeom prst="rect">
            <a:avLst/>
          </a:prstGeom>
        </p:spPr>
      </p:pic>
      <p:pic>
        <p:nvPicPr>
          <p:cNvPr id="26" name="Picture 2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95BC7F78-7F4A-8060-5C5B-3E0AB50FA6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0493" y="4672955"/>
            <a:ext cx="5534869" cy="1378291"/>
          </a:xfrm>
          <a:prstGeom prst="rect">
            <a:avLst/>
          </a:prstGeom>
        </p:spPr>
      </p:pic>
      <p:pic>
        <p:nvPicPr>
          <p:cNvPr id="32" name="Picture 31" descr="A graph of blue bars with white text&#10;&#10;AI-generated content may be incorrect.">
            <a:extLst>
              <a:ext uri="{FF2B5EF4-FFF2-40B4-BE49-F238E27FC236}">
                <a16:creationId xmlns:a16="http://schemas.microsoft.com/office/drawing/2014/main" id="{7D94EEED-8486-14CF-EFCF-80FBB4E855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" y="4672956"/>
            <a:ext cx="3570494" cy="214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1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06331F9-7C9F-4BB2-87F8-B8727CC2C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760E064B-C2F2-4237-8792-5F01F0F4C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5F377F0-1AD0-4A6F-A698-972418704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F094C3D3-17E7-4BCC-B786-4B3BDD25E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66AC7-79A9-08A8-7403-881E309B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FFFFFE"/>
                </a:solidFill>
              </a:rPr>
              <a:t>Development of Project Part 1</a:t>
            </a:r>
          </a:p>
        </p:txBody>
      </p:sp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382D7483-095A-4170-EF29-1864A97FD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230" y="3576880"/>
            <a:ext cx="2179906" cy="3125313"/>
          </a:xfrm>
          <a:prstGeom prst="rect">
            <a:avLst/>
          </a:prstGeom>
        </p:spPr>
      </p:pic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E33CFC0A-4336-6DDA-84A8-8570E71EF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239" y="803750"/>
            <a:ext cx="2163897" cy="254576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C650D5C-009B-4021-82BD-1E28BFF45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92F3-5EFC-2776-95C6-95A7D619C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E"/>
                </a:solidFill>
              </a:rPr>
              <a:t>Model Exploration – Did model exploration with 21 different models and chose high performing models for further training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E"/>
                </a:solidFill>
              </a:rPr>
              <a:t>Model Fine-Tuning – Model Fine-Tuning was performed on SGD Classifier and Ridge Classifier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E"/>
                </a:solidFill>
              </a:rPr>
              <a:t>Model Evaluation – SGD Classifier was the best model due to its efficiency, scalability, accuracy and real-world applicable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C413AA0-7D73-4017-398F-35A081A00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927" y="1483784"/>
            <a:ext cx="3869554" cy="336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27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5276E39B-EE3F-4D17-BF9B-B38B05FD5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6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hatGPT-4o">
            <a:extLst>
              <a:ext uri="{FF2B5EF4-FFF2-40B4-BE49-F238E27FC236}">
                <a16:creationId xmlns:a16="http://schemas.microsoft.com/office/drawing/2014/main" id="{68FAD23F-8641-8B2D-B17C-56036C628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-1" r="6691" b="-1"/>
          <a:stretch/>
        </p:blipFill>
        <p:spPr bwMode="auto">
          <a:xfrm>
            <a:off x="467933" y="469953"/>
            <a:ext cx="3808245" cy="426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naconda Navigator — Anaconda documentation">
            <a:extLst>
              <a:ext uri="{FF2B5EF4-FFF2-40B4-BE49-F238E27FC236}">
                <a16:creationId xmlns:a16="http://schemas.microsoft.com/office/drawing/2014/main" id="{E280AC57-5B47-9C16-7AA2-6273771C9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46" b="1"/>
          <a:stretch/>
        </p:blipFill>
        <p:spPr bwMode="auto">
          <a:xfrm>
            <a:off x="4276179" y="469951"/>
            <a:ext cx="3639642" cy="419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 Logo Vector SVG Icon - SVG Repo">
            <a:extLst>
              <a:ext uri="{FF2B5EF4-FFF2-40B4-BE49-F238E27FC236}">
                <a16:creationId xmlns:a16="http://schemas.microsoft.com/office/drawing/2014/main" id="{99719FAF-D734-A74D-EC00-6D2E1EB59A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-9" r="12917" b="10"/>
          <a:stretch/>
        </p:blipFill>
        <p:spPr bwMode="auto">
          <a:xfrm>
            <a:off x="7915821" y="469951"/>
            <a:ext cx="3382632" cy="419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47" name="Freeform: Shape 103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48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450AD-5395-8AE8-A847-55127169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Development of Project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D721A-8C3D-C169-98A0-F24B410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</a:rPr>
              <a:t>Creating Environment to Run Chatbot – Creation on anaconda environment to initialise RASA.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</a:rPr>
              <a:t>Linking RAG Model(GPT-4o) with Chatbot – Linked OpenAI’s GPT-4o model as RAG Model with my chatbot.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tx1"/>
                </a:solidFill>
              </a:rPr>
              <a:t>Link MySQL Database with Chatbot – Linked MySQL Database to store Chat History to retrieve and pay attention to users who frequently message about negative emotions.</a:t>
            </a:r>
          </a:p>
        </p:txBody>
      </p:sp>
    </p:spTree>
    <p:extLst>
      <p:ext uri="{BB962C8B-B14F-4D97-AF65-F5344CB8AC3E}">
        <p14:creationId xmlns:p14="http://schemas.microsoft.com/office/powerpoint/2010/main" val="551071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72C6E0B7-C37D-4D54-8F3E-8D9F9097F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7B653ED-BC47-4D34-B612-473D6AFAD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0" name="Freeform 5">
            <a:extLst>
              <a:ext uri="{FF2B5EF4-FFF2-40B4-BE49-F238E27FC236}">
                <a16:creationId xmlns:a16="http://schemas.microsoft.com/office/drawing/2014/main" id="{B93D812D-BB26-4FDD-A218-F6F71E737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id="{EEA99C6C-BC37-4408-9F74-3DDB1060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6BF38-CD72-CE68-F676-80E63C31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Development of Project Part 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24C0032-B592-45AB-AD23-5A4BD369B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9BF1F84-E7C7-42A7-911D-8E48AF671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C3CFCFE-6522-4333-8CB1-16DB80E7E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F3741-60E1-9183-44BC-07878972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Tune RAG Model to give responses related to emotional support and well-being. – Set system role of the RAG Model to be a psychologist</a:t>
            </a:r>
          </a:p>
          <a:p>
            <a:r>
              <a:rPr lang="en-US">
                <a:solidFill>
                  <a:srgbClr val="FFFFFE"/>
                </a:solidFill>
              </a:rPr>
              <a:t>Tune Chatbot code to be user-friendly and user-engaging – I tried testing the chatbot with my other friends’ and my family members’ responses</a:t>
            </a:r>
          </a:p>
          <a:p>
            <a:r>
              <a:rPr lang="en-US">
                <a:solidFill>
                  <a:srgbClr val="FFFFFE"/>
                </a:solidFill>
              </a:rPr>
              <a:t>Create an UI interface for users to interact with the Chatbot– I used Streamlit to create a web app interface to make the interaction process aesthetic.</a:t>
            </a:r>
          </a:p>
        </p:txBody>
      </p:sp>
      <p:pic>
        <p:nvPicPr>
          <p:cNvPr id="5" name="Picture 4" descr="A screenshot of a chatbot&#10;&#10;AI-generated content may be incorrect.">
            <a:extLst>
              <a:ext uri="{FF2B5EF4-FFF2-40B4-BE49-F238E27FC236}">
                <a16:creationId xmlns:a16="http://schemas.microsoft.com/office/drawing/2014/main" id="{9FFF90FE-ABC2-6D5C-88DA-4A4466F1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-442" r="-2" b="-6075"/>
          <a:stretch/>
        </p:blipFill>
        <p:spPr>
          <a:xfrm>
            <a:off x="7418225" y="402164"/>
            <a:ext cx="4125317" cy="3306485"/>
          </a:xfrm>
          <a:prstGeom prst="rect">
            <a:avLst/>
          </a:prstGeom>
        </p:spPr>
      </p:pic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DA223B1-6A93-A88B-4A46-0A4A76FB27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559" r="32459" b="-2"/>
          <a:stretch/>
        </p:blipFill>
        <p:spPr>
          <a:xfrm>
            <a:off x="7135209" y="3520086"/>
            <a:ext cx="5056791" cy="27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65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430B4-6472-B1E5-FD61-494C74B7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Chatbot’s Intents and Responses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5007-9CCA-4CDB-D79E-AB901FD7F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Intents – Greet, goodbye, affirm, deny, mood_great, mood_unhappy, bot_challenge, ask_chatbot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Responses – Utter_greet, utter_cheer_up, utter_did_that_help, utter_happy, utter_goodbye, utter_iambot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106B91-51EA-8547-1751-DEC89B7EC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634" y="1159928"/>
            <a:ext cx="5781366" cy="2355905"/>
          </a:xfrm>
          <a:prstGeom prst="rect">
            <a:avLst/>
          </a:prstGeom>
        </p:spPr>
      </p:pic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F3E9B616-D365-95E1-B40C-AD3131DE1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634" y="3699145"/>
            <a:ext cx="5781366" cy="239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95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2C6E0B7-C37D-4D54-8F3E-8D9F9097F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7B653ED-BC47-4D34-B612-473D6AFAD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B93D812D-BB26-4FDD-A218-F6F71E737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EEA99C6C-BC37-4408-9F74-3DDB1060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046AA-C4C9-AFB6-ABDD-9EFC259F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Chatbot’s Action and Conversation Flow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24C0032-B592-45AB-AD23-5A4BD369B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9BF1F84-E7C7-42A7-911D-8E48AF671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C3CFCFE-6522-4333-8CB1-16DB80E7E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44B2CE0F-D764-B7E8-5CA6-EAF764B73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998" y="2659943"/>
            <a:ext cx="5092002" cy="3793541"/>
          </a:xfrm>
          <a:prstGeom prst="rect">
            <a:avLst/>
          </a:prstGeom>
        </p:spPr>
      </p:pic>
      <p:pic>
        <p:nvPicPr>
          <p:cNvPr id="18" name="Picture 17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86B331BD-D861-1E5E-78E5-CF611C3D7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998" y="782961"/>
            <a:ext cx="5092002" cy="1884039"/>
          </a:xfrm>
          <a:prstGeom prst="rect">
            <a:avLst/>
          </a:prstGeom>
        </p:spPr>
      </p:pic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1759CD2-B5DF-2CFC-EB17-FDCB0E518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348757"/>
              </p:ext>
            </p:extLst>
          </p:nvPr>
        </p:nvGraphicFramePr>
        <p:xfrm>
          <a:off x="639098" y="2418735"/>
          <a:ext cx="6072776" cy="3811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75757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B8E3704-0CB2-48C2-A46B-EDB627185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872906-1D7A-472A-B90B-D4B00113A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C09D3A24-9F80-4EC9-9D80-28C5CBA8F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4C2B571-8160-4749-AB99-260E8052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713FC-4EDD-6F14-B6EC-14079D6A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714" y="5808957"/>
            <a:ext cx="5168572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Sample Conversations</a:t>
            </a:r>
          </a:p>
        </p:txBody>
      </p:sp>
      <p:pic>
        <p:nvPicPr>
          <p:cNvPr id="5" name="Content Placeholder 4" descr="A screenshot of a chat&#10;&#10;AI-generated content may be incorrect.">
            <a:extLst>
              <a:ext uri="{FF2B5EF4-FFF2-40B4-BE49-F238E27FC236}">
                <a16:creationId xmlns:a16="http://schemas.microsoft.com/office/drawing/2014/main" id="{FEC02F15-236F-CCFD-6128-E8BFD74BA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-2" b="-184"/>
          <a:stretch/>
        </p:blipFill>
        <p:spPr>
          <a:xfrm>
            <a:off x="459494" y="462663"/>
            <a:ext cx="4942699" cy="5281785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screenshot of a chat&#10;&#10;AI-generated content may be incorrect.">
            <a:extLst>
              <a:ext uri="{FF2B5EF4-FFF2-40B4-BE49-F238E27FC236}">
                <a16:creationId xmlns:a16="http://schemas.microsoft.com/office/drawing/2014/main" id="{94BF5B03-5463-EA21-EB89-4D69A23C80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94" r="2" b="2"/>
          <a:stretch/>
        </p:blipFill>
        <p:spPr>
          <a:xfrm>
            <a:off x="6508446" y="462662"/>
            <a:ext cx="5224060" cy="5281785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1584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114</TotalTime>
  <Words>679</Words>
  <Application>Microsoft Macintosh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NLPR Project Report</vt:lpstr>
      <vt:lpstr>Solution Description</vt:lpstr>
      <vt:lpstr>Development of Project Part 1</vt:lpstr>
      <vt:lpstr>Development of Project Part 1</vt:lpstr>
      <vt:lpstr>Development of Project Part 2</vt:lpstr>
      <vt:lpstr>Development of Project Part 2</vt:lpstr>
      <vt:lpstr>Chatbot’s Intents and Responses</vt:lpstr>
      <vt:lpstr>Chatbot’s Action and Conversation Flow</vt:lpstr>
      <vt:lpstr>Sample Conversations</vt:lpstr>
      <vt:lpstr>Analysis of Solution</vt:lpstr>
      <vt:lpstr>How can the Chatbot be Improved?</vt:lpstr>
      <vt:lpstr>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ASHOK KUMAR MOANISH</dc:creator>
  <cp:lastModifiedBy>ASHOK KUMAR MOANISH</cp:lastModifiedBy>
  <cp:revision>6</cp:revision>
  <dcterms:created xsi:type="dcterms:W3CDTF">2025-02-07T12:42:03Z</dcterms:created>
  <dcterms:modified xsi:type="dcterms:W3CDTF">2025-02-08T08:23:41Z</dcterms:modified>
</cp:coreProperties>
</file>