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6D456-B65A-46E2-98C5-58EBDBCA5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18E540-B2FC-4E2E-A01F-56AAAB789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E3416-8AD2-4847-A104-8E345E61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A52-1579-4BD2-AF29-CF8BC7F99C62}" type="datetimeFigureOut">
              <a:rPr lang="de-AT" smtClean="0"/>
              <a:t>03.12.2019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ED101D-E091-4FF1-B9EA-7D704081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94CAB8-E29C-4B50-A486-779AC810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278-57D9-470E-8CC3-38579A567E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698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7520A-0171-4219-9008-2EE72B59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72AE29-DD16-4933-8C2A-33CB5B092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648617-0B4C-419B-8E51-6F08B04D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A52-1579-4BD2-AF29-CF8BC7F99C62}" type="datetimeFigureOut">
              <a:rPr lang="de-AT" smtClean="0"/>
              <a:t>03.12.2019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1ABC55-8264-49E5-A22C-B02D0A54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441E02-66D6-4157-9CCD-4DEDFADC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278-57D9-470E-8CC3-38579A567E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60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BC6192-BD47-4E4A-9385-DE990C995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7F0E53-FC0B-4622-AA0B-0D46E0DF2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9B4B4B-A673-4CAC-921D-599D178E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A52-1579-4BD2-AF29-CF8BC7F99C62}" type="datetimeFigureOut">
              <a:rPr lang="de-AT" smtClean="0"/>
              <a:t>03.12.2019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5930CD-BADC-47F5-A5DC-3967D1EE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B62150-8A04-4E1C-A7E0-C4C4B32E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278-57D9-470E-8CC3-38579A567E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086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B159B-84A6-4DC9-8825-79F007EF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73381-B140-43A1-975B-7ABDD352A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8749D-B2B8-4444-8DCE-09A8466E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A52-1579-4BD2-AF29-CF8BC7F99C62}" type="datetimeFigureOut">
              <a:rPr lang="de-AT" smtClean="0"/>
              <a:t>03.12.2019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09DE4E-1256-4A02-9D55-8BB0350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D7F7C3-F822-4DAF-B694-09BE73BA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278-57D9-470E-8CC3-38579A567E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209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7E58F-9D3F-4572-B341-A329D838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01472-CCC3-4F90-8281-78E867B97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252C91-50EA-43B3-9FDF-0A664A5B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A52-1579-4BD2-AF29-CF8BC7F99C62}" type="datetimeFigureOut">
              <a:rPr lang="de-AT" smtClean="0"/>
              <a:t>03.12.2019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E70F1-596E-49C3-9830-AA61A174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A115CF-917B-4382-AE99-9B53B6C5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278-57D9-470E-8CC3-38579A567E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900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6BA0A-03F9-4F5B-8139-A157D7F4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2F44D-4DB0-4314-AAFE-81CC78588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ADA13B-6ECB-4589-85E2-21C80C1D3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F3149A-1CA0-4C2C-93E3-6E9FA370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A52-1579-4BD2-AF29-CF8BC7F99C62}" type="datetimeFigureOut">
              <a:rPr lang="de-AT" smtClean="0"/>
              <a:t>03.12.2019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857B11-D3C1-4B69-9975-DE8AF093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39B1D0-FFFE-49D5-8815-4C4CE09B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278-57D9-470E-8CC3-38579A567E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515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A4E5C-7312-426E-A07B-486A89B7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3C578-E5FA-43FA-BA5B-1C4D1C5A9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6FA282-FE34-4238-A75B-4CBA3F4BF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4B5582-B02C-4021-A81C-5C8E834B6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C5C616-A29C-45BA-BE18-B970B56BB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439701-5AE3-45A4-9C09-9AEF3D49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A52-1579-4BD2-AF29-CF8BC7F99C62}" type="datetimeFigureOut">
              <a:rPr lang="de-AT" smtClean="0"/>
              <a:t>03.12.2019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F5377E-AD21-4499-9030-61182413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F91D01-85DA-446F-9329-460B631B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278-57D9-470E-8CC3-38579A567E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82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35F64-29E0-4064-B111-C1666D8F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CF7838-651C-4C82-A80F-D06B7C72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A52-1579-4BD2-AF29-CF8BC7F99C62}" type="datetimeFigureOut">
              <a:rPr lang="de-AT" smtClean="0"/>
              <a:t>03.12.2019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8DDE52-D84D-428D-A144-3BB8B240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0BBF22-B5E5-499C-808F-7656D669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278-57D9-470E-8CC3-38579A567E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988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972F4C-431A-40F1-B909-2831E425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A52-1579-4BD2-AF29-CF8BC7F99C62}" type="datetimeFigureOut">
              <a:rPr lang="de-AT" smtClean="0"/>
              <a:t>03.12.2019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F1DFF7-EBAB-44B4-934D-86A24E63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EEC6DD-CE7C-4A27-AEDE-7CDAAA8F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278-57D9-470E-8CC3-38579A567E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637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76A8C-8304-4461-BD47-E6A6D267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055A3-59B9-43F5-8072-52A6CB5D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7EA638-86F1-4101-9EB8-B2D6BE08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F190FB-FB80-4ADD-AA62-7D2D11C4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A52-1579-4BD2-AF29-CF8BC7F99C62}" type="datetimeFigureOut">
              <a:rPr lang="de-AT" smtClean="0"/>
              <a:t>03.12.2019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EFAA5-1DDA-45C1-BA39-C092F042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B5FC29-72EF-44E4-9BA9-67AF24C9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278-57D9-470E-8CC3-38579A567E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818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C6F7-8D9E-472D-8903-61EBFAE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0EB3C5-8517-485A-B0B2-23ECBD8E5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08DE73-A71C-44BD-B198-CC2E819F9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7F4DDA-8680-4249-A938-C7CCB5D0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A52-1579-4BD2-AF29-CF8BC7F99C62}" type="datetimeFigureOut">
              <a:rPr lang="de-AT" smtClean="0"/>
              <a:t>03.12.2019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394CCA-2C93-4B55-8FD8-934A56A7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E6B2C3-647E-436D-8F99-38003E68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278-57D9-470E-8CC3-38579A567E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7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73A3B3-DF1A-4FB3-8A78-05315D1D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D4B220-2882-4AD7-9912-983FB7D5F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025B9-7A5D-4322-872E-52AC96376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EA52-1579-4BD2-AF29-CF8BC7F99C62}" type="datetimeFigureOut">
              <a:rPr lang="de-AT" smtClean="0"/>
              <a:t>03.12.2019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64D493-927E-442F-8CF4-C3A6D3D94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902D81-BCC5-4898-B90E-2BECD255B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A278-57D9-470E-8CC3-38579A567E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214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CCBB1A4-B29D-4D21-B4F4-BE7792D70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919"/>
            <a:ext cx="9144000" cy="1655762"/>
          </a:xfrm>
        </p:spPr>
        <p:txBody>
          <a:bodyPr>
            <a:normAutofit/>
          </a:bodyPr>
          <a:lstStyle/>
          <a:p>
            <a:r>
              <a:rPr lang="de-AT" sz="2000" dirty="0"/>
              <a:t>Lena </a:t>
            </a:r>
            <a:r>
              <a:rPr lang="de-AT" sz="2000" dirty="0" err="1"/>
              <a:t>Heiglauer</a:t>
            </a:r>
            <a:r>
              <a:rPr lang="de-AT" sz="2000" dirty="0"/>
              <a:t>, Christoph Mayerhofer, Daniela Dottolo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791D9F3-76DC-4F17-84B2-245FFA8D3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2065421"/>
            <a:ext cx="7071360" cy="193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4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CBB8F-9DA5-4385-AEA3-3590C094C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THEMES - LIVECODING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67BB-0CEB-4074-896C-FA5C41F55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828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D5B0A-0C55-4DC8-86A2-393732F2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Hugo?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C196DB-2890-4E00-ACCF-280DCAE8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/>
              <a:t>Open Source Static Site Generator</a:t>
            </a:r>
          </a:p>
          <a:p>
            <a:pPr>
              <a:lnSpc>
                <a:spcPct val="150000"/>
              </a:lnSpc>
            </a:pPr>
            <a:r>
              <a:rPr lang="de-AT" dirty="0"/>
              <a:t>Programmiersprache Go</a:t>
            </a:r>
          </a:p>
          <a:p>
            <a:pPr>
              <a:lnSpc>
                <a:spcPct val="150000"/>
              </a:lnSpc>
            </a:pPr>
            <a:r>
              <a:rPr lang="de-AT" dirty="0"/>
              <a:t>Extrem kurze Ladezeiten (&lt;1ms)</a:t>
            </a:r>
          </a:p>
          <a:p>
            <a:pPr>
              <a:lnSpc>
                <a:spcPct val="150000"/>
              </a:lnSpc>
            </a:pPr>
            <a:r>
              <a:rPr lang="de-AT" dirty="0"/>
              <a:t>Basiert auf HTML/</a:t>
            </a:r>
            <a:r>
              <a:rPr lang="de-AT" dirty="0" err="1"/>
              <a:t>Markdown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Braucht weder PHP noch Datenbank</a:t>
            </a:r>
          </a:p>
          <a:p>
            <a:pPr>
              <a:lnSpc>
                <a:spcPct val="150000"/>
              </a:lnSpc>
            </a:pPr>
            <a:r>
              <a:rPr lang="de-AT" dirty="0"/>
              <a:t>Eignet sich gut für Blogs (</a:t>
            </a:r>
            <a:r>
              <a:rPr lang="de-AT" dirty="0" err="1"/>
              <a:t>Themes</a:t>
            </a:r>
            <a:r>
              <a:rPr lang="de-AT" dirty="0"/>
              <a:t>)</a:t>
            </a:r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1200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F24DEB6-B948-4303-B5E0-A19DC036F8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18" y="1467099"/>
            <a:ext cx="10905066" cy="5207168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DCB9D991-F71F-4445-A43E-3C1345F0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Hugo vs. Jekyll Benchmark</a:t>
            </a:r>
          </a:p>
        </p:txBody>
      </p:sp>
    </p:spTree>
    <p:extLst>
      <p:ext uri="{BB962C8B-B14F-4D97-AF65-F5344CB8AC3E}">
        <p14:creationId xmlns:p14="http://schemas.microsoft.com/office/powerpoint/2010/main" val="239257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E572A-AB98-42C2-852C-7B950DCD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4222AB-5663-4B00-A858-C880F41B60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103437"/>
            <a:ext cx="8434137" cy="132556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11CC956-3CD4-418A-ACDE-B473C759F1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3915" y="4279511"/>
            <a:ext cx="8428422" cy="132556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AD32614-EA17-4B66-A66D-E1CED32F9F48}"/>
              </a:ext>
            </a:extLst>
          </p:cNvPr>
          <p:cNvSpPr txBox="1"/>
          <p:nvPr/>
        </p:nvSpPr>
        <p:spPr>
          <a:xfrm>
            <a:off x="838200" y="1690688"/>
            <a:ext cx="24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Windows (</a:t>
            </a:r>
            <a:r>
              <a:rPr lang="de-AT" dirty="0" err="1"/>
              <a:t>Chocolatey</a:t>
            </a:r>
            <a:r>
              <a:rPr lang="de-AT" dirty="0"/>
              <a:t>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0D73F5-CC89-4E57-A614-DA0089119D0B}"/>
              </a:ext>
            </a:extLst>
          </p:cNvPr>
          <p:cNvSpPr txBox="1"/>
          <p:nvPr/>
        </p:nvSpPr>
        <p:spPr>
          <a:xfrm>
            <a:off x="838199" y="3841749"/>
            <a:ext cx="484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Linux/Mac OS (</a:t>
            </a:r>
            <a:r>
              <a:rPr lang="de-AT" dirty="0" err="1"/>
              <a:t>Linuxbrew</a:t>
            </a:r>
            <a:r>
              <a:rPr lang="de-AT" dirty="0"/>
              <a:t>/</a:t>
            </a:r>
            <a:r>
              <a:rPr lang="de-AT" dirty="0" err="1"/>
              <a:t>Homebrew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41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106CC63-3A29-4DC6-B66B-BA02C33272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2157" y="837807"/>
            <a:ext cx="6762656" cy="13559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71E081C-DCE9-4DC8-9474-07EE73C25B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99" y="5207221"/>
            <a:ext cx="3568701" cy="9697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0FC395-C5C3-4C5E-806F-F2004491414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56" y="2939990"/>
            <a:ext cx="6762656" cy="157530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0BC10BE-C0A1-4520-B5CB-F7709B10FF24}"/>
              </a:ext>
            </a:extLst>
          </p:cNvPr>
          <p:cNvSpPr txBox="1"/>
          <p:nvPr/>
        </p:nvSpPr>
        <p:spPr>
          <a:xfrm>
            <a:off x="822155" y="441344"/>
            <a:ext cx="24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Neue Seite generieren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932B1F-2BA7-4B69-9193-907FEDF7FEAB}"/>
              </a:ext>
            </a:extLst>
          </p:cNvPr>
          <p:cNvSpPr txBox="1"/>
          <p:nvPr/>
        </p:nvSpPr>
        <p:spPr>
          <a:xfrm>
            <a:off x="822156" y="2545258"/>
            <a:ext cx="319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Themes</a:t>
            </a:r>
            <a:r>
              <a:rPr lang="de-AT" dirty="0"/>
              <a:t> erstellen (optional)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CC029B-1305-4C09-9022-71EDF97E7719}"/>
              </a:ext>
            </a:extLst>
          </p:cNvPr>
          <p:cNvSpPr txBox="1"/>
          <p:nvPr/>
        </p:nvSpPr>
        <p:spPr>
          <a:xfrm>
            <a:off x="822154" y="4848254"/>
            <a:ext cx="24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Server starten</a:t>
            </a:r>
          </a:p>
        </p:txBody>
      </p:sp>
    </p:spTree>
    <p:extLst>
      <p:ext uri="{BB962C8B-B14F-4D97-AF65-F5344CB8AC3E}">
        <p14:creationId xmlns:p14="http://schemas.microsoft.com/office/powerpoint/2010/main" val="11871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937B206-265F-4CC3-8BD2-F5F2EAA5D6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4930" y="1812284"/>
            <a:ext cx="9536297" cy="4027249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0062C1C8-2A4C-4237-8C3A-8FDD4A6E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Ordnerstruktur</a:t>
            </a:r>
          </a:p>
        </p:txBody>
      </p:sp>
    </p:spTree>
    <p:extLst>
      <p:ext uri="{BB962C8B-B14F-4D97-AF65-F5344CB8AC3E}">
        <p14:creationId xmlns:p14="http://schemas.microsoft.com/office/powerpoint/2010/main" val="14621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E0982-5824-4726-B5F9-3EE917B5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Archetypes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D270D-48DD-41F2-8B3E-DB25F1A1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530"/>
            <a:ext cx="10515600" cy="1325563"/>
          </a:xfrm>
        </p:spPr>
        <p:txBody>
          <a:bodyPr/>
          <a:lstStyle/>
          <a:p>
            <a:r>
              <a:rPr lang="de-AT" dirty="0"/>
              <a:t>Beinhaltet Content Template Files mit vorgefertigtem Front Matter</a:t>
            </a:r>
          </a:p>
          <a:p>
            <a:r>
              <a:rPr lang="de-AT" dirty="0"/>
              <a:t>Automatisches Default Archetype File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BD2D98D-E3D5-42F3-9124-5088E91EB634}"/>
              </a:ext>
            </a:extLst>
          </p:cNvPr>
          <p:cNvSpPr txBox="1">
            <a:spLocks/>
          </p:cNvSpPr>
          <p:nvPr/>
        </p:nvSpPr>
        <p:spPr>
          <a:xfrm>
            <a:off x="838200" y="3646851"/>
            <a:ext cx="10515600" cy="90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/>
              <a:t>Content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0088051-BAF5-497A-B689-312C1B681663}"/>
              </a:ext>
            </a:extLst>
          </p:cNvPr>
          <p:cNvSpPr txBox="1">
            <a:spLocks/>
          </p:cNvSpPr>
          <p:nvPr/>
        </p:nvSpPr>
        <p:spPr>
          <a:xfrm>
            <a:off x="838200" y="4634182"/>
            <a:ext cx="10515600" cy="129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Website Content</a:t>
            </a:r>
          </a:p>
          <a:p>
            <a:r>
              <a:rPr lang="de-AT" dirty="0"/>
              <a:t>Jeder Top-Level-Folder wird als Content </a:t>
            </a:r>
            <a:r>
              <a:rPr lang="de-AT" dirty="0" err="1"/>
              <a:t>Section</a:t>
            </a:r>
            <a:r>
              <a:rPr lang="de-AT" dirty="0"/>
              <a:t> interpretiert</a:t>
            </a:r>
          </a:p>
          <a:p>
            <a:r>
              <a:rPr lang="de-AT" dirty="0" err="1"/>
              <a:t>zB</a:t>
            </a:r>
            <a:r>
              <a:rPr lang="de-AT" dirty="0"/>
              <a:t>. 3 Main-</a:t>
            </a:r>
            <a:r>
              <a:rPr lang="de-AT" dirty="0" err="1"/>
              <a:t>Sections</a:t>
            </a:r>
            <a:r>
              <a:rPr lang="de-AT" dirty="0"/>
              <a:t>: </a:t>
            </a:r>
            <a:r>
              <a:rPr lang="de-AT" dirty="0" err="1"/>
              <a:t>blog</a:t>
            </a:r>
            <a:r>
              <a:rPr lang="de-AT" dirty="0"/>
              <a:t>, </a:t>
            </a:r>
            <a:r>
              <a:rPr lang="de-AT" dirty="0" err="1"/>
              <a:t>articles</a:t>
            </a:r>
            <a:r>
              <a:rPr lang="de-AT" dirty="0"/>
              <a:t>, </a:t>
            </a:r>
            <a:r>
              <a:rPr lang="de-AT" dirty="0" err="1"/>
              <a:t>tutorial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661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E0982-5824-4726-B5F9-3EE917B5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D270D-48DD-41F2-8B3E-DB25F1A1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530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de-AT" dirty="0"/>
              <a:t>Beinhaltet </a:t>
            </a:r>
            <a:r>
              <a:rPr lang="de-AT" dirty="0" err="1"/>
              <a:t>Configuration</a:t>
            </a:r>
            <a:r>
              <a:rPr lang="de-AT" dirty="0"/>
              <a:t> Files/Daten, welche von Hugo zum Generieren der Website verwendet werden</a:t>
            </a:r>
          </a:p>
          <a:p>
            <a:r>
              <a:rPr lang="de-AT" dirty="0"/>
              <a:t>YAML, TOML, JSON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BD2D98D-E3D5-42F3-9124-5088E91EB634}"/>
              </a:ext>
            </a:extLst>
          </p:cNvPr>
          <p:cNvSpPr txBox="1">
            <a:spLocks/>
          </p:cNvSpPr>
          <p:nvPr/>
        </p:nvSpPr>
        <p:spPr>
          <a:xfrm>
            <a:off x="838200" y="3646851"/>
            <a:ext cx="10515600" cy="90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/>
              <a:t>Layouts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0088051-BAF5-497A-B689-312C1B681663}"/>
              </a:ext>
            </a:extLst>
          </p:cNvPr>
          <p:cNvSpPr txBox="1">
            <a:spLocks/>
          </p:cNvSpPr>
          <p:nvPr/>
        </p:nvSpPr>
        <p:spPr>
          <a:xfrm>
            <a:off x="838200" y="4634182"/>
            <a:ext cx="10515600" cy="2071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Templates in HTML</a:t>
            </a:r>
          </a:p>
          <a:p>
            <a:r>
              <a:rPr lang="de-AT" dirty="0"/>
              <a:t>Definieren wie Content gerendert wird</a:t>
            </a:r>
          </a:p>
          <a:p>
            <a:r>
              <a:rPr lang="de-AT" dirty="0" err="1"/>
              <a:t>zB</a:t>
            </a:r>
            <a:r>
              <a:rPr lang="de-AT" dirty="0"/>
              <a:t>. Homepage, </a:t>
            </a:r>
            <a:r>
              <a:rPr lang="de-AT" dirty="0" err="1"/>
              <a:t>Partials</a:t>
            </a:r>
            <a:r>
              <a:rPr lang="de-AT" dirty="0"/>
              <a:t>, Single Pages, List Pages</a:t>
            </a:r>
          </a:p>
        </p:txBody>
      </p:sp>
    </p:spTree>
    <p:extLst>
      <p:ext uri="{BB962C8B-B14F-4D97-AF65-F5344CB8AC3E}">
        <p14:creationId xmlns:p14="http://schemas.microsoft.com/office/powerpoint/2010/main" val="65459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E0982-5824-4726-B5F9-3EE917B5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Static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D270D-48DD-41F2-8B3E-DB25F1A1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530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/>
              <a:t>Statische Komponenten</a:t>
            </a:r>
          </a:p>
          <a:p>
            <a:r>
              <a:rPr lang="de-AT" dirty="0" err="1"/>
              <a:t>zB</a:t>
            </a:r>
            <a:r>
              <a:rPr lang="de-AT" dirty="0"/>
              <a:t>. Bilder, CSS, JavaScript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BD2D98D-E3D5-42F3-9124-5088E91EB634}"/>
              </a:ext>
            </a:extLst>
          </p:cNvPr>
          <p:cNvSpPr txBox="1">
            <a:spLocks/>
          </p:cNvSpPr>
          <p:nvPr/>
        </p:nvSpPr>
        <p:spPr>
          <a:xfrm>
            <a:off x="838200" y="3646851"/>
            <a:ext cx="10515600" cy="90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err="1"/>
              <a:t>Config</a:t>
            </a:r>
            <a:r>
              <a:rPr lang="de-AT" dirty="0"/>
              <a:t> (.</a:t>
            </a:r>
            <a:r>
              <a:rPr lang="de-AT" dirty="0" err="1"/>
              <a:t>toml</a:t>
            </a:r>
            <a:r>
              <a:rPr lang="de-AT" dirty="0"/>
              <a:t>, .</a:t>
            </a:r>
            <a:r>
              <a:rPr lang="de-AT" dirty="0" err="1"/>
              <a:t>yaml</a:t>
            </a:r>
            <a:r>
              <a:rPr lang="de-AT" dirty="0"/>
              <a:t>, .</a:t>
            </a:r>
            <a:r>
              <a:rPr lang="de-AT" dirty="0" err="1"/>
              <a:t>json</a:t>
            </a:r>
            <a:r>
              <a:rPr lang="de-AT" dirty="0"/>
              <a:t>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0088051-BAF5-497A-B689-312C1B681663}"/>
              </a:ext>
            </a:extLst>
          </p:cNvPr>
          <p:cNvSpPr txBox="1">
            <a:spLocks/>
          </p:cNvSpPr>
          <p:nvPr/>
        </p:nvSpPr>
        <p:spPr>
          <a:xfrm>
            <a:off x="838200" y="4634182"/>
            <a:ext cx="10515600" cy="2071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Wird im Root automatisch generiert</a:t>
            </a:r>
          </a:p>
          <a:p>
            <a:r>
              <a:rPr lang="de-AT" dirty="0"/>
              <a:t>Enthält Basis- und Custom-Variablen</a:t>
            </a:r>
          </a:p>
        </p:txBody>
      </p:sp>
    </p:spTree>
    <p:extLst>
      <p:ext uri="{BB962C8B-B14F-4D97-AF65-F5344CB8AC3E}">
        <p14:creationId xmlns:p14="http://schemas.microsoft.com/office/powerpoint/2010/main" val="303927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37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Was ist Hugo?</vt:lpstr>
      <vt:lpstr>Hugo vs. Jekyll Benchmark</vt:lpstr>
      <vt:lpstr>Setup</vt:lpstr>
      <vt:lpstr>PowerPoint-Präsentation</vt:lpstr>
      <vt:lpstr>Ordnerstruktur</vt:lpstr>
      <vt:lpstr>Archetypes</vt:lpstr>
      <vt:lpstr>Data</vt:lpstr>
      <vt:lpstr>Static</vt:lpstr>
      <vt:lpstr>THEMES - LIVECODING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Daniela Dottolo</dc:creator>
  <cp:lastModifiedBy>Daniela Dottolo</cp:lastModifiedBy>
  <cp:revision>6</cp:revision>
  <dcterms:created xsi:type="dcterms:W3CDTF">2019-12-03T12:09:48Z</dcterms:created>
  <dcterms:modified xsi:type="dcterms:W3CDTF">2019-12-03T13:12:47Z</dcterms:modified>
</cp:coreProperties>
</file>