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309EDA-2508-4BC6-9659-091996BB9A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D72E45C-FAB7-4A05-8A0D-D05795382C06}" type="datetimeFigureOut">
              <a:rPr lang="en-US" smtClean="0"/>
              <a:t>6/2/2020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Oscilloscope encoder motor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9" y="1633207"/>
            <a:ext cx="7468642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/>
              <a:t>Xor</a:t>
            </a:r>
            <a:r>
              <a:rPr lang="en-GB" sz="3600" dirty="0" smtClean="0"/>
              <a:t> channel A and B</a:t>
            </a:r>
            <a:br>
              <a:rPr lang="en-GB" sz="3600" dirty="0" smtClean="0"/>
            </a:br>
            <a:r>
              <a:rPr lang="en-GB" sz="3600" dirty="0" smtClean="0"/>
              <a:t>to increase resolution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3002"/>
            <a:ext cx="7620000" cy="389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7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771525"/>
            <a:ext cx="7326313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0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025"/>
            <a:ext cx="7620000" cy="39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95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114</TotalTime>
  <Words>9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PowerPoint Presentation</vt:lpstr>
      <vt:lpstr>Oscilloscope encoder motor </vt:lpstr>
      <vt:lpstr>Xor channel A and B to increase resolution</vt:lpstr>
      <vt:lpstr>PowerPoint Presentation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2020-06-02T03:18:27Z</dcterms:created>
  <dcterms:modified xsi:type="dcterms:W3CDTF">2020-06-02T05:12:52Z</dcterms:modified>
</cp:coreProperties>
</file>