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DD55-9674-4AED-A93F-509ACDC84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D278A-21BD-4589-8376-38D9EF864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73AE5-4DA9-4802-9CC0-81F27E1D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E611-ED26-458B-BB9A-2B7C2F65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41135-824E-4643-9CE6-E731EE1D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0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BBFE-332F-4B35-AB4B-CD45F3F3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78FE6-CAD2-441A-A063-51AA2B81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B901-6761-4CC9-87C4-98A9AEC9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C45F-D582-4365-952F-31C27297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43B8-46CE-4A87-ACF8-4BAE333C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52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34185-081F-4018-AA0F-FF03286A5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20E95-3161-4779-B9BD-801E72C9E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30C0-7F06-4F7C-9759-0FB89532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31F8-E4C8-4F97-9DDB-342B926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0C80-25B1-49EB-A29E-7A6B2F16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8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3676-FE5F-4207-A462-179E5767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E042-6688-43CC-8D50-00111D11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36BA-4CB7-4168-9AEE-E0CB0B7C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64682-9E73-443F-A6AC-AD8D4AE9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5F35-361A-40EC-88FC-F475D217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96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4A2E-A308-4E04-B3C5-02D2EF67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2F61-D63C-45EC-A789-B1C1DC95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3787-8535-4590-88BC-FB51BB8D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48BF-2747-464D-8954-742C6032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21A4-8CE8-4886-8C2B-2DF1AB12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FAE1-6348-4F27-BA06-E2EFDB9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5478-C835-4556-B077-7767729A1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5BD86-66FE-4EBF-B324-399865EB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1D237-0055-43BB-812D-08A5AE14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3447B-738F-41C2-9523-6B04D372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D926A-38E4-4AD4-BF7B-37415A3A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1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F996-0C3A-4973-8A27-01AEA4DF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41D8D-0ABD-4F04-A7D2-CDBC8C1BF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FE3A3-4FB6-43E9-8779-5906E0AD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56B14-A944-4BB7-AFD6-B508ABA46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6CE4B-9BDB-47C9-9011-A9BB62F3D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548B5-D51E-4DA6-AEDE-A35F0F61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52E48-E17E-469F-B679-8A048721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66FFE-199F-4ECC-A8A9-C22FFED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6DA3-6DF3-4B92-B8C9-8AB1C210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61B23-B508-4A22-92E7-0B63FB15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42C2E-A061-4035-A6FD-0902B506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7674B-FCAD-41B2-A5AD-AB62B174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A7CFF-3110-4564-B134-61E3305B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8652B-3829-4CD8-8DEF-AB3EF507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FCD0-66F0-491F-91C1-44E67FB1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7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2C3A-D381-4155-B860-B8ABDA1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207D1-886B-4EF2-89AA-44965A52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D680D-2E6D-4E5A-9493-1F61C0616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8DA20-DABC-4171-B7F2-AF602D00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349E2-DB27-45AD-9513-F4AE0561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7C6BA-603A-42D0-BB35-F4DA50F2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7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B9AD-3C86-45A5-AC68-97696582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A1E8B-7D7B-4D5F-B287-129EB202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9653B-95F2-45EA-9629-B1E965FDE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5F83E-E1F5-4FC4-B07A-31FAC35F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D94C8-6B16-4081-A791-537E6F3E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D707B-C5D6-4CE9-BAF8-BA300A1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88837-B3C3-4902-8504-62D4B665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2BC1-6A4F-4E61-B64A-0C158AFB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0114-5F6B-49C9-B84A-72B7EB6BC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7DFD-E897-4682-9FB4-DC1083C7F857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D51C-4F0F-4A0D-ACF1-08631BC31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5E084-D4EF-48D4-9E04-BD9A0064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6C3A-7FBA-4F9D-8F7D-DE752E5ED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BED9B-4FFA-4228-8198-068CAAB873DE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Power Query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EA726-6756-4BCA-B519-5BEFAB8C7524}"/>
              </a:ext>
            </a:extLst>
          </p:cNvPr>
          <p:cNvSpPr/>
          <p:nvPr/>
        </p:nvSpPr>
        <p:spPr>
          <a:xfrm>
            <a:off x="2398907" y="1286934"/>
            <a:ext cx="7394187" cy="41059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9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EA726-6756-4BCA-B519-5BEFAB8C7524}"/>
              </a:ext>
            </a:extLst>
          </p:cNvPr>
          <p:cNvSpPr/>
          <p:nvPr/>
        </p:nvSpPr>
        <p:spPr>
          <a:xfrm>
            <a:off x="147735" y="125963"/>
            <a:ext cx="11896530" cy="660607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BED9B-4FFA-4228-8198-068CAAB873DE}"/>
              </a:ext>
            </a:extLst>
          </p:cNvPr>
          <p:cNvSpPr txBox="1"/>
          <p:nvPr/>
        </p:nvSpPr>
        <p:spPr>
          <a:xfrm>
            <a:off x="2825620" y="382555"/>
            <a:ext cx="6540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Introduction to Power Query (Get &amp; Transform)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46744-EBDB-43D3-95E4-2DF4FE5E799F}"/>
              </a:ext>
            </a:extLst>
          </p:cNvPr>
          <p:cNvSpPr txBox="1"/>
          <p:nvPr/>
        </p:nvSpPr>
        <p:spPr>
          <a:xfrm>
            <a:off x="687420" y="2052537"/>
            <a:ext cx="10817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Available in Excel 2010, 2013, and 2016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Inbuilt in Excel 2016 (as Get and Transform)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Keeps getting new updates</a:t>
            </a:r>
          </a:p>
        </p:txBody>
      </p:sp>
    </p:spTree>
    <p:extLst>
      <p:ext uri="{BB962C8B-B14F-4D97-AF65-F5344CB8AC3E}">
        <p14:creationId xmlns:p14="http://schemas.microsoft.com/office/powerpoint/2010/main" val="343552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EA726-6756-4BCA-B519-5BEFAB8C7524}"/>
              </a:ext>
            </a:extLst>
          </p:cNvPr>
          <p:cNvSpPr/>
          <p:nvPr/>
        </p:nvSpPr>
        <p:spPr>
          <a:xfrm>
            <a:off x="147735" y="125963"/>
            <a:ext cx="11896530" cy="660607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BED9B-4FFA-4228-8198-068CAAB873DE}"/>
              </a:ext>
            </a:extLst>
          </p:cNvPr>
          <p:cNvSpPr txBox="1"/>
          <p:nvPr/>
        </p:nvSpPr>
        <p:spPr>
          <a:xfrm>
            <a:off x="2825620" y="382555"/>
            <a:ext cx="654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Introduction to Power Query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A14480-59E3-4719-A528-82FD35E8350B}"/>
              </a:ext>
            </a:extLst>
          </p:cNvPr>
          <p:cNvGrpSpPr/>
          <p:nvPr/>
        </p:nvGrpSpPr>
        <p:grpSpPr>
          <a:xfrm>
            <a:off x="760609" y="2575305"/>
            <a:ext cx="1871143" cy="2011457"/>
            <a:chOff x="1055839" y="2251954"/>
            <a:chExt cx="1871143" cy="2011457"/>
          </a:xfrm>
        </p:grpSpPr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5956F472-D762-4A98-A44B-E7B398ECE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8182" y="22519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Table">
              <a:extLst>
                <a:ext uri="{FF2B5EF4-FFF2-40B4-BE49-F238E27FC236}">
                  <a16:creationId xmlns:a16="http://schemas.microsoft.com/office/drawing/2014/main" id="{B5F881DB-1532-49DE-8EA7-CB5999E3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2582" y="2998403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6541DC22-6CA8-4FAE-8093-C52F9936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5839" y="3349011"/>
              <a:ext cx="914400" cy="91440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C15BEBE-CA73-4634-A8C1-399EBEB35B86}"/>
              </a:ext>
            </a:extLst>
          </p:cNvPr>
          <p:cNvSpPr txBox="1"/>
          <p:nvPr/>
        </p:nvSpPr>
        <p:spPr>
          <a:xfrm>
            <a:off x="627854" y="5437770"/>
            <a:ext cx="200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216595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EA726-6756-4BCA-B519-5BEFAB8C7524}"/>
              </a:ext>
            </a:extLst>
          </p:cNvPr>
          <p:cNvSpPr/>
          <p:nvPr/>
        </p:nvSpPr>
        <p:spPr>
          <a:xfrm>
            <a:off x="147735" y="125963"/>
            <a:ext cx="11896530" cy="660607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BED9B-4FFA-4228-8198-068CAAB873DE}"/>
              </a:ext>
            </a:extLst>
          </p:cNvPr>
          <p:cNvSpPr txBox="1"/>
          <p:nvPr/>
        </p:nvSpPr>
        <p:spPr>
          <a:xfrm>
            <a:off x="2825620" y="382555"/>
            <a:ext cx="654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Introduction to Power Query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A14480-59E3-4719-A528-82FD35E8350B}"/>
              </a:ext>
            </a:extLst>
          </p:cNvPr>
          <p:cNvGrpSpPr/>
          <p:nvPr/>
        </p:nvGrpSpPr>
        <p:grpSpPr>
          <a:xfrm>
            <a:off x="760609" y="2575305"/>
            <a:ext cx="1871143" cy="2011457"/>
            <a:chOff x="1055839" y="2251954"/>
            <a:chExt cx="1871143" cy="2011457"/>
          </a:xfrm>
        </p:grpSpPr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5956F472-D762-4A98-A44B-E7B398ECE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8182" y="22519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Table">
              <a:extLst>
                <a:ext uri="{FF2B5EF4-FFF2-40B4-BE49-F238E27FC236}">
                  <a16:creationId xmlns:a16="http://schemas.microsoft.com/office/drawing/2014/main" id="{B5F881DB-1532-49DE-8EA7-CB5999E3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2582" y="2998403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6541DC22-6CA8-4FAE-8093-C52F9936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5839" y="3349011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89CC77-549C-486D-9462-7FF5DA92C620}"/>
              </a:ext>
            </a:extLst>
          </p:cNvPr>
          <p:cNvGrpSpPr/>
          <p:nvPr/>
        </p:nvGrpSpPr>
        <p:grpSpPr>
          <a:xfrm>
            <a:off x="4191598" y="1442968"/>
            <a:ext cx="3495869" cy="4276133"/>
            <a:chOff x="4248537" y="1442968"/>
            <a:chExt cx="3495869" cy="4276133"/>
          </a:xfrm>
        </p:grpSpPr>
        <p:pic>
          <p:nvPicPr>
            <p:cNvPr id="15" name="Graphic 14" descr="Filter">
              <a:extLst>
                <a:ext uri="{FF2B5EF4-FFF2-40B4-BE49-F238E27FC236}">
                  <a16:creationId xmlns:a16="http://schemas.microsoft.com/office/drawing/2014/main" id="{CEF5B395-C55D-4F8E-9E7E-0BB7FFDFE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48537" y="2223232"/>
              <a:ext cx="3495869" cy="3495869"/>
            </a:xfrm>
            <a:prstGeom prst="rect">
              <a:avLst/>
            </a:prstGeom>
          </p:spPr>
        </p:pic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21CC8A12-32CC-4BE6-9109-9E562DCF7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8968" y="1624322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Table">
              <a:extLst>
                <a:ext uri="{FF2B5EF4-FFF2-40B4-BE49-F238E27FC236}">
                  <a16:creationId xmlns:a16="http://schemas.microsoft.com/office/drawing/2014/main" id="{C5E77879-1D88-4226-9B6C-B87768C36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95493" y="2320045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List">
              <a:extLst>
                <a:ext uri="{FF2B5EF4-FFF2-40B4-BE49-F238E27FC236}">
                  <a16:creationId xmlns:a16="http://schemas.microsoft.com/office/drawing/2014/main" id="{87B395A9-471D-4B21-A1AF-CB2675FA7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56715" y="1442968"/>
              <a:ext cx="914400" cy="9144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01A916-2901-431C-AA16-F0AF57A733F6}"/>
                </a:ext>
              </a:extLst>
            </p:cNvPr>
            <p:cNvCxnSpPr/>
            <p:nvPr/>
          </p:nvCxnSpPr>
          <p:spPr>
            <a:xfrm>
              <a:off x="5332396" y="2483583"/>
              <a:ext cx="138100" cy="24259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65C0A8-ABCB-43DA-BEE5-0F4416260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2902" y="2308485"/>
              <a:ext cx="144320" cy="46876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3AD1564-193B-4A14-8F75-1757C29B0086}"/>
              </a:ext>
            </a:extLst>
          </p:cNvPr>
          <p:cNvSpPr/>
          <p:nvPr/>
        </p:nvSpPr>
        <p:spPr>
          <a:xfrm>
            <a:off x="3212813" y="3264886"/>
            <a:ext cx="1059206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B3D21-29FB-4C71-B931-345EEF323BAC}"/>
              </a:ext>
            </a:extLst>
          </p:cNvPr>
          <p:cNvSpPr txBox="1"/>
          <p:nvPr/>
        </p:nvSpPr>
        <p:spPr>
          <a:xfrm>
            <a:off x="627854" y="5437770"/>
            <a:ext cx="200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EXTRACT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44AE91-6566-4E7D-A5FB-FF75960B4790}"/>
              </a:ext>
            </a:extLst>
          </p:cNvPr>
          <p:cNvSpPr txBox="1"/>
          <p:nvPr/>
        </p:nvSpPr>
        <p:spPr>
          <a:xfrm>
            <a:off x="4951379" y="5437770"/>
            <a:ext cx="214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325175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EA726-6756-4BCA-B519-5BEFAB8C7524}"/>
              </a:ext>
            </a:extLst>
          </p:cNvPr>
          <p:cNvSpPr/>
          <p:nvPr/>
        </p:nvSpPr>
        <p:spPr>
          <a:xfrm>
            <a:off x="147735" y="125963"/>
            <a:ext cx="11896530" cy="660607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BED9B-4FFA-4228-8198-068CAAB873DE}"/>
              </a:ext>
            </a:extLst>
          </p:cNvPr>
          <p:cNvSpPr txBox="1"/>
          <p:nvPr/>
        </p:nvSpPr>
        <p:spPr>
          <a:xfrm>
            <a:off x="2825620" y="382555"/>
            <a:ext cx="654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Introduction to Power Query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A14480-59E3-4719-A528-82FD35E8350B}"/>
              </a:ext>
            </a:extLst>
          </p:cNvPr>
          <p:cNvGrpSpPr/>
          <p:nvPr/>
        </p:nvGrpSpPr>
        <p:grpSpPr>
          <a:xfrm>
            <a:off x="760609" y="2575305"/>
            <a:ext cx="1871143" cy="2011457"/>
            <a:chOff x="1055839" y="2251954"/>
            <a:chExt cx="1871143" cy="2011457"/>
          </a:xfrm>
        </p:grpSpPr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5956F472-D762-4A98-A44B-E7B398ECE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8182" y="22519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Table">
              <a:extLst>
                <a:ext uri="{FF2B5EF4-FFF2-40B4-BE49-F238E27FC236}">
                  <a16:creationId xmlns:a16="http://schemas.microsoft.com/office/drawing/2014/main" id="{B5F881DB-1532-49DE-8EA7-CB5999E3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2582" y="2998403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6541DC22-6CA8-4FAE-8093-C52F9936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5839" y="3349011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89CC77-549C-486D-9462-7FF5DA92C620}"/>
              </a:ext>
            </a:extLst>
          </p:cNvPr>
          <p:cNvGrpSpPr/>
          <p:nvPr/>
        </p:nvGrpSpPr>
        <p:grpSpPr>
          <a:xfrm>
            <a:off x="4191598" y="1442968"/>
            <a:ext cx="3495869" cy="4276133"/>
            <a:chOff x="4248537" y="1442968"/>
            <a:chExt cx="3495869" cy="4276133"/>
          </a:xfrm>
        </p:grpSpPr>
        <p:pic>
          <p:nvPicPr>
            <p:cNvPr id="15" name="Graphic 14" descr="Filter">
              <a:extLst>
                <a:ext uri="{FF2B5EF4-FFF2-40B4-BE49-F238E27FC236}">
                  <a16:creationId xmlns:a16="http://schemas.microsoft.com/office/drawing/2014/main" id="{CEF5B395-C55D-4F8E-9E7E-0BB7FFDFE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48537" y="2223232"/>
              <a:ext cx="3495869" cy="3495869"/>
            </a:xfrm>
            <a:prstGeom prst="rect">
              <a:avLst/>
            </a:prstGeom>
          </p:spPr>
        </p:pic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21CC8A12-32CC-4BE6-9109-9E562DCF7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8968" y="1624322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Table">
              <a:extLst>
                <a:ext uri="{FF2B5EF4-FFF2-40B4-BE49-F238E27FC236}">
                  <a16:creationId xmlns:a16="http://schemas.microsoft.com/office/drawing/2014/main" id="{C5E77879-1D88-4226-9B6C-B87768C36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95493" y="2320045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List">
              <a:extLst>
                <a:ext uri="{FF2B5EF4-FFF2-40B4-BE49-F238E27FC236}">
                  <a16:creationId xmlns:a16="http://schemas.microsoft.com/office/drawing/2014/main" id="{87B395A9-471D-4B21-A1AF-CB2675FA7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56715" y="1442968"/>
              <a:ext cx="914400" cy="9144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01A916-2901-431C-AA16-F0AF57A733F6}"/>
                </a:ext>
              </a:extLst>
            </p:cNvPr>
            <p:cNvCxnSpPr/>
            <p:nvPr/>
          </p:nvCxnSpPr>
          <p:spPr>
            <a:xfrm>
              <a:off x="5332396" y="2483583"/>
              <a:ext cx="138100" cy="24259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65C0A8-ABCB-43DA-BEE5-0F4416260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2902" y="2308485"/>
              <a:ext cx="144320" cy="46876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8458AAC-9ED0-4354-A627-97AFEC607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314" y="2361728"/>
            <a:ext cx="2438613" cy="2438613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F3AD1564-193B-4A14-8F75-1757C29B0086}"/>
              </a:ext>
            </a:extLst>
          </p:cNvPr>
          <p:cNvSpPr/>
          <p:nvPr/>
        </p:nvSpPr>
        <p:spPr>
          <a:xfrm>
            <a:off x="3212813" y="3264886"/>
            <a:ext cx="1059206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39FE01-868D-4C17-9B53-B99F57A5CC7F}"/>
              </a:ext>
            </a:extLst>
          </p:cNvPr>
          <p:cNvSpPr/>
          <p:nvPr/>
        </p:nvSpPr>
        <p:spPr>
          <a:xfrm>
            <a:off x="7684866" y="3264886"/>
            <a:ext cx="1059206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9DE66-F58F-4B01-A028-2BE89C174B06}"/>
              </a:ext>
            </a:extLst>
          </p:cNvPr>
          <p:cNvSpPr txBox="1"/>
          <p:nvPr/>
        </p:nvSpPr>
        <p:spPr>
          <a:xfrm>
            <a:off x="627854" y="5437770"/>
            <a:ext cx="200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EXTRACT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D2CBF-91B1-4A3A-A8AD-5007E4054872}"/>
              </a:ext>
            </a:extLst>
          </p:cNvPr>
          <p:cNvSpPr txBox="1"/>
          <p:nvPr/>
        </p:nvSpPr>
        <p:spPr>
          <a:xfrm>
            <a:off x="4951379" y="5437770"/>
            <a:ext cx="214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TRANSFORM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51BFE-4126-475A-8BF3-B438E4E82045}"/>
              </a:ext>
            </a:extLst>
          </p:cNvPr>
          <p:cNvSpPr txBox="1"/>
          <p:nvPr/>
        </p:nvSpPr>
        <p:spPr>
          <a:xfrm>
            <a:off x="9393458" y="5437770"/>
            <a:ext cx="214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50953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EA726-6756-4BCA-B519-5BEFAB8C7524}"/>
              </a:ext>
            </a:extLst>
          </p:cNvPr>
          <p:cNvSpPr/>
          <p:nvPr/>
        </p:nvSpPr>
        <p:spPr>
          <a:xfrm>
            <a:off x="147735" y="125963"/>
            <a:ext cx="11896530" cy="660607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BED9B-4FFA-4228-8198-068CAAB873DE}"/>
              </a:ext>
            </a:extLst>
          </p:cNvPr>
          <p:cNvSpPr txBox="1"/>
          <p:nvPr/>
        </p:nvSpPr>
        <p:spPr>
          <a:xfrm>
            <a:off x="2825620" y="382555"/>
            <a:ext cx="654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Introduction to Power Query</a:t>
            </a:r>
          </a:p>
        </p:txBody>
      </p:sp>
      <p:pic>
        <p:nvPicPr>
          <p:cNvPr id="11" name="Graphic 10" descr="Table">
            <a:extLst>
              <a:ext uri="{FF2B5EF4-FFF2-40B4-BE49-F238E27FC236}">
                <a16:creationId xmlns:a16="http://schemas.microsoft.com/office/drawing/2014/main" id="{B5F881DB-1532-49DE-8EA7-CB5999E3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7352" y="3321754"/>
            <a:ext cx="914400" cy="9144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789CC77-549C-486D-9462-7FF5DA92C620}"/>
              </a:ext>
            </a:extLst>
          </p:cNvPr>
          <p:cNvGrpSpPr/>
          <p:nvPr/>
        </p:nvGrpSpPr>
        <p:grpSpPr>
          <a:xfrm>
            <a:off x="4191598" y="2223232"/>
            <a:ext cx="3495869" cy="3495869"/>
            <a:chOff x="4248537" y="2223232"/>
            <a:chExt cx="3495869" cy="3495869"/>
          </a:xfrm>
        </p:grpSpPr>
        <p:pic>
          <p:nvPicPr>
            <p:cNvPr id="15" name="Graphic 14" descr="Filter">
              <a:extLst>
                <a:ext uri="{FF2B5EF4-FFF2-40B4-BE49-F238E27FC236}">
                  <a16:creationId xmlns:a16="http://schemas.microsoft.com/office/drawing/2014/main" id="{CEF5B395-C55D-4F8E-9E7E-0BB7FFDFE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48537" y="2223232"/>
              <a:ext cx="3495869" cy="3495869"/>
            </a:xfrm>
            <a:prstGeom prst="rect">
              <a:avLst/>
            </a:prstGeom>
          </p:spPr>
        </p:pic>
        <p:pic>
          <p:nvPicPr>
            <p:cNvPr id="17" name="Graphic 16" descr="Table">
              <a:extLst>
                <a:ext uri="{FF2B5EF4-FFF2-40B4-BE49-F238E27FC236}">
                  <a16:creationId xmlns:a16="http://schemas.microsoft.com/office/drawing/2014/main" id="{C5E77879-1D88-4226-9B6C-B87768C36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5493" y="2320045"/>
              <a:ext cx="914400" cy="9144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01A916-2901-431C-AA16-F0AF57A733F6}"/>
                </a:ext>
              </a:extLst>
            </p:cNvPr>
            <p:cNvCxnSpPr/>
            <p:nvPr/>
          </p:nvCxnSpPr>
          <p:spPr>
            <a:xfrm>
              <a:off x="5332396" y="2483583"/>
              <a:ext cx="138100" cy="24259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65C0A8-ABCB-43DA-BEE5-0F4416260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2902" y="2308485"/>
              <a:ext cx="144320" cy="46876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8458AAC-9ED0-4354-A627-97AFEC607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314" y="2361728"/>
            <a:ext cx="2438613" cy="2438613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F3AD1564-193B-4A14-8F75-1757C29B0086}"/>
              </a:ext>
            </a:extLst>
          </p:cNvPr>
          <p:cNvSpPr/>
          <p:nvPr/>
        </p:nvSpPr>
        <p:spPr>
          <a:xfrm>
            <a:off x="3212813" y="3264886"/>
            <a:ext cx="1059206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39FE01-868D-4C17-9B53-B99F57A5CC7F}"/>
              </a:ext>
            </a:extLst>
          </p:cNvPr>
          <p:cNvSpPr/>
          <p:nvPr/>
        </p:nvSpPr>
        <p:spPr>
          <a:xfrm>
            <a:off x="7684866" y="3264886"/>
            <a:ext cx="1059206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9DE66-F58F-4B01-A028-2BE89C174B06}"/>
              </a:ext>
            </a:extLst>
          </p:cNvPr>
          <p:cNvSpPr txBox="1"/>
          <p:nvPr/>
        </p:nvSpPr>
        <p:spPr>
          <a:xfrm>
            <a:off x="627854" y="5437770"/>
            <a:ext cx="200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EXTRACT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D2CBF-91B1-4A3A-A8AD-5007E4054872}"/>
              </a:ext>
            </a:extLst>
          </p:cNvPr>
          <p:cNvSpPr txBox="1"/>
          <p:nvPr/>
        </p:nvSpPr>
        <p:spPr>
          <a:xfrm>
            <a:off x="4951379" y="5437770"/>
            <a:ext cx="214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TRANSFORM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51BFE-4126-475A-8BF3-B438E4E82045}"/>
              </a:ext>
            </a:extLst>
          </p:cNvPr>
          <p:cNvSpPr txBox="1"/>
          <p:nvPr/>
        </p:nvSpPr>
        <p:spPr>
          <a:xfrm>
            <a:off x="9393458" y="5437770"/>
            <a:ext cx="214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LOAD</a:t>
            </a:r>
          </a:p>
        </p:txBody>
      </p:sp>
      <p:pic>
        <p:nvPicPr>
          <p:cNvPr id="24" name="Graphic 23" descr="Table">
            <a:extLst>
              <a:ext uri="{FF2B5EF4-FFF2-40B4-BE49-F238E27FC236}">
                <a16:creationId xmlns:a16="http://schemas.microsoft.com/office/drawing/2014/main" id="{10875800-DD2A-4DFA-965F-D2AECB679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7143" y="2462111"/>
            <a:ext cx="914400" cy="914400"/>
          </a:xfrm>
          <a:prstGeom prst="rect">
            <a:avLst/>
          </a:prstGeom>
        </p:spPr>
      </p:pic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7B1485CB-C7DC-438F-9773-F397CDADA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082" y="3327874"/>
            <a:ext cx="914400" cy="914400"/>
          </a:xfrm>
          <a:prstGeom prst="rect">
            <a:avLst/>
          </a:prstGeom>
        </p:spPr>
      </p:pic>
      <p:pic>
        <p:nvPicPr>
          <p:cNvPr id="26" name="Graphic 25" descr="Table">
            <a:extLst>
              <a:ext uri="{FF2B5EF4-FFF2-40B4-BE49-F238E27FC236}">
                <a16:creationId xmlns:a16="http://schemas.microsoft.com/office/drawing/2014/main" id="{5CB4D7A6-9D1F-4C01-A9B1-F9699FF17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2659" y="1634396"/>
            <a:ext cx="914400" cy="914400"/>
          </a:xfrm>
          <a:prstGeom prst="rect">
            <a:avLst/>
          </a:prstGeom>
        </p:spPr>
      </p:pic>
      <p:pic>
        <p:nvPicPr>
          <p:cNvPr id="27" name="Graphic 26" descr="Table">
            <a:extLst>
              <a:ext uri="{FF2B5EF4-FFF2-40B4-BE49-F238E27FC236}">
                <a16:creationId xmlns:a16="http://schemas.microsoft.com/office/drawing/2014/main" id="{0E63EC1A-86A9-4805-BF80-0FB9074D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372" y="147161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5200C1-B325-4B07-A79D-79E076F77CE6}"/>
              </a:ext>
            </a:extLst>
          </p:cNvPr>
          <p:cNvSpPr txBox="1"/>
          <p:nvPr/>
        </p:nvSpPr>
        <p:spPr>
          <a:xfrm>
            <a:off x="606082" y="4236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89F87D-18C8-4BD9-B6D1-1F653424839A}"/>
              </a:ext>
            </a:extLst>
          </p:cNvPr>
          <p:cNvSpPr txBox="1"/>
          <p:nvPr/>
        </p:nvSpPr>
        <p:spPr>
          <a:xfrm>
            <a:off x="1791421" y="42317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Physics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8190FA-B980-4DDC-9ADD-E4945D949EE7}"/>
              </a:ext>
            </a:extLst>
          </p:cNvPr>
          <p:cNvSpPr txBox="1"/>
          <p:nvPr/>
        </p:nvSpPr>
        <p:spPr>
          <a:xfrm>
            <a:off x="1090094" y="2173533"/>
            <a:ext cx="121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Chemistry</a:t>
            </a:r>
          </a:p>
        </p:txBody>
      </p:sp>
    </p:spTree>
    <p:extLst>
      <p:ext uri="{BB962C8B-B14F-4D97-AF65-F5344CB8AC3E}">
        <p14:creationId xmlns:p14="http://schemas.microsoft.com/office/powerpoint/2010/main" val="19217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7332BA-96CE-265C-20EB-B833B7F09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5"/>
          <a:stretch/>
        </p:blipFill>
        <p:spPr>
          <a:xfrm>
            <a:off x="643467" y="1619899"/>
            <a:ext cx="10905066" cy="3618200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Bansal</dc:creator>
  <cp:lastModifiedBy>Alaa Essam</cp:lastModifiedBy>
  <cp:revision>8</cp:revision>
  <dcterms:created xsi:type="dcterms:W3CDTF">2018-03-17T10:08:36Z</dcterms:created>
  <dcterms:modified xsi:type="dcterms:W3CDTF">2023-04-15T15:04:49Z</dcterms:modified>
</cp:coreProperties>
</file>