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visualize.html#mode=ed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Self-Evaluation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A</a:t>
            </a:r>
            <a:r>
              <a:rPr lang="en-US" sz="2400" dirty="0"/>
              <a:t> : I understood everything, and I feel that I am perfectly able to go on with the homework given by the teacher.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B</a:t>
            </a:r>
            <a:r>
              <a:rPr lang="en-US" sz="2400" dirty="0"/>
              <a:t> : Some topics remain unclear, but I think I have all the content to refine my comprehension by myself.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C</a:t>
            </a:r>
            <a:r>
              <a:rPr lang="en-US" sz="2400" dirty="0"/>
              <a:t> : I did understand globally but some topics need to be re-explained, my personal work will not be enough to recover what I am missing about those topics.</a:t>
            </a:r>
          </a:p>
          <a:p>
            <a:pPr lvl="0">
              <a:buNone/>
            </a:pPr>
            <a:endParaRPr lang="en-US" sz="800" dirty="0"/>
          </a:p>
          <a:p>
            <a:pPr lvl="0"/>
            <a:r>
              <a:rPr lang="en-US" sz="2400" b="1" dirty="0"/>
              <a:t>D</a:t>
            </a:r>
            <a:r>
              <a:rPr lang="en-US" sz="2400" dirty="0"/>
              <a:t> : I understood nothing.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Lab2 Target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300" b="1" dirty="0"/>
              <a:t>Loops and conditions: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What is a loop and how to make it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How to avoid infinite loop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What is a comprehension list ?</a:t>
            </a:r>
          </a:p>
          <a:p>
            <a:pPr lvl="0">
              <a:buFont typeface="Wingdings" pitchFamily="2" charset="2"/>
              <a:buChar char="ü"/>
            </a:pPr>
            <a:r>
              <a:rPr lang="en-US" sz="2200" dirty="0"/>
              <a:t>For loop ,While loop ,  , IF/</a:t>
            </a:r>
            <a:r>
              <a:rPr lang="en-US" sz="2200" dirty="0" err="1"/>
              <a:t>Elif</a:t>
            </a:r>
            <a:r>
              <a:rPr lang="en-US" sz="2200" dirty="0"/>
              <a:t>/Else and Loop keywords (pass/break/continue)</a:t>
            </a:r>
          </a:p>
          <a:p>
            <a:pPr>
              <a:buFont typeface="Wingdings" pitchFamily="2" charset="2"/>
              <a:buChar char="ü"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400" b="1" dirty="0"/>
              <a:t>Functions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What is a function and how to declare it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How parameters and variable-length parameters work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What is the use of the “return” keyword ?</a:t>
            </a:r>
          </a:p>
          <a:p>
            <a:pPr lvl="0">
              <a:buFont typeface="Wingdings" pitchFamily="2" charset="2"/>
              <a:buChar char="ü"/>
            </a:pPr>
            <a:r>
              <a:rPr lang="en-US" sz="2200" dirty="0"/>
              <a:t>Arguments , Variable-length arguments and Recursion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r>
              <a:rPr lang="en-US" sz="1600" dirty="0"/>
              <a:t>Exercises 1 :</a:t>
            </a:r>
          </a:p>
          <a:p>
            <a:pPr>
              <a:buNone/>
            </a:pPr>
            <a:r>
              <a:rPr lang="en-US" sz="1600" b="1" dirty="0"/>
              <a:t>for the following List :</a:t>
            </a:r>
          </a:p>
          <a:p>
            <a:pPr>
              <a:buNone/>
            </a:pPr>
            <a:r>
              <a:rPr lang="en-US" sz="1600" b="1" dirty="0" err="1"/>
              <a:t>p_Languages</a:t>
            </a:r>
            <a:r>
              <a:rPr lang="en-US" sz="1600" b="1" dirty="0"/>
              <a:t> = ["Python", "Java", "C++"]</a:t>
            </a:r>
          </a:p>
          <a:p>
            <a:pPr>
              <a:buNone/>
            </a:pPr>
            <a:r>
              <a:rPr lang="en-US" sz="1600" b="1" dirty="0"/>
              <a:t>kindly, for each element in list write a function take the list and print the following:</a:t>
            </a:r>
          </a:p>
          <a:p>
            <a:pPr>
              <a:buNone/>
            </a:pPr>
            <a:r>
              <a:rPr lang="en-US" sz="1600" b="1" dirty="0"/>
              <a:t>Python is a Programming Language Its name starts with P Its name has 6 letters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dirty="0"/>
              <a:t>Exercises 2 :</a:t>
            </a:r>
          </a:p>
          <a:p>
            <a:pPr>
              <a:buNone/>
            </a:pPr>
            <a:r>
              <a:rPr lang="en-US" sz="1600" b="1" dirty="0"/>
              <a:t>Create a new dictionary by extracting the specific keys from a another dictionary</a:t>
            </a:r>
          </a:p>
          <a:p>
            <a:pPr>
              <a:buNone/>
            </a:pPr>
            <a:r>
              <a:rPr lang="en-US" sz="1600" b="1" dirty="0"/>
              <a:t>by </a:t>
            </a:r>
            <a:r>
              <a:rPr lang="en-US" sz="1600" b="1" i="0" dirty="0">
                <a:solidFill>
                  <a:srgbClr val="25265E"/>
                </a:solidFill>
                <a:effectLst/>
                <a:latin typeface="euclid_circular_a"/>
              </a:rPr>
              <a:t>Dictionary Comprehension</a:t>
            </a:r>
          </a:p>
          <a:p>
            <a:pPr>
              <a:buNone/>
            </a:pPr>
            <a:endParaRPr lang="en-US" sz="400" b="1" dirty="0"/>
          </a:p>
          <a:p>
            <a:pPr>
              <a:buNone/>
            </a:pPr>
            <a:r>
              <a:rPr lang="en-US" sz="1600" b="1" dirty="0" err="1"/>
              <a:t>sampleDict</a:t>
            </a:r>
            <a:r>
              <a:rPr lang="en-US" sz="1600" b="1" dirty="0"/>
              <a:t> = { </a:t>
            </a:r>
          </a:p>
          <a:p>
            <a:pPr>
              <a:buNone/>
            </a:pPr>
            <a:r>
              <a:rPr lang="en-US" sz="1600" b="1" dirty="0"/>
              <a:t>  "name": "Kelly",</a:t>
            </a:r>
          </a:p>
          <a:p>
            <a:pPr>
              <a:buNone/>
            </a:pPr>
            <a:r>
              <a:rPr lang="en-US" sz="1600" b="1" dirty="0"/>
              <a:t>  "age":25, </a:t>
            </a:r>
          </a:p>
          <a:p>
            <a:pPr>
              <a:buNone/>
            </a:pPr>
            <a:r>
              <a:rPr lang="en-US" sz="1600" b="1" dirty="0"/>
              <a:t>  "salary": 8000, </a:t>
            </a:r>
          </a:p>
          <a:p>
            <a:pPr>
              <a:buNone/>
            </a:pPr>
            <a:r>
              <a:rPr lang="en-US" sz="1600" b="1" dirty="0"/>
              <a:t>  "city": "New </a:t>
            </a:r>
            <a:r>
              <a:rPr lang="en-US" sz="1600" b="1" dirty="0" err="1"/>
              <a:t>york</a:t>
            </a:r>
            <a:r>
              <a:rPr lang="en-US" sz="1600" b="1" dirty="0"/>
              <a:t>" }</a:t>
            </a:r>
          </a:p>
          <a:p>
            <a:pPr>
              <a:buNone/>
            </a:pPr>
            <a:endParaRPr lang="en-US" sz="400" b="1" dirty="0"/>
          </a:p>
          <a:p>
            <a:pPr>
              <a:buNone/>
            </a:pPr>
            <a:r>
              <a:rPr lang="en-US" sz="1600" b="1" dirty="0"/>
              <a:t>keys = ["name", "salary"]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/>
              <a:t>Exercises 3 :</a:t>
            </a:r>
          </a:p>
          <a:p>
            <a:endParaRPr lang="en-US" sz="900" dirty="0"/>
          </a:p>
          <a:p>
            <a:pPr>
              <a:buNone/>
            </a:pPr>
            <a:r>
              <a:rPr lang="en-US" sz="3100" b="1" dirty="0"/>
              <a:t>Write a Python function that checks whether a passed string is palindrome or not.</a:t>
            </a:r>
          </a:p>
          <a:p>
            <a:pPr>
              <a:buNone/>
            </a:pPr>
            <a:r>
              <a:rPr lang="en-US" sz="3100" b="1" dirty="0"/>
              <a:t>Note: A palindrome is a word, phrase, or sequence that reads the same backward as forward, e.g., madam, radar and level</a:t>
            </a:r>
          </a:p>
          <a:p>
            <a:pPr>
              <a:buNone/>
            </a:pPr>
            <a:endParaRPr lang="en-US" sz="3100" dirty="0"/>
          </a:p>
          <a:p>
            <a:r>
              <a:rPr lang="en-US" sz="3100" dirty="0"/>
              <a:t>Exercises 4:</a:t>
            </a:r>
          </a:p>
          <a:p>
            <a:endParaRPr lang="en-US" sz="900" dirty="0"/>
          </a:p>
          <a:p>
            <a:pPr>
              <a:buNone/>
            </a:pPr>
            <a:r>
              <a:rPr lang="en-US" sz="3100" b="1" dirty="0"/>
              <a:t>Write a Python program that takes a string of words and returns the</a:t>
            </a:r>
            <a:r>
              <a:rPr lang="en-US" sz="3100" b="1" u="sng" dirty="0"/>
              <a:t> length </a:t>
            </a:r>
            <a:r>
              <a:rPr lang="en-US" sz="3100" b="1" dirty="0"/>
              <a:t>of the longest one.</a:t>
            </a:r>
          </a:p>
          <a:p>
            <a:pPr>
              <a:buNone/>
            </a:pPr>
            <a:endParaRPr lang="en-US" sz="3100" b="1" dirty="0"/>
          </a:p>
          <a:p>
            <a:r>
              <a:rPr lang="en-US" dirty="0"/>
              <a:t>Exercises 5 :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3100" b="1" dirty="0"/>
              <a:t>Write a Python function to find the Max of three numbers using nested function</a:t>
            </a:r>
          </a:p>
          <a:p>
            <a:pPr>
              <a:buNone/>
            </a:pPr>
            <a:endParaRPr lang="en-US" sz="3100" b="1" dirty="0"/>
          </a:p>
          <a:p>
            <a:r>
              <a:rPr lang="en-US" dirty="0"/>
              <a:t>Exercises 6 :</a:t>
            </a:r>
          </a:p>
          <a:p>
            <a:pPr>
              <a:buNone/>
            </a:pPr>
            <a:endParaRPr lang="en-US" sz="3100" b="1" dirty="0"/>
          </a:p>
          <a:p>
            <a:pPr>
              <a:buNone/>
            </a:pPr>
            <a:r>
              <a:rPr lang="en-US" sz="3000" b="1" dirty="0"/>
              <a:t>Write a Recursive Function to get the factorial of a non-negative integer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/>
              <a:t>Exercises7:</a:t>
            </a:r>
          </a:p>
          <a:p>
            <a:endParaRPr lang="en-US" sz="900" dirty="0"/>
          </a:p>
          <a:p>
            <a:pPr>
              <a:buNone/>
            </a:pPr>
            <a:r>
              <a:rPr lang="en-US" sz="3100" b="1" dirty="0"/>
              <a:t>Write a Python function that takes a number as a parameter and check the number is prime or not</a:t>
            </a:r>
          </a:p>
          <a:p>
            <a:pPr>
              <a:buNone/>
            </a:pPr>
            <a:r>
              <a:rPr lang="en-US" sz="3100" b="1" dirty="0"/>
              <a:t>Reference : https://en.wikipedia.org/wiki/Prime_number</a:t>
            </a:r>
          </a:p>
          <a:p>
            <a:pPr>
              <a:buNone/>
            </a:pPr>
            <a:endParaRPr lang="en-US" sz="1100" b="1" dirty="0"/>
          </a:p>
          <a:p>
            <a:r>
              <a:rPr lang="en-US" sz="3100" dirty="0"/>
              <a:t>Exercises 8:</a:t>
            </a:r>
          </a:p>
          <a:p>
            <a:endParaRPr lang="en-US" sz="900" dirty="0"/>
          </a:p>
          <a:p>
            <a:pPr>
              <a:buNone/>
            </a:pPr>
            <a:r>
              <a:rPr lang="en-US" sz="3100" b="1" dirty="0"/>
              <a:t>Write a Python function that takes Infinite number</a:t>
            </a:r>
            <a:r>
              <a:rPr lang="ar-EG" sz="3100" b="1" dirty="0"/>
              <a:t> </a:t>
            </a:r>
            <a:r>
              <a:rPr lang="en-US" sz="3100" b="1" dirty="0"/>
              <a:t>of arguments and print all </a:t>
            </a:r>
          </a:p>
          <a:p>
            <a:pPr>
              <a:buNone/>
            </a:pPr>
            <a:endParaRPr lang="en-US" sz="1100" b="1" dirty="0"/>
          </a:p>
          <a:p>
            <a:r>
              <a:rPr lang="en-US" dirty="0"/>
              <a:t>Exercises 9 :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3100" b="1" dirty="0"/>
              <a:t>Write a function calculation() such that it can accept two variables and calculate the addition and subtraction of it. And also it must return both addition and subtraction in a single return call</a:t>
            </a:r>
          </a:p>
          <a:p>
            <a:pPr>
              <a:buNone/>
            </a:pPr>
            <a:endParaRPr lang="en-US" sz="3100" b="1" dirty="0"/>
          </a:p>
          <a:p>
            <a:r>
              <a:rPr lang="en-US" dirty="0"/>
              <a:t>Exercises 10 :</a:t>
            </a:r>
          </a:p>
          <a:p>
            <a:pPr>
              <a:buNone/>
            </a:pPr>
            <a:endParaRPr lang="en-US" sz="1100" b="1" dirty="0"/>
          </a:p>
          <a:p>
            <a:pPr>
              <a:buNone/>
            </a:pPr>
            <a:r>
              <a:rPr lang="en-US" sz="3100" b="1" dirty="0"/>
              <a:t>Write a recursive function to calculate the sum of numbers from n to 1</a:t>
            </a:r>
          </a:p>
          <a:p>
            <a:pPr>
              <a:buNone/>
            </a:pPr>
            <a:endParaRPr lang="en-US" sz="3100" b="1" dirty="0"/>
          </a:p>
          <a:p>
            <a:pPr>
              <a:buNone/>
            </a:pPr>
            <a:r>
              <a:rPr lang="en-US" sz="3100" b="1" dirty="0"/>
              <a:t>Debug and visualize : </a:t>
            </a:r>
            <a:r>
              <a:rPr lang="en-US" sz="3100" b="1" dirty="0">
                <a:hlinkClick r:id="rId2"/>
              </a:rPr>
              <a:t>https://pythontutor.com/visualize.html#mode=edit</a:t>
            </a:r>
            <a:endParaRPr lang="en-US" sz="3100" b="1" dirty="0"/>
          </a:p>
          <a:p>
            <a:pPr>
              <a:buNone/>
            </a:pPr>
            <a:endParaRPr lang="en-US" sz="3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488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Self-Evaluation grades</vt:lpstr>
      <vt:lpstr>PowerPoint Presentation</vt:lpstr>
      <vt:lpstr>Let’s start coding </vt:lpstr>
      <vt:lpstr>Let’s start coding </vt:lpstr>
      <vt:lpstr>Let’s start coding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profile</dc:title>
  <dc:creator>Kareem desouky</dc:creator>
  <cp:lastModifiedBy>معتز مهدى عثمان المسمارى</cp:lastModifiedBy>
  <cp:revision>91</cp:revision>
  <dcterms:created xsi:type="dcterms:W3CDTF">2006-08-16T00:00:00Z</dcterms:created>
  <dcterms:modified xsi:type="dcterms:W3CDTF">2022-06-23T15:26:49Z</dcterms:modified>
</cp:coreProperties>
</file>