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Self-Evaluation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 smtClean="0"/>
              <a:t>A</a:t>
            </a:r>
            <a:r>
              <a:rPr lang="en-US" sz="2400" dirty="0" smtClean="0"/>
              <a:t> : I understood everything, and I feel that I am perfectly able to go on with the homework given by the teacher.</a:t>
            </a:r>
          </a:p>
          <a:p>
            <a:pPr lvl="0">
              <a:buNone/>
            </a:pPr>
            <a:endParaRPr lang="en-US" sz="800" dirty="0" smtClean="0"/>
          </a:p>
          <a:p>
            <a:pPr lvl="0"/>
            <a:r>
              <a:rPr lang="en-US" sz="2400" b="1" dirty="0" smtClean="0"/>
              <a:t>B</a:t>
            </a:r>
            <a:r>
              <a:rPr lang="en-US" sz="2400" dirty="0" smtClean="0"/>
              <a:t> : Some topics remain unclear, but I think I have all the content to refine my comprehension by myself.</a:t>
            </a:r>
          </a:p>
          <a:p>
            <a:pPr lvl="0">
              <a:buNone/>
            </a:pPr>
            <a:endParaRPr lang="en-US" sz="800" dirty="0" smtClean="0"/>
          </a:p>
          <a:p>
            <a:pPr lvl="0"/>
            <a:r>
              <a:rPr lang="en-US" sz="2400" b="1" dirty="0" smtClean="0"/>
              <a:t>C</a:t>
            </a:r>
            <a:r>
              <a:rPr lang="en-US" sz="2400" dirty="0" smtClean="0"/>
              <a:t> : I did understand globally but some topics need to be re-explained, my personal work will not be enough to recover what I am missing about those topics.</a:t>
            </a:r>
          </a:p>
          <a:p>
            <a:pPr lvl="0">
              <a:buNone/>
            </a:pPr>
            <a:endParaRPr lang="en-US" sz="800" dirty="0" smtClean="0"/>
          </a:p>
          <a:p>
            <a:pPr lvl="0"/>
            <a:r>
              <a:rPr lang="en-US" sz="2400" b="1" dirty="0" smtClean="0"/>
              <a:t>D</a:t>
            </a:r>
            <a:r>
              <a:rPr lang="en-US" sz="2400" dirty="0" smtClean="0"/>
              <a:t> : I understood nothing.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2860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Lab3 Target</a:t>
            </a: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43000"/>
            <a:ext cx="83820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300" b="1" dirty="0" smtClean="0"/>
              <a:t>OOP: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What are the basics of OOP ?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How to create an object in Python ?</a:t>
            </a:r>
          </a:p>
          <a:p>
            <a:pPr>
              <a:buFont typeface="Wingdings" pitchFamily="2" charset="2"/>
              <a:buChar char="ü"/>
            </a:pPr>
            <a:r>
              <a:rPr lang="en-US" sz="2200" dirty="0" smtClean="0"/>
              <a:t>What is </a:t>
            </a:r>
            <a:r>
              <a:rPr lang="en-US" sz="2200" dirty="0" err="1" smtClean="0"/>
              <a:t>inheritancy</a:t>
            </a:r>
            <a:r>
              <a:rPr lang="en-US" sz="2200" dirty="0" smtClean="0"/>
              <a:t> and how it works ?</a:t>
            </a:r>
          </a:p>
          <a:p>
            <a:pPr>
              <a:buFont typeface="Wingdings" pitchFamily="2" charset="2"/>
              <a:buChar char="ü"/>
            </a:pPr>
            <a:endParaRPr kumimoji="0" lang="en-US" sz="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Font typeface="Wingdings" pitchFamily="2" charset="2"/>
              <a:buChar char="ü"/>
            </a:pPr>
            <a:endParaRPr lang="en-US" sz="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 coding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Exercises 1 :</a:t>
            </a:r>
          </a:p>
          <a:p>
            <a:pPr>
              <a:buNone/>
            </a:pPr>
            <a:r>
              <a:rPr lang="en-US" b="1" dirty="0" smtClean="0"/>
              <a:t>Write a Python class which has two methods </a:t>
            </a:r>
            <a:r>
              <a:rPr lang="en-US" b="1" dirty="0" err="1" smtClean="0"/>
              <a:t>get_string</a:t>
            </a:r>
            <a:r>
              <a:rPr lang="en-US" b="1" dirty="0" smtClean="0"/>
              <a:t> and </a:t>
            </a:r>
            <a:r>
              <a:rPr lang="en-US" b="1" dirty="0" err="1" smtClean="0"/>
              <a:t>print_string</a:t>
            </a:r>
            <a:r>
              <a:rPr lang="en-US" b="1" dirty="0" smtClean="0"/>
              <a:t> , </a:t>
            </a:r>
            <a:r>
              <a:rPr lang="en-US" b="1" dirty="0" err="1" smtClean="0"/>
              <a:t>get_string</a:t>
            </a:r>
            <a:r>
              <a:rPr lang="en-US" b="1" dirty="0" smtClean="0"/>
              <a:t> accept a string from the user and print </a:t>
            </a:r>
            <a:r>
              <a:rPr lang="en-US" b="1" dirty="0" err="1" smtClean="0"/>
              <a:t>print_string</a:t>
            </a:r>
            <a:r>
              <a:rPr lang="en-US" b="1" dirty="0" smtClean="0"/>
              <a:t>  print the string in upper case.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Exercises 2 :</a:t>
            </a:r>
          </a:p>
          <a:p>
            <a:pPr>
              <a:buNone/>
            </a:pPr>
            <a:r>
              <a:rPr lang="en-US" b="1" dirty="0" smtClean="0"/>
              <a:t>Create a child class </a:t>
            </a:r>
            <a:r>
              <a:rPr lang="en-US" b="1" u="sng" dirty="0" smtClean="0"/>
              <a:t>Bus</a:t>
            </a:r>
            <a:r>
              <a:rPr lang="en-US" b="1" dirty="0" smtClean="0"/>
              <a:t> that will inherit all of the variables (name, </a:t>
            </a:r>
            <a:r>
              <a:rPr lang="en-US" b="1" dirty="0" err="1" smtClean="0"/>
              <a:t>max_speed</a:t>
            </a:r>
            <a:r>
              <a:rPr lang="en-US" b="1" dirty="0" smtClean="0"/>
              <a:t>, mileage) and methods (drive) of the </a:t>
            </a:r>
            <a:r>
              <a:rPr lang="en-US" b="1" u="sng" dirty="0" smtClean="0"/>
              <a:t>Vehicle</a:t>
            </a:r>
            <a:r>
              <a:rPr lang="en-US" b="1" dirty="0" smtClean="0"/>
              <a:t> class 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Exercises 3 :</a:t>
            </a:r>
          </a:p>
          <a:p>
            <a:pPr>
              <a:buNone/>
            </a:pPr>
            <a:r>
              <a:rPr lang="en-US" b="1" dirty="0" smtClean="0"/>
              <a:t>Create two </a:t>
            </a:r>
            <a:r>
              <a:rPr lang="en-US" b="1" dirty="0" smtClean="0"/>
              <a:t>individual modules the first </a:t>
            </a:r>
            <a:r>
              <a:rPr lang="en-US" b="1" dirty="0" smtClean="0"/>
              <a:t>one has class Math that has add and sub methods and has </a:t>
            </a:r>
            <a:r>
              <a:rPr lang="en-US" b="1" dirty="0" err="1" smtClean="0"/>
              <a:t>sqrt</a:t>
            </a:r>
            <a:r>
              <a:rPr lang="en-US" b="1" dirty="0" smtClean="0"/>
              <a:t> </a:t>
            </a:r>
            <a:r>
              <a:rPr lang="en-US" b="1" dirty="0" smtClean="0"/>
              <a:t>function </a:t>
            </a:r>
            <a:r>
              <a:rPr lang="en-US" b="1" dirty="0" smtClean="0"/>
              <a:t>but out side the scope of the class , the second one make an instance of the Math class and printing the add and sub of 2 values and sqrt of a value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Exercises 4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b="1" dirty="0" smtClean="0"/>
              <a:t>Create a Class Factory with a class attribute and every time create an object of this class the class variable increase by 1 , and has a static method to return the value of the attribute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274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Self-Evaluation grades</vt:lpstr>
      <vt:lpstr>Slide 2</vt:lpstr>
      <vt:lpstr>Let’s start coding 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 profile</dc:title>
  <dc:creator>Kareem desouky</dc:creator>
  <cp:lastModifiedBy>Kareem desouky</cp:lastModifiedBy>
  <cp:revision>118</cp:revision>
  <dcterms:created xsi:type="dcterms:W3CDTF">2006-08-16T00:00:00Z</dcterms:created>
  <dcterms:modified xsi:type="dcterms:W3CDTF">2021-04-22T10:58:22Z</dcterms:modified>
</cp:coreProperties>
</file>