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8" r:id="rId3"/>
    <p:sldId id="269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76F4-5662-4ADC-936D-80CC06D932EA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8A9B-E904-40CD-8356-5B8C72573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8A9B-E904-40CD-8356-5B8C72573B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Exercises 1 :</a:t>
            </a:r>
          </a:p>
          <a:p>
            <a:pPr>
              <a:buNone/>
            </a:pPr>
            <a:r>
              <a:rPr lang="en-US" b="1" dirty="0"/>
              <a:t>modify printing Hello python function code with a comment of the function usage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def hello python</a:t>
            </a:r>
          </a:p>
          <a:p>
            <a:pPr>
              <a:buNone/>
            </a:pPr>
            <a:r>
              <a:rPr lang="en-US" dirty="0"/>
              <a:t>print(Hello ‘ python!)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     ___________</a:t>
            </a:r>
          </a:p>
          <a:p>
            <a:r>
              <a:rPr lang="en-US" dirty="0"/>
              <a:t>Exercises 2 :  </a:t>
            </a:r>
          </a:p>
          <a:p>
            <a:pPr>
              <a:buNone/>
            </a:pPr>
            <a:r>
              <a:rPr lang="en-US" b="1" dirty="0"/>
              <a:t>Write code to print the expected output using sep and end parameters: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I'm__learning Python </a:t>
            </a:r>
          </a:p>
          <a:p>
            <a:pPr>
              <a:buNone/>
            </a:pPr>
            <a:r>
              <a:rPr lang="en-US" dirty="0"/>
              <a:t>thanks </a:t>
            </a:r>
            <a:r>
              <a:rPr lang="en-US" dirty="0" smtClean="0"/>
              <a:t>NP </a:t>
            </a:r>
            <a:r>
              <a:rPr lang="en-US" dirty="0"/>
              <a:t>:)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Exercises 3 :</a:t>
            </a:r>
          </a:p>
          <a:p>
            <a:endParaRPr lang="en-US" sz="3100" dirty="0"/>
          </a:p>
          <a:p>
            <a:pPr>
              <a:buNone/>
            </a:pPr>
            <a:r>
              <a:rPr lang="en-US" sz="3100" b="1" dirty="0"/>
              <a:t>in Statistics, the Mean value is calculated by dividing the sum of all values by the count of these values. calculate the mean of 5 numbers 11, 7, 4, 18, 37</a:t>
            </a:r>
          </a:p>
          <a:p>
            <a:pPr>
              <a:buNone/>
            </a:pPr>
            <a:endParaRPr lang="en-US" sz="3100" dirty="0"/>
          </a:p>
          <a:p>
            <a:r>
              <a:rPr lang="en-US" sz="3100" dirty="0"/>
              <a:t>Exercises 4:</a:t>
            </a:r>
          </a:p>
          <a:p>
            <a:endParaRPr lang="en-US" sz="3100" dirty="0"/>
          </a:p>
          <a:p>
            <a:pPr>
              <a:buNone/>
            </a:pPr>
            <a:r>
              <a:rPr lang="en-US" sz="3100" b="1" dirty="0"/>
              <a:t>Write a Python program to print the calendar of a given month and year</a:t>
            </a:r>
          </a:p>
          <a:p>
            <a:pPr>
              <a:buNone/>
            </a:pPr>
            <a:r>
              <a:rPr lang="en-US" sz="3100" b="1" dirty="0"/>
              <a:t>year = </a:t>
            </a:r>
            <a:r>
              <a:rPr lang="en-US" sz="3100" b="1" dirty="0" smtClean="0"/>
              <a:t>2022</a:t>
            </a:r>
            <a:endParaRPr lang="en-US" sz="3100" b="1" dirty="0"/>
          </a:p>
          <a:p>
            <a:pPr>
              <a:buNone/>
            </a:pPr>
            <a:r>
              <a:rPr lang="en-US" sz="3100" b="1" dirty="0"/>
              <a:t>month = 4</a:t>
            </a:r>
          </a:p>
          <a:p>
            <a:pPr>
              <a:buNone/>
            </a:pPr>
            <a:endParaRPr lang="en-US" sz="3100" b="1" dirty="0"/>
          </a:p>
          <a:p>
            <a:pPr>
              <a:buNone/>
            </a:pPr>
            <a:endParaRPr lang="en-US" sz="3100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Python | Calendar Module - GeeksforGeeks">
            <a:extLst>
              <a:ext uri="{FF2B5EF4-FFF2-40B4-BE49-F238E27FC236}">
                <a16:creationId xmlns:a16="http://schemas.microsoft.com/office/drawing/2014/main" id="{B50314FC-0B6A-4387-B9D3-9C830A7F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724400"/>
            <a:ext cx="2705100" cy="19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Exercises 5 :</a:t>
            </a:r>
          </a:p>
          <a:p>
            <a:pPr>
              <a:buNone/>
            </a:pPr>
            <a:r>
              <a:rPr lang="en-US" b="1" dirty="0"/>
              <a:t>Write a Python program that accepts an integer (n) and computes the value of </a:t>
            </a:r>
            <a:r>
              <a:rPr lang="en-US" b="1" dirty="0" err="1"/>
              <a:t>n+nn+nnn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Exercises 6 :</a:t>
            </a:r>
          </a:p>
          <a:p>
            <a:pPr>
              <a:buNone/>
            </a:pPr>
            <a:r>
              <a:rPr lang="en-US" b="1" dirty="0"/>
              <a:t>Write a Python program that accepts a word from the user and reverse it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b="1" dirty="0"/>
              <a:t>enter a word: </a:t>
            </a:r>
            <a:r>
              <a:rPr lang="en-US" b="1" dirty="0" err="1"/>
              <a:t>Abcd</a:t>
            </a:r>
            <a:endParaRPr lang="en-US" b="1" dirty="0"/>
          </a:p>
          <a:p>
            <a:pPr>
              <a:buNone/>
            </a:pPr>
            <a:r>
              <a:rPr lang="en-US" b="1" dirty="0"/>
              <a:t>Reversed : </a:t>
            </a:r>
            <a:r>
              <a:rPr lang="en-US" b="1" dirty="0" err="1"/>
              <a:t>dcbA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Exercises 7 :</a:t>
            </a:r>
          </a:p>
          <a:p>
            <a:pPr>
              <a:buNone/>
            </a:pPr>
            <a:r>
              <a:rPr lang="en-US" b="1" dirty="0" smtClean="0"/>
              <a:t>Write script to dynamically remove </a:t>
            </a:r>
            <a:r>
              <a:rPr lang="en-US" b="1" dirty="0"/>
              <a:t>empty strings and numbers from the list </a:t>
            </a:r>
          </a:p>
          <a:p>
            <a:pPr>
              <a:buNone/>
            </a:pPr>
            <a:r>
              <a:rPr lang="fi-FI" b="1" dirty="0"/>
              <a:t>list1 = [9,"I’m", "", " learning ", " python ", "", " at </a:t>
            </a:r>
            <a:r>
              <a:rPr lang="fi-FI" b="1" dirty="0" smtClean="0"/>
              <a:t>NP</a:t>
            </a:r>
            <a:r>
              <a:rPr lang="fi-FI" b="1" dirty="0" smtClean="0"/>
              <a:t>"]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Exercises 8 :</a:t>
            </a:r>
          </a:p>
          <a:p>
            <a:pPr>
              <a:buNone/>
            </a:pPr>
            <a:r>
              <a:rPr lang="en-US" b="1" dirty="0"/>
              <a:t>Counts the number of occurrences of item 50 from a </a:t>
            </a:r>
            <a:r>
              <a:rPr lang="en-US" b="1" dirty="0" err="1"/>
              <a:t>tuple</a:t>
            </a:r>
            <a:endParaRPr lang="en-US" b="1" dirty="0"/>
          </a:p>
          <a:p>
            <a:pPr>
              <a:buNone/>
            </a:pPr>
            <a:r>
              <a:rPr lang="en-US" b="1" dirty="0"/>
              <a:t>tuple1 = (50, 10, 60, 70, 50)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Exercises 9:</a:t>
            </a:r>
          </a:p>
          <a:p>
            <a:pPr>
              <a:buNone/>
            </a:pPr>
            <a:r>
              <a:rPr lang="en-US" b="1" dirty="0"/>
              <a:t>Return a new sorted set of identical items from a given two set</a:t>
            </a:r>
          </a:p>
          <a:p>
            <a:pPr>
              <a:buNone/>
            </a:pPr>
            <a:r>
              <a:rPr lang="da-DK" dirty="0"/>
              <a:t>set1 = {10, 20, 30, 40, 50}</a:t>
            </a:r>
          </a:p>
          <a:p>
            <a:pPr>
              <a:buNone/>
            </a:pPr>
            <a:r>
              <a:rPr lang="da-DK" dirty="0"/>
              <a:t>set2 = {30, 40, 50, 60, 70}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Exercises 10 :</a:t>
            </a:r>
          </a:p>
          <a:p>
            <a:pPr>
              <a:buNone/>
            </a:pPr>
            <a:r>
              <a:rPr lang="en-US" b="1" dirty="0"/>
              <a:t>Convert two lists into a dictionary</a:t>
            </a:r>
          </a:p>
          <a:p>
            <a:pPr>
              <a:buNone/>
            </a:pPr>
            <a:r>
              <a:rPr lang="en-US" dirty="0"/>
              <a:t>keys = ['Ten', 'Twenty', 'Thirty']</a:t>
            </a:r>
          </a:p>
          <a:p>
            <a:pPr>
              <a:buNone/>
            </a:pPr>
            <a:r>
              <a:rPr lang="en-US" dirty="0"/>
              <a:t>values = [10, 20, 30]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314</Words>
  <Application>Microsoft Office PowerPoint</Application>
  <PresentationFormat>On-screen Show (4:3)</PresentationFormat>
  <Paragraphs>60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Let’s start coding </vt:lpstr>
      <vt:lpstr>Let’s start coding </vt:lpstr>
      <vt:lpstr>Let’s start coding </vt:lpstr>
      <vt:lpstr>Let’s start coding </vt:lpstr>
      <vt:lpstr>Let’s start coding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profile</dc:title>
  <dc:creator>Kareem desouky</dc:creator>
  <cp:lastModifiedBy>Kareem Al Desouky</cp:lastModifiedBy>
  <cp:revision>88</cp:revision>
  <dcterms:created xsi:type="dcterms:W3CDTF">2006-08-16T00:00:00Z</dcterms:created>
  <dcterms:modified xsi:type="dcterms:W3CDTF">2022-05-30T13:59:01Z</dcterms:modified>
</cp:coreProperties>
</file>