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6" r:id="rId4"/>
    <p:sldId id="267" r:id="rId5"/>
    <p:sldId id="268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9D026-A2C1-4182-8C1B-E1F7CB4E760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1A3A-FC37-49FE-BAA0-90306A4E0D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41A3A-FC37-49FE-BAA0-90306A4E0D2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Self-Evaluation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A</a:t>
            </a:r>
            <a:r>
              <a:rPr lang="en-US" sz="2400" dirty="0"/>
              <a:t> : I understood everything, and I feel that I am perfectly able to go on with the homework given by the teacher.</a:t>
            </a:r>
          </a:p>
          <a:p>
            <a:pPr lvl="0">
              <a:buNone/>
            </a:pPr>
            <a:endParaRPr lang="en-US" sz="800" dirty="0"/>
          </a:p>
          <a:p>
            <a:pPr lvl="0"/>
            <a:r>
              <a:rPr lang="en-US" sz="2400" b="1" dirty="0"/>
              <a:t>B</a:t>
            </a:r>
            <a:r>
              <a:rPr lang="en-US" sz="2400" dirty="0"/>
              <a:t> : Some topics remain unclear, but I think I have all the content to refine my comprehension by myself.</a:t>
            </a:r>
          </a:p>
          <a:p>
            <a:pPr lvl="0">
              <a:buNone/>
            </a:pPr>
            <a:endParaRPr lang="en-US" sz="800" dirty="0"/>
          </a:p>
          <a:p>
            <a:pPr lvl="0"/>
            <a:r>
              <a:rPr lang="en-US" sz="2400" b="1" dirty="0"/>
              <a:t>C</a:t>
            </a:r>
            <a:r>
              <a:rPr lang="en-US" sz="2400" dirty="0"/>
              <a:t> : I did understand globally but some topics need to be re-explained, my personal work will not be enough to recover what I am missing about those topics.</a:t>
            </a:r>
          </a:p>
          <a:p>
            <a:pPr lvl="0">
              <a:buNone/>
            </a:pPr>
            <a:endParaRPr lang="en-US" sz="800" dirty="0"/>
          </a:p>
          <a:p>
            <a:pPr lvl="0"/>
            <a:r>
              <a:rPr lang="en-US" sz="2400" b="1" dirty="0"/>
              <a:t>D</a:t>
            </a:r>
            <a:r>
              <a:rPr lang="en-US" sz="2400" dirty="0"/>
              <a:t> : I understood nothing.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Lab4 Target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0"/>
            <a:ext cx="8382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="1" u="sng" dirty="0"/>
              <a:t>Input and Outputs</a:t>
            </a:r>
            <a:r>
              <a:rPr lang="en-US" sz="3300" b="1" u="sng" dirty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How to read and write in files ?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How to import and use libraries?</a:t>
            </a:r>
          </a:p>
          <a:p>
            <a:pPr>
              <a:buFont typeface="Wingdings" pitchFamily="2" charset="2"/>
              <a:buChar char="ü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="1" u="sng" dirty="0"/>
              <a:t>Error Handling :</a:t>
            </a:r>
          </a:p>
          <a:p>
            <a:pPr lvl="0">
              <a:buFont typeface="Wingdings" pitchFamily="2" charset="2"/>
              <a:buChar char="ü"/>
            </a:pPr>
            <a:r>
              <a:rPr lang="en-US" sz="2200" dirty="0"/>
              <a:t>Exceptions(Logical errors and Bugs and Syntax Error </a:t>
            </a:r>
            <a:r>
              <a:rPr lang="en-US" sz="2200" dirty="0" err="1"/>
              <a:t>vs</a:t>
            </a:r>
            <a:r>
              <a:rPr lang="en-US" sz="2200" dirty="0"/>
              <a:t> Logical errors) </a:t>
            </a:r>
          </a:p>
          <a:p>
            <a:pPr lvl="0">
              <a:buFont typeface="Wingdings" pitchFamily="2" charset="2"/>
              <a:buChar char="ü"/>
            </a:pPr>
            <a:r>
              <a:rPr lang="en-US" sz="2200" dirty="0"/>
              <a:t>Exception Handling(try , except, Else, Finally)</a:t>
            </a:r>
          </a:p>
          <a:p>
            <a:pPr lvl="0">
              <a:buFont typeface="Wingdings" pitchFamily="2" charset="2"/>
              <a:buChar char="ü"/>
            </a:pPr>
            <a:r>
              <a:rPr lang="en-US" sz="2200" dirty="0"/>
              <a:t>Multiple Exceptions</a:t>
            </a:r>
          </a:p>
          <a:p>
            <a:pPr>
              <a:buFont typeface="Wingdings" pitchFamily="2" charset="2"/>
              <a:buChar char="ü"/>
            </a:pPr>
            <a:endParaRPr lang="en-US" sz="2200" dirty="0"/>
          </a:p>
          <a:p>
            <a:pPr>
              <a:buFont typeface="Wingdings" pitchFamily="2" charset="2"/>
              <a:buChar char="ü"/>
            </a:pP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ü"/>
            </a:pP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Exercises 1 :</a:t>
            </a:r>
          </a:p>
          <a:p>
            <a:pPr>
              <a:buNone/>
            </a:pPr>
            <a:r>
              <a:rPr lang="en-US" b="1" dirty="0"/>
              <a:t># write a python script to transfer a file from extension to extension</a:t>
            </a:r>
          </a:p>
          <a:p>
            <a:pPr>
              <a:buNone/>
            </a:pPr>
            <a:r>
              <a:rPr lang="en-US" b="1" dirty="0"/>
              <a:t># for example given a file named </a:t>
            </a:r>
            <a:r>
              <a:rPr lang="en-US" b="1" dirty="0" err="1"/>
              <a:t>main.c</a:t>
            </a:r>
            <a:r>
              <a:rPr lang="en-US" b="1" dirty="0"/>
              <a:t> and </a:t>
            </a:r>
            <a:r>
              <a:rPr lang="en-US" b="1" dirty="0" err="1"/>
              <a:t>py</a:t>
            </a:r>
            <a:r>
              <a:rPr lang="en-US" b="1" dirty="0"/>
              <a:t> extension you should transfer that file into main.py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# without deleting the first file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# your code should work on any extension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# example:</a:t>
            </a:r>
          </a:p>
          <a:p>
            <a:pPr>
              <a:buNone/>
            </a:pPr>
            <a:r>
              <a:rPr lang="en-US" b="1" dirty="0"/>
              <a:t># input: /user/dev/backend/index.html txt</a:t>
            </a:r>
          </a:p>
          <a:p>
            <a:pPr>
              <a:buNone/>
            </a:pPr>
            <a:r>
              <a:rPr lang="en-US" b="1" dirty="0"/>
              <a:t># output should be a file in the same given index with .txt extension</a:t>
            </a:r>
          </a:p>
          <a:p>
            <a:pPr>
              <a:buNone/>
            </a:pPr>
            <a:r>
              <a:rPr lang="en-US" b="1" dirty="0"/>
              <a:t># /user/dev/backend/index.txt (note that you should also create the file itself not just to print this message)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Exercises 2 :</a:t>
            </a:r>
          </a:p>
          <a:p>
            <a:pPr>
              <a:buNone/>
            </a:pPr>
            <a:r>
              <a:rPr lang="en-US" b="1" dirty="0"/>
              <a:t># write a python script that checks for a file if it exists or not# example:</a:t>
            </a:r>
          </a:p>
          <a:p>
            <a:pPr>
              <a:buNone/>
            </a:pPr>
            <a:r>
              <a:rPr lang="en-US" b="1" dirty="0"/>
              <a:t># input: /home/hello.py</a:t>
            </a:r>
          </a:p>
          <a:p>
            <a:pPr>
              <a:buNone/>
            </a:pPr>
            <a:r>
              <a:rPr lang="en-US" b="1" dirty="0"/>
              <a:t># output: </a:t>
            </a:r>
          </a:p>
          <a:p>
            <a:pPr>
              <a:buNone/>
            </a:pPr>
            <a:r>
              <a:rPr lang="en-US" b="1" dirty="0"/>
              <a:t>file found</a:t>
            </a:r>
          </a:p>
          <a:p>
            <a:pPr>
              <a:buNone/>
            </a:pPr>
            <a:r>
              <a:rPr lang="en-US" b="1" dirty="0"/>
              <a:t># example:</a:t>
            </a:r>
          </a:p>
          <a:p>
            <a:pPr>
              <a:buNone/>
            </a:pPr>
            <a:r>
              <a:rPr lang="en-US" b="1" dirty="0"/>
              <a:t># input: /home/hello.cpp</a:t>
            </a:r>
          </a:p>
          <a:p>
            <a:pPr>
              <a:buNone/>
            </a:pPr>
            <a:r>
              <a:rPr lang="en-US" b="1" dirty="0"/>
              <a:t># output: </a:t>
            </a:r>
          </a:p>
          <a:p>
            <a:pPr>
              <a:buNone/>
            </a:pPr>
            <a:r>
              <a:rPr lang="en-US" b="1" dirty="0"/>
              <a:t>file not found</a:t>
            </a:r>
          </a:p>
          <a:p>
            <a:pPr>
              <a:buNone/>
            </a:pPr>
            <a:r>
              <a:rPr lang="en-US" b="1" dirty="0"/>
              <a:t># Using Error Handling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Exercises 3 :</a:t>
            </a:r>
          </a:p>
          <a:p>
            <a:pPr>
              <a:buNone/>
            </a:pPr>
            <a:r>
              <a:rPr lang="en-US" b="1" dirty="0"/>
              <a:t>Sort </a:t>
            </a:r>
            <a:r>
              <a:rPr lang="en-US" b="1" dirty="0" err="1"/>
              <a:t>sampleJson</a:t>
            </a:r>
            <a:r>
              <a:rPr lang="en-US" b="1" dirty="0"/>
              <a:t> keys and write them into a JSON file</a:t>
            </a:r>
          </a:p>
          <a:p>
            <a:pPr>
              <a:buNone/>
            </a:pPr>
            <a:r>
              <a:rPr lang="en-US" b="1" dirty="0" err="1"/>
              <a:t>sampleJson</a:t>
            </a:r>
            <a:r>
              <a:rPr lang="en-US" b="1" dirty="0"/>
              <a:t> = {"id" : 1, "name" : "value2", "age" : 29}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864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b="1" dirty="0"/>
          </a:p>
          <a:p>
            <a:r>
              <a:rPr lang="en-US" sz="5500" dirty="0"/>
              <a:t>Exercises 4 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4600" b="1" dirty="0"/>
              <a:t>Parse the following JSON to get all the values of a key ‘name’ within an array and if its an error just print the error only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4900" b="1" dirty="0" err="1"/>
              <a:t>sampleJson</a:t>
            </a:r>
            <a:r>
              <a:rPr lang="en-US" sz="4900" b="1" dirty="0"/>
              <a:t> = """[ </a:t>
            </a:r>
          </a:p>
          <a:p>
            <a:pPr>
              <a:buNone/>
            </a:pPr>
            <a:r>
              <a:rPr lang="en-US" sz="4900" b="1" dirty="0"/>
              <a:t>   { </a:t>
            </a:r>
          </a:p>
          <a:p>
            <a:pPr>
              <a:buNone/>
            </a:pPr>
            <a:r>
              <a:rPr lang="en-US" sz="4900" b="1" dirty="0"/>
              <a:t>      "id":1,</a:t>
            </a:r>
          </a:p>
          <a:p>
            <a:pPr>
              <a:buNone/>
            </a:pPr>
            <a:r>
              <a:rPr lang="en-US" sz="4900" b="1" dirty="0"/>
              <a:t>      "name":"name1",</a:t>
            </a:r>
          </a:p>
          <a:p>
            <a:pPr>
              <a:buNone/>
            </a:pPr>
            <a:r>
              <a:rPr lang="en-US" sz="4900" b="1" dirty="0"/>
              <a:t>      "color":[ </a:t>
            </a:r>
          </a:p>
          <a:p>
            <a:pPr>
              <a:buNone/>
            </a:pPr>
            <a:r>
              <a:rPr lang="en-US" sz="4900" b="1" dirty="0"/>
              <a:t>         "red",</a:t>
            </a:r>
          </a:p>
          <a:p>
            <a:pPr>
              <a:buNone/>
            </a:pPr>
            <a:r>
              <a:rPr lang="en-US" sz="4900" b="1" dirty="0"/>
              <a:t>         "green"</a:t>
            </a:r>
          </a:p>
          <a:p>
            <a:pPr>
              <a:buNone/>
            </a:pPr>
            <a:r>
              <a:rPr lang="en-US" sz="4900" b="1" dirty="0"/>
              <a:t>      ]</a:t>
            </a:r>
          </a:p>
          <a:p>
            <a:pPr>
              <a:buNone/>
            </a:pPr>
            <a:r>
              <a:rPr lang="en-US" sz="4900" b="1" dirty="0"/>
              <a:t>   },</a:t>
            </a:r>
          </a:p>
          <a:p>
            <a:pPr>
              <a:buNone/>
            </a:pPr>
            <a:r>
              <a:rPr lang="en-US" sz="4900" b="1" dirty="0"/>
              <a:t>   { </a:t>
            </a:r>
          </a:p>
          <a:p>
            <a:pPr>
              <a:buNone/>
            </a:pPr>
            <a:r>
              <a:rPr lang="en-US" sz="4900" b="1" dirty="0"/>
              <a:t>      "id":2,</a:t>
            </a:r>
          </a:p>
          <a:p>
            <a:pPr>
              <a:buNone/>
            </a:pPr>
            <a:r>
              <a:rPr lang="en-US" sz="4900" b="1" dirty="0"/>
              <a:t>      "name":"name2",</a:t>
            </a:r>
          </a:p>
          <a:p>
            <a:pPr>
              <a:buNone/>
            </a:pPr>
            <a:r>
              <a:rPr lang="en-US" sz="4900" b="1" dirty="0"/>
              <a:t>      "color":[ </a:t>
            </a:r>
          </a:p>
          <a:p>
            <a:pPr>
              <a:buNone/>
            </a:pPr>
            <a:r>
              <a:rPr lang="en-US" sz="4900" b="1" dirty="0"/>
              <a:t>         "pink",</a:t>
            </a:r>
          </a:p>
          <a:p>
            <a:pPr>
              <a:buNone/>
            </a:pPr>
            <a:r>
              <a:rPr lang="en-US" sz="4900" b="1" dirty="0"/>
              <a:t>         "yellow"</a:t>
            </a:r>
          </a:p>
          <a:p>
            <a:pPr>
              <a:buNone/>
            </a:pPr>
            <a:r>
              <a:rPr lang="en-US" sz="4900" b="1" dirty="0"/>
              <a:t>      ]</a:t>
            </a:r>
          </a:p>
          <a:p>
            <a:pPr>
              <a:buNone/>
            </a:pPr>
            <a:r>
              <a:rPr lang="en-US" sz="4900" b="1" dirty="0"/>
              <a:t>   }</a:t>
            </a:r>
          </a:p>
          <a:p>
            <a:pPr>
              <a:buNone/>
            </a:pPr>
            <a:r>
              <a:rPr lang="en-US" sz="4900" b="1" dirty="0"/>
              <a:t>]"""</a:t>
            </a:r>
          </a:p>
          <a:p>
            <a:pPr>
              <a:buNone/>
            </a:pPr>
            <a:endParaRPr lang="en-US" sz="4900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8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b="1" dirty="0"/>
          </a:p>
          <a:p>
            <a:r>
              <a:rPr lang="en-US" sz="5500" dirty="0"/>
              <a:t>Exercises 5 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4400" dirty="0"/>
              <a:t>CSV (Comma Separated Values) is a most common file format that is widely supported by many platforms and applications.</a:t>
            </a:r>
          </a:p>
          <a:p>
            <a:pPr>
              <a:buNone/>
            </a:pPr>
            <a:r>
              <a:rPr lang="en-US" sz="4400" dirty="0"/>
              <a:t>Write the following dictionary (</a:t>
            </a:r>
            <a:r>
              <a:rPr lang="en-US" sz="4400" dirty="0" err="1"/>
              <a:t>dict_data</a:t>
            </a:r>
            <a:r>
              <a:rPr lang="en-US" sz="4400" dirty="0"/>
              <a:t>) data to a CSV file (Names.csv) and use </a:t>
            </a:r>
            <a:r>
              <a:rPr lang="en-US" sz="4500" dirty="0"/>
              <a:t>Error </a:t>
            </a:r>
            <a:r>
              <a:rPr lang="en-US" sz="4500"/>
              <a:t>Handling </a:t>
            </a:r>
            <a:endParaRPr lang="en-US" sz="45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3500" dirty="0" err="1"/>
              <a:t>dict_data</a:t>
            </a:r>
            <a:r>
              <a:rPr lang="en-US" sz="3500" dirty="0"/>
              <a:t> = [</a:t>
            </a:r>
          </a:p>
          <a:p>
            <a:pPr>
              <a:buNone/>
            </a:pPr>
            <a:r>
              <a:rPr lang="en-US" sz="3500" dirty="0"/>
              <a:t>{'No': 1, 'Name': 'Alex', 'Country': 'India'},</a:t>
            </a:r>
          </a:p>
          <a:p>
            <a:pPr>
              <a:buNone/>
            </a:pPr>
            <a:r>
              <a:rPr lang="en-US" sz="3500" dirty="0"/>
              <a:t>{'No': 2, 'Name': 'Ben', 'Country': 'USA'},</a:t>
            </a:r>
          </a:p>
          <a:p>
            <a:pPr>
              <a:buNone/>
            </a:pPr>
            <a:r>
              <a:rPr lang="en-US" sz="3500" dirty="0"/>
              <a:t>{'No': 3, 'Name': '</a:t>
            </a:r>
            <a:r>
              <a:rPr lang="en-US" sz="3500" dirty="0" err="1"/>
              <a:t>Shri</a:t>
            </a:r>
            <a:r>
              <a:rPr lang="en-US" sz="3500" dirty="0"/>
              <a:t> Ram', 'Country': 'India'},</a:t>
            </a:r>
          </a:p>
          <a:p>
            <a:pPr>
              <a:buNone/>
            </a:pPr>
            <a:r>
              <a:rPr lang="en-US" sz="3500" dirty="0"/>
              <a:t>{'No': 4, 'Name': 'Smith', 'Country': 'USA'},</a:t>
            </a:r>
          </a:p>
          <a:p>
            <a:pPr>
              <a:buNone/>
            </a:pPr>
            <a:r>
              <a:rPr lang="en-US" sz="3500" dirty="0"/>
              <a:t>{'No': 5, 'Name': '</a:t>
            </a:r>
            <a:r>
              <a:rPr lang="en-US" sz="3500" dirty="0" err="1"/>
              <a:t>Yuva</a:t>
            </a:r>
            <a:r>
              <a:rPr lang="en-US" sz="3500" dirty="0"/>
              <a:t> Raj', 'Country': 'India'},</a:t>
            </a:r>
          </a:p>
          <a:p>
            <a:pPr>
              <a:buNone/>
            </a:pPr>
            <a:r>
              <a:rPr lang="en-US" sz="3500" dirty="0"/>
              <a:t>]</a:t>
            </a:r>
            <a:endParaRPr lang="en-US" sz="3500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572</Words>
  <Application>Microsoft Office PowerPoint</Application>
  <PresentationFormat>On-screen Show (4:3)</PresentationFormat>
  <Paragraphs>107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Self-Evaluation grades</vt:lpstr>
      <vt:lpstr>PowerPoint Presentation</vt:lpstr>
      <vt:lpstr>Let’s start coding </vt:lpstr>
      <vt:lpstr>Let’s start coding </vt:lpstr>
      <vt:lpstr>Let’s start coding </vt:lpstr>
      <vt:lpstr>Let’s start coding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profile</dc:title>
  <dc:creator>Kareem desouky</dc:creator>
  <cp:lastModifiedBy>Kareem Ibrahim</cp:lastModifiedBy>
  <cp:revision>135</cp:revision>
  <dcterms:created xsi:type="dcterms:W3CDTF">2006-08-16T00:00:00Z</dcterms:created>
  <dcterms:modified xsi:type="dcterms:W3CDTF">2022-01-09T15:34:29Z</dcterms:modified>
</cp:coreProperties>
</file>