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305800" cy="1981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Electrical </a:t>
            </a:r>
            <a:r>
              <a:rPr lang="en-US" sz="3600" smtClean="0"/>
              <a:t>Heater project</a:t>
            </a:r>
            <a:br>
              <a:rPr lang="en-US" sz="360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NASR-49 group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971800"/>
            <a:ext cx="61722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Team Members: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Moataz</a:t>
            </a:r>
            <a:r>
              <a:rPr lang="en-US" sz="2800" dirty="0" smtClean="0"/>
              <a:t> Hassan Ahmed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Hany</a:t>
            </a:r>
            <a:r>
              <a:rPr lang="en-US" sz="2800" dirty="0" smtClean="0"/>
              <a:t> </a:t>
            </a:r>
            <a:r>
              <a:rPr lang="en-US" sz="2800" dirty="0" err="1" smtClean="0"/>
              <a:t>Mahmoud</a:t>
            </a:r>
            <a:r>
              <a:rPr lang="en-US" sz="2800" dirty="0" smtClean="0"/>
              <a:t> El </a:t>
            </a:r>
            <a:r>
              <a:rPr lang="en-US" sz="2800" dirty="0" err="1" smtClean="0"/>
              <a:t>Taweel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Thank you, text, label, orange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Thank you, text, label, orange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Thank you, text, label, orange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, text, label, orange png | PNGW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4008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6172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 smtClean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Introduction</a:t>
            </a:r>
            <a:br>
              <a:rPr lang="en-US" altLang="zh-CN" sz="3200" b="1" dirty="0" smtClean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sz="3200" b="1" dirty="0" smtClean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System Specifications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66800"/>
            <a:ext cx="6172200" cy="5715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Temperature Setting</a:t>
            </a:r>
            <a:r>
              <a:rPr lang="en-US" altLang="zh-CN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Temperature range ( from 35 to 75 </a:t>
            </a:r>
            <a:r>
              <a:rPr lang="en-US" sz="1400" dirty="0" smtClean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℃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Set Temperature using up and down buttons</a:t>
            </a:r>
          </a:p>
          <a:p>
            <a:pPr marL="285750" indent="-285750">
              <a:lnSpc>
                <a:spcPct val="130000"/>
              </a:lnSpc>
            </a:pPr>
            <a:r>
              <a:rPr lang="zh-CN" altLang="en-US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Temperature Sensing</a:t>
            </a:r>
            <a:r>
              <a:rPr lang="en-US" altLang="zh-CN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Sense temperature of the container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 average value of every 10 readings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 heater and cooler using set temperature</a:t>
            </a:r>
          </a:p>
          <a:p>
            <a:pPr marL="285750" indent="-285750">
              <a:lnSpc>
                <a:spcPct val="130000"/>
              </a:lnSpc>
            </a:pPr>
            <a:r>
              <a:rPr lang="zh-CN" altLang="en-US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ON/OFF Behavior</a:t>
            </a:r>
            <a:r>
              <a:rPr lang="en-US" altLang="zh-CN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system is off by default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switches between ON and OFF when ON /OFF button is pressed</a:t>
            </a:r>
          </a:p>
          <a:p>
            <a:pPr marL="285750" indent="-285750">
              <a:lnSpc>
                <a:spcPct val="130000"/>
              </a:lnSpc>
            </a:pPr>
            <a:r>
              <a:rPr lang="zh-CN" altLang="en-US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Heating/Cooling Elements</a:t>
            </a:r>
            <a:r>
              <a:rPr lang="en-US" altLang="zh-CN" dirty="0" smtClean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Heat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is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and Cooler is OFF if readings is less than the set temperature by 5</a:t>
            </a:r>
            <a:r>
              <a:rPr lang="en-US" sz="1400" dirty="0" smtClean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Cooler is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and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Heat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is OFF if readings is more than the set temperature by 5</a:t>
            </a:r>
            <a:r>
              <a:rPr lang="en-US" sz="1400" dirty="0" smtClean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</a:pPr>
            <a:endParaRPr lang="zh-CN" altLang="en-US" dirty="0" smtClean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</a:pPr>
            <a:endParaRPr lang="zh-CN" altLang="en-US" dirty="0" smtClean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</a:pPr>
            <a:endParaRPr lang="zh-CN" altLang="en-US" sz="1400" dirty="0" smtClean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 smtClean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3" name="Picture 2" descr="Untitl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821436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04800"/>
            <a:ext cx="6172200" cy="609600"/>
          </a:xfrm>
        </p:spPr>
        <p:txBody>
          <a:bodyPr/>
          <a:lstStyle/>
          <a:p>
            <a:pPr algn="ctr"/>
            <a:r>
              <a:rPr lang="en-US" dirty="0" smtClean="0"/>
              <a:t>Used Components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 fontScale="92500" lnSpcReduction="20000"/>
          </a:bodyPr>
          <a:lstStyle/>
          <a:p>
            <a:pPr lvl="1" algn="l">
              <a:lnSpc>
                <a:spcPct val="150000"/>
              </a:lnSpc>
            </a:pPr>
            <a:endParaRPr lang="en-US" sz="1600" dirty="0" smtClean="0"/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Temp sensor (NTC THERMISTORS Temperature sensor)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Cooling Element (Fan).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Heating Element (Copper wire +Heat Shrink +</a:t>
            </a:r>
            <a:r>
              <a:rPr lang="en-US" sz="1600" dirty="0" err="1" smtClean="0"/>
              <a:t>Nichrome</a:t>
            </a:r>
            <a:r>
              <a:rPr lang="en-US" sz="1600" dirty="0" smtClean="0"/>
              <a:t> </a:t>
            </a:r>
            <a:r>
              <a:rPr lang="en-US" sz="1600" dirty="0" smtClean="0"/>
              <a:t>wire </a:t>
            </a:r>
            <a:r>
              <a:rPr lang="en-US" sz="1600" dirty="0" smtClean="0"/>
              <a:t>from old heater (Solder Iron)).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Battery.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Internal EEPROM.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7-segments.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LEDs.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Push Buttons.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/>
              <a:t> Relay.</a:t>
            </a:r>
          </a:p>
          <a:p>
            <a:endParaRPr lang="en-US" dirty="0"/>
          </a:p>
        </p:txBody>
      </p:sp>
      <p:sp>
        <p:nvSpPr>
          <p:cNvPr id="1025" name="AutoShape 1" descr="data:image/png;base64,iVBORw0KGgoAAAANSUhEUgAAAREAAABlCAYAAABqUNftAAAAAXNSR0IArs4c6QAABINJREFUeF7t2z1uE2EQgOHx+ocQuyGyonABaGi4/yFoaOACRJEVGjsE/yK4wberWZLRQ+2d9TxjvYKCyeVyuYQ/BAgQ6CkwEZGech4jQOCfgIj4IRAgMEhARAbxeZgAARHxGyBAYJCAiAzi8zABAiLiN0CAwCABERnE52ECBETEb4AAgUECIjKIz8MECIiI3wABAoMERGQQn4cJEOgdkefjMTZPz7Hd7+PX8UiSAIFXKPB2NovVYh7r6+u4mk17bdArIvfbXfzY7mLWdXE8n3u92EMECLwMgWnXxel8jverZdytls1fqjkiv0+n+LZ5jJP//NuM7QECL1lgOpnEx/VNvJm2/Y2kOSLfH3/Gbn94yRa+GwECPQWWi3l8uHnX9HRzRL4+bOLgnzBNyD5M4LUIzLsuPt2um75uc0S+3D80vcCHCRB4XQKf726bvrCINHH5M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kB6Rrw+bOJzPqUsYToDA/xGYd118ul03vXxyuVwuLU98f/wZu/2h5RGfJUDglQgsF/P4cPOu6ds2R+T36RTfNo9xamtP05fyYQIExheYTibxcX0Tb6bTppc3R+Tv9PvtLn5sdzHtujj5p00TuA8TeGkCs66L4/kc71fLuFstm79er4j8fcvz8RSbp6fY7g/x63hsfrEHCBD4/wJvZ7NYLRaxvr6Kq9ms1xfqHZFeb/MQAQLlBESk3EktRGBcAREZ19vbCJQTEJFyJ7UQgXEFRGRcb28jUE5ARMqd1EIExhUQkXG9vY1AOQERKXdSCxEYV0BExvX2NgLlBESk3EktRGBcAREZ19vbCJQTEJFyJ7UQgXEF/gC/BLXwgMAH/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data:image/png;base64,iVBORw0KGgoAAAANSUhEUgAAAREAAABlCAYAAABqUNftAAAAAXNSR0IArs4c6QAABINJREFUeF7t2z1uE2EQgOHx+ocQuyGyonABaGi4/yFoaOACRJEVGjsE/yK4wberWZLRQ+2d9TxjvYKCyeVyuYQ/BAgQ6CkwEZGech4jQOCfgIj4IRAgMEhARAbxeZgAARHxGyBAYJCAiAzi8zABAiLiN0CAwCABERnE52ECBETEb4AAgUECIjKIz8MECIiI3wABAoMERGQQn4cJEOgdkefjMTZPz7Hd7+PX8UiSAIFXKPB2NovVYh7r6+u4mk17bdArIvfbXfzY7mLWdXE8n3u92EMECLwMgWnXxel8jverZdytls1fqjkiv0+n+LZ5jJP//NuM7QECL1lgOpnEx/VNvJm2/Y2kOSLfH3/Gbn94yRa+GwECPQWWi3l8uHnX9HRzRL4+bOLgnzBNyD5M4LUIzLsuPt2um75uc0S+3D80vcCHCRB4XQKf726bvrCINHH5M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ICKpvIYTqC8gIvVvbEMCqQIiksprOIH6AiJS/8Y2JJAqkB6Rrw+bOJzPqUsYToDA/xGYd118ul03vXxyuVwuLU98f/wZu/2h5RGfJUDglQgsF/P4cPOu6ds2R+T36RTfNo9xamtP05fyYQIExheYTibxcX0Tb6bTppc3R+Tv9PvtLn5sdzHtujj5p00TuA8TeGkCs66L4/kc71fLuFstm79er4j8fcvz8RSbp6fY7g/x63hsfrEHCBD4/wJvZ7NYLRaxvr6Kq9ms1xfqHZFeb/MQAQLlBESk3EktRGBcAREZ19vbCJQTEJFyJ7UQgXEFRGRcb28jUE5ARMqd1EIExhUQkXG9vY1AOQERKXdSCxEYV0BExvX2NgLlBESk3EktRGBcAREZ19vbCJQTEJFyJ7UQgXEF/gC/BLXwgMAH/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External Components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Heater </a:t>
            </a:r>
            <a:r>
              <a:rPr lang="en-US" dirty="0" smtClean="0"/>
              <a:t> </a:t>
            </a:r>
            <a:r>
              <a:rPr lang="en-US" dirty="0" smtClean="0"/>
              <a:t>,Fan </a:t>
            </a:r>
            <a:r>
              <a:rPr lang="en-US" dirty="0" smtClean="0"/>
              <a:t>, </a:t>
            </a:r>
            <a:r>
              <a:rPr lang="en-US" dirty="0" smtClean="0"/>
              <a:t>NTC, </a:t>
            </a:r>
            <a:r>
              <a:rPr lang="en-US" dirty="0" smtClean="0"/>
              <a:t>Battery</a:t>
            </a:r>
            <a:endParaRPr lang="en-US" dirty="0"/>
          </a:p>
        </p:txBody>
      </p:sp>
      <p:pic>
        <p:nvPicPr>
          <p:cNvPr id="7" name="Picture 6" descr="WhatsApp Image 2023-11-08 at 7.24.28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2438400" cy="3200400"/>
          </a:xfrm>
          <a:prstGeom prst="rect">
            <a:avLst/>
          </a:prstGeom>
        </p:spPr>
      </p:pic>
      <p:pic>
        <p:nvPicPr>
          <p:cNvPr id="8" name="Picture 7" descr="WhatsApp Image 2023-11-08 at 7.23.44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029200"/>
            <a:ext cx="3505200" cy="1676400"/>
          </a:xfrm>
          <a:prstGeom prst="rect">
            <a:avLst/>
          </a:prstGeom>
        </p:spPr>
      </p:pic>
      <p:pic>
        <p:nvPicPr>
          <p:cNvPr id="9" name="Picture 8" descr="WhatsApp Image 2023-11-08 at 7.23.13 A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5638802" y="1676400"/>
            <a:ext cx="3352799" cy="2590800"/>
          </a:xfrm>
          <a:prstGeom prst="rect">
            <a:avLst/>
          </a:prstGeom>
        </p:spPr>
      </p:pic>
      <p:pic>
        <p:nvPicPr>
          <p:cNvPr id="10" name="Picture 9" descr="WhatsApp Image 2023-11-08 at 7.22.46 A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4800" y="5029200"/>
            <a:ext cx="3886200" cy="1676400"/>
          </a:xfrm>
          <a:prstGeom prst="rect">
            <a:avLst/>
          </a:prstGeom>
        </p:spPr>
      </p:pic>
      <p:pic>
        <p:nvPicPr>
          <p:cNvPr id="12" name="Picture 11" descr="WhatsApp Image 2023-11-08 at 7.24.28 AM (1)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784278" y="1863922"/>
            <a:ext cx="3200397" cy="2215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8 at 7.18.58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6225778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3" name="Picture 2" descr="WhatsApp Image 2023-11-08 at 2.01.08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914400"/>
            <a:ext cx="4038599" cy="5562600"/>
          </a:xfrm>
          <a:prstGeom prst="rect">
            <a:avLst/>
          </a:prstGeom>
        </p:spPr>
      </p:pic>
      <p:pic>
        <p:nvPicPr>
          <p:cNvPr id="4" name="Picture 3" descr="WhatsApp Image 2023-11-08 at 2.01.08 PM (1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838200"/>
            <a:ext cx="35052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8 at 2.01.08 PM (2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304800"/>
            <a:ext cx="3810000" cy="5943600"/>
          </a:xfrm>
          <a:prstGeom prst="rect">
            <a:avLst/>
          </a:prstGeom>
        </p:spPr>
      </p:pic>
      <p:pic>
        <p:nvPicPr>
          <p:cNvPr id="3" name="Picture 2" descr="WhatsApp Image 2023-11-08 at 2.01.08 PM (3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52400"/>
            <a:ext cx="347105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9 at 12.05.08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533400"/>
            <a:ext cx="5160602" cy="5715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</TotalTime>
  <Words>177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Electrical Heater project  NASR-49 group</vt:lpstr>
      <vt:lpstr>Introduction System Specifications </vt:lpstr>
      <vt:lpstr>Hardware</vt:lpstr>
      <vt:lpstr>Used Components</vt:lpstr>
      <vt:lpstr>External Components</vt:lpstr>
      <vt:lpstr>Slide 6</vt:lpstr>
      <vt:lpstr>Flowcharts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Heater project</dc:title>
  <dc:creator>user</dc:creator>
  <cp:lastModifiedBy>Windows User</cp:lastModifiedBy>
  <cp:revision>14</cp:revision>
  <dcterms:created xsi:type="dcterms:W3CDTF">2006-08-16T00:00:00Z</dcterms:created>
  <dcterms:modified xsi:type="dcterms:W3CDTF">2023-11-08T23:01:41Z</dcterms:modified>
</cp:coreProperties>
</file>